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  <p:sldMasterId id="2147483792" r:id="rId2"/>
    <p:sldMasterId id="2147483804" r:id="rId3"/>
    <p:sldMasterId id="2147483816" r:id="rId4"/>
  </p:sldMasterIdLst>
  <p:notesMasterIdLst>
    <p:notesMasterId r:id="rId66"/>
  </p:notesMasterIdLst>
  <p:sldIdLst>
    <p:sldId id="2134808265" r:id="rId5"/>
    <p:sldId id="2134808281" r:id="rId6"/>
    <p:sldId id="2134808266" r:id="rId7"/>
    <p:sldId id="2134808267" r:id="rId8"/>
    <p:sldId id="2134808443" r:id="rId9"/>
    <p:sldId id="2134808284" r:id="rId10"/>
    <p:sldId id="2134808438" r:id="rId11"/>
    <p:sldId id="2134808268" r:id="rId12"/>
    <p:sldId id="2134806282" r:id="rId13"/>
    <p:sldId id="2134808270" r:id="rId14"/>
    <p:sldId id="2134808271" r:id="rId15"/>
    <p:sldId id="2134808285" r:id="rId16"/>
    <p:sldId id="2134808273" r:id="rId17"/>
    <p:sldId id="2134808278" r:id="rId18"/>
    <p:sldId id="2134807223" r:id="rId19"/>
    <p:sldId id="2134808843" r:id="rId20"/>
    <p:sldId id="2134807776" r:id="rId21"/>
    <p:sldId id="2134808846" r:id="rId22"/>
    <p:sldId id="2147482399" r:id="rId23"/>
    <p:sldId id="2134808882" r:id="rId24"/>
    <p:sldId id="2134808844" r:id="rId25"/>
    <p:sldId id="2134808848" r:id="rId26"/>
    <p:sldId id="2134808850" r:id="rId27"/>
    <p:sldId id="2147482447" r:id="rId28"/>
    <p:sldId id="2147482448" r:id="rId29"/>
    <p:sldId id="2147482449" r:id="rId30"/>
    <p:sldId id="2147482450" r:id="rId31"/>
    <p:sldId id="2147482465" r:id="rId32"/>
    <p:sldId id="2147482459" r:id="rId33"/>
    <p:sldId id="2147482455" r:id="rId34"/>
    <p:sldId id="2147482466" r:id="rId35"/>
    <p:sldId id="2147482456" r:id="rId36"/>
    <p:sldId id="2147482462" r:id="rId37"/>
    <p:sldId id="2147482460" r:id="rId38"/>
    <p:sldId id="2147482468" r:id="rId39"/>
    <p:sldId id="2147482427" r:id="rId40"/>
    <p:sldId id="2147482428" r:id="rId41"/>
    <p:sldId id="2147482452" r:id="rId42"/>
    <p:sldId id="2147482451" r:id="rId43"/>
    <p:sldId id="2147482437" r:id="rId44"/>
    <p:sldId id="2147482423" r:id="rId45"/>
    <p:sldId id="2147482424" r:id="rId46"/>
    <p:sldId id="2147482453" r:id="rId47"/>
    <p:sldId id="2147482454" r:id="rId48"/>
    <p:sldId id="2147482362" r:id="rId49"/>
    <p:sldId id="2134808626" r:id="rId50"/>
    <p:sldId id="2134808923" r:id="rId51"/>
    <p:sldId id="2147482363" r:id="rId52"/>
    <p:sldId id="2134808257" r:id="rId53"/>
    <p:sldId id="2134808258" r:id="rId54"/>
    <p:sldId id="2134808259" r:id="rId55"/>
    <p:sldId id="2134808845" r:id="rId56"/>
    <p:sldId id="2134808837" r:id="rId57"/>
    <p:sldId id="2147482373" r:id="rId58"/>
    <p:sldId id="2147482374" r:id="rId59"/>
    <p:sldId id="2134808248" r:id="rId60"/>
    <p:sldId id="2147482469" r:id="rId61"/>
    <p:sldId id="2134808250" r:id="rId62"/>
    <p:sldId id="2134808805" r:id="rId63"/>
    <p:sldId id="2134808775" r:id="rId64"/>
    <p:sldId id="2134808474" r:id="rId65"/>
  </p:sldIdLst>
  <p:sldSz cx="13716000" cy="10287000"/>
  <p:notesSz cx="6858000" cy="9144000"/>
  <p:embeddedFontLst>
    <p:embeddedFont>
      <p:font typeface="Cambria" panose="02040503050406030204" pitchFamily="18" charset="0"/>
      <p:regular r:id="rId67"/>
      <p:bold r:id="rId68"/>
      <p:italic r:id="rId69"/>
      <p:boldItalic r:id="rId70"/>
    </p:embeddedFont>
    <p:embeddedFont>
      <p:font typeface="Carelia" panose="020B0604020202020204" charset="0"/>
      <p:regular r:id="rId71"/>
    </p:embeddedFont>
    <p:embeddedFont>
      <p:font typeface="Dosis" pitchFamily="2" charset="0"/>
      <p:regular r:id="rId72"/>
      <p:bold r:id="rId73"/>
    </p:embeddedFont>
    <p:embeddedFont>
      <p:font typeface="Dosis Bold" charset="0"/>
      <p:regular r:id="rId74"/>
      <p:bold r:id="rId75"/>
    </p:embeddedFont>
    <p:embeddedFont>
      <p:font typeface="KG Primary Penmanship 2" panose="020B0604020202020204" charset="0"/>
      <p:regular r:id="rId76"/>
    </p:embeddedFont>
  </p:embeddedFontLst>
  <p:defaultTextStyle>
    <a:defPPr>
      <a:defRPr lang="fr-FR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43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7F7F7F"/>
    <a:srgbClr val="106584"/>
    <a:srgbClr val="FDEADA"/>
    <a:srgbClr val="FFFFFF"/>
    <a:srgbClr val="F7F1BD"/>
    <a:srgbClr val="106585"/>
    <a:srgbClr val="426C7C"/>
    <a:srgbClr val="E46C0A"/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72" autoAdjust="0"/>
    <p:restoredTop sz="95196" autoAdjust="0"/>
  </p:normalViewPr>
  <p:slideViewPr>
    <p:cSldViewPr snapToGrid="0">
      <p:cViewPr varScale="1">
        <p:scale>
          <a:sx n="55" d="100"/>
          <a:sy n="55" d="100"/>
        </p:scale>
        <p:origin x="1238" y="53"/>
      </p:cViewPr>
      <p:guideLst>
        <p:guide orient="horz" pos="3240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font" Target="fonts/font2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notesMaster" Target="notesMasters/notesMaster1.xml"/><Relationship Id="rId74" Type="http://schemas.openxmlformats.org/officeDocument/2006/relationships/font" Target="fonts/font8.fntdata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font" Target="fonts/font3.fntdata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6.fntdata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font" Target="fonts/font4.fntdata"/><Relationship Id="rId75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font" Target="fonts/font7.fntdata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font" Target="fonts/font10.fntdata"/><Relationship Id="rId7" Type="http://schemas.openxmlformats.org/officeDocument/2006/relationships/slide" Target="slides/slide3.xml"/><Relationship Id="rId71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A23E8-4B26-4847-82AA-716B989AA6C3}" type="datetimeFigureOut">
              <a:rPr lang="fr-FR" smtClean="0"/>
              <a:t>03/08/2025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29E1B-11DA-4B7D-8F83-C5BDF1FFE55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7191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34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98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5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21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64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18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417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124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273055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435105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693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99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56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3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3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559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997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754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6" y="4406906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6" y="2906716"/>
            <a:ext cx="5829300" cy="1500188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2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3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4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743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7"/>
            <a:ext cx="3028950" cy="452596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7"/>
            <a:ext cx="3028950" cy="452596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466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3" y="1535114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7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3" y="2174876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3" y="1535114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7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3" y="2174876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54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361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8727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4" y="273050"/>
            <a:ext cx="2256236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91" y="273056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4" y="1435106"/>
            <a:ext cx="2256236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9" indent="0">
              <a:buNone/>
              <a:defRPr sz="900"/>
            </a:lvl2pPr>
            <a:lvl3pPr marL="685818" indent="0">
              <a:buNone/>
              <a:defRPr sz="750"/>
            </a:lvl3pPr>
            <a:lvl4pPr marL="1028727" indent="0">
              <a:buNone/>
              <a:defRPr sz="675"/>
            </a:lvl4pPr>
            <a:lvl5pPr marL="1371635" indent="0">
              <a:buNone/>
              <a:defRPr sz="675"/>
            </a:lvl5pPr>
            <a:lvl6pPr marL="1714542" indent="0">
              <a:buNone/>
              <a:defRPr sz="675"/>
            </a:lvl6pPr>
            <a:lvl7pPr marL="2057451" indent="0">
              <a:buNone/>
              <a:defRPr sz="675"/>
            </a:lvl7pPr>
            <a:lvl8pPr marL="2400360" indent="0">
              <a:buNone/>
              <a:defRPr sz="675"/>
            </a:lvl8pPr>
            <a:lvl9pPr marL="2743269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1599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1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6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9" indent="0">
              <a:buNone/>
              <a:defRPr sz="2100"/>
            </a:lvl2pPr>
            <a:lvl3pPr marL="685818" indent="0">
              <a:buNone/>
              <a:defRPr sz="1800"/>
            </a:lvl3pPr>
            <a:lvl4pPr marL="1028727" indent="0">
              <a:buNone/>
              <a:defRPr sz="1500"/>
            </a:lvl4pPr>
            <a:lvl5pPr marL="1371635" indent="0">
              <a:buNone/>
              <a:defRPr sz="1500"/>
            </a:lvl5pPr>
            <a:lvl6pPr marL="1714542" indent="0">
              <a:buNone/>
              <a:defRPr sz="1500"/>
            </a:lvl6pPr>
            <a:lvl7pPr marL="2057451" indent="0">
              <a:buNone/>
              <a:defRPr sz="1500"/>
            </a:lvl7pPr>
            <a:lvl8pPr marL="2400360" indent="0">
              <a:buNone/>
              <a:defRPr sz="1500"/>
            </a:lvl8pPr>
            <a:lvl9pPr marL="2743269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3"/>
          </a:xfrm>
        </p:spPr>
        <p:txBody>
          <a:bodyPr/>
          <a:lstStyle>
            <a:lvl1pPr marL="0" indent="0">
              <a:buNone/>
              <a:defRPr sz="1050"/>
            </a:lvl1pPr>
            <a:lvl2pPr marL="342909" indent="0">
              <a:buNone/>
              <a:defRPr sz="900"/>
            </a:lvl2pPr>
            <a:lvl3pPr marL="685818" indent="0">
              <a:buNone/>
              <a:defRPr sz="750"/>
            </a:lvl3pPr>
            <a:lvl4pPr marL="1028727" indent="0">
              <a:buNone/>
              <a:defRPr sz="675"/>
            </a:lvl4pPr>
            <a:lvl5pPr marL="1371635" indent="0">
              <a:buNone/>
              <a:defRPr sz="675"/>
            </a:lvl5pPr>
            <a:lvl6pPr marL="1714542" indent="0">
              <a:buNone/>
              <a:defRPr sz="675"/>
            </a:lvl6pPr>
            <a:lvl7pPr marL="2057451" indent="0">
              <a:buNone/>
              <a:defRPr sz="675"/>
            </a:lvl7pPr>
            <a:lvl8pPr marL="2400360" indent="0">
              <a:buNone/>
              <a:defRPr sz="675"/>
            </a:lvl8pPr>
            <a:lvl9pPr marL="2743269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5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105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5"/>
            <a:ext cx="1543050" cy="58515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5"/>
            <a:ext cx="4514850" cy="58515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79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703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3935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5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9416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8334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3286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057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5355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273055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435105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2946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956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0995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3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3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5471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7422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1114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6305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6166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559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7708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7640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7658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478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438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061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5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5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34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Dosis" pitchFamily="2" charset="0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Dosis" pitchFamily="2" charset="0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Dosis" pitchFamily="2" charset="0"/>
          <a:ea typeface="+mn-ea"/>
          <a:cs typeface="+mn-cs"/>
        </a:defRPr>
      </a:lvl2pPr>
      <a:lvl3pPr marL="85722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Dosis" pitchFamily="2" charset="0"/>
          <a:ea typeface="+mn-ea"/>
          <a:cs typeface="+mn-cs"/>
        </a:defRPr>
      </a:lvl3pPr>
      <a:lvl4pPr marL="1200120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7"/>
            <a:ext cx="61722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6"/>
            <a:ext cx="1600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6"/>
            <a:ext cx="21717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6"/>
            <a:ext cx="1600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95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68581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Dosis" pitchFamily="2" charset="0"/>
          <a:ea typeface="+mj-ea"/>
          <a:cs typeface="+mj-cs"/>
        </a:defRPr>
      </a:lvl1pPr>
    </p:titleStyle>
    <p:bodyStyle>
      <a:lvl1pPr marL="257181" indent="-257181" algn="l" defTabSz="68581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Dosis" pitchFamily="2" charset="0"/>
          <a:ea typeface="+mn-ea"/>
          <a:cs typeface="+mn-cs"/>
        </a:defRPr>
      </a:lvl1pPr>
      <a:lvl2pPr marL="557228" indent="-214319" algn="l" defTabSz="68581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Dosis" pitchFamily="2" charset="0"/>
          <a:ea typeface="+mn-ea"/>
          <a:cs typeface="+mn-cs"/>
        </a:defRPr>
      </a:lvl2pPr>
      <a:lvl3pPr marL="857271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Dosis" pitchFamily="2" charset="0"/>
          <a:ea typeface="+mn-ea"/>
          <a:cs typeface="+mn-cs"/>
        </a:defRPr>
      </a:lvl3pPr>
      <a:lvl4pPr marL="1200180" indent="-171455" algn="l" defTabSz="68581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4pPr>
      <a:lvl5pPr marL="1543089" indent="-171455" algn="l" defTabSz="68581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5pPr>
      <a:lvl6pPr marL="1885998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7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5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2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8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7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5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2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5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8/3/2025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5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038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Dosis" pitchFamily="2" charset="0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Dosis" pitchFamily="2" charset="0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Dosis" pitchFamily="2" charset="0"/>
          <a:ea typeface="+mn-ea"/>
          <a:cs typeface="+mn-cs"/>
        </a:defRPr>
      </a:lvl2pPr>
      <a:lvl3pPr marL="85722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Dosis" pitchFamily="2" charset="0"/>
          <a:ea typeface="+mn-ea"/>
          <a:cs typeface="+mn-cs"/>
        </a:defRPr>
      </a:lvl3pPr>
      <a:lvl4pPr marL="1200120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61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6.svg"/><Relationship Id="rId3" Type="http://schemas.openxmlformats.org/officeDocument/2006/relationships/tags" Target="../tags/tag3.xml"/><Relationship Id="rId21" Type="http://schemas.openxmlformats.org/officeDocument/2006/relationships/image" Target="../media/image9.png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image" Target="../media/image5.png"/><Relationship Id="rId2" Type="http://schemas.openxmlformats.org/officeDocument/2006/relationships/tags" Target="../tags/tag2.xml"/><Relationship Id="rId16" Type="http://schemas.openxmlformats.org/officeDocument/2006/relationships/image" Target="../media/image4.svg"/><Relationship Id="rId20" Type="http://schemas.openxmlformats.org/officeDocument/2006/relationships/image" Target="../media/image8.sv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3.png"/><Relationship Id="rId10" Type="http://schemas.openxmlformats.org/officeDocument/2006/relationships/tags" Target="../tags/tag10.xml"/><Relationship Id="rId19" Type="http://schemas.openxmlformats.org/officeDocument/2006/relationships/image" Target="../media/image7.pn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image" Target="../media/image5.png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4.svg"/><Relationship Id="rId2" Type="http://schemas.openxmlformats.org/officeDocument/2006/relationships/tags" Target="../tags/tag14.xml"/><Relationship Id="rId16" Type="http://schemas.openxmlformats.org/officeDocument/2006/relationships/image" Target="../media/image11.png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image" Target="../media/image3.png"/><Relationship Id="rId5" Type="http://schemas.openxmlformats.org/officeDocument/2006/relationships/tags" Target="../tags/tag17.xml"/><Relationship Id="rId15" Type="http://schemas.openxmlformats.org/officeDocument/2006/relationships/image" Target="../media/image10.png"/><Relationship Id="rId10" Type="http://schemas.openxmlformats.org/officeDocument/2006/relationships/image" Target="../media/image2.jpeg"/><Relationship Id="rId4" Type="http://schemas.openxmlformats.org/officeDocument/2006/relationships/tags" Target="../tags/tag16.xml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23.xml"/><Relationship Id="rId7" Type="http://schemas.openxmlformats.org/officeDocument/2006/relationships/image" Target="../media/image2.jpe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25.xml"/><Relationship Id="rId10" Type="http://schemas.openxmlformats.org/officeDocument/2006/relationships/image" Target="../media/image5.png"/><Relationship Id="rId4" Type="http://schemas.openxmlformats.org/officeDocument/2006/relationships/tags" Target="../tags/tag24.xml"/><Relationship Id="rId9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33.xml"/><Relationship Id="rId13" Type="http://schemas.openxmlformats.org/officeDocument/2006/relationships/tags" Target="../tags/tag38.xml"/><Relationship Id="rId18" Type="http://schemas.openxmlformats.org/officeDocument/2006/relationships/image" Target="../media/image13.svg"/><Relationship Id="rId3" Type="http://schemas.openxmlformats.org/officeDocument/2006/relationships/tags" Target="../tags/tag28.xml"/><Relationship Id="rId21" Type="http://schemas.openxmlformats.org/officeDocument/2006/relationships/image" Target="../media/image16.svg"/><Relationship Id="rId7" Type="http://schemas.openxmlformats.org/officeDocument/2006/relationships/tags" Target="../tags/tag32.xml"/><Relationship Id="rId12" Type="http://schemas.openxmlformats.org/officeDocument/2006/relationships/tags" Target="../tags/tag37.xml"/><Relationship Id="rId17" Type="http://schemas.openxmlformats.org/officeDocument/2006/relationships/image" Target="../media/image12.png"/><Relationship Id="rId2" Type="http://schemas.openxmlformats.org/officeDocument/2006/relationships/tags" Target="../tags/tag27.xml"/><Relationship Id="rId16" Type="http://schemas.openxmlformats.org/officeDocument/2006/relationships/image" Target="../media/image2.jpeg"/><Relationship Id="rId20" Type="http://schemas.openxmlformats.org/officeDocument/2006/relationships/image" Target="../media/image15.png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11" Type="http://schemas.openxmlformats.org/officeDocument/2006/relationships/tags" Target="../tags/tag36.xml"/><Relationship Id="rId5" Type="http://schemas.openxmlformats.org/officeDocument/2006/relationships/tags" Target="../tags/tag30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35.xml"/><Relationship Id="rId19" Type="http://schemas.openxmlformats.org/officeDocument/2006/relationships/image" Target="../media/image14.png"/><Relationship Id="rId4" Type="http://schemas.openxmlformats.org/officeDocument/2006/relationships/tags" Target="../tags/tag29.xml"/><Relationship Id="rId9" Type="http://schemas.openxmlformats.org/officeDocument/2006/relationships/tags" Target="../tags/tag34.xml"/><Relationship Id="rId14" Type="http://schemas.openxmlformats.org/officeDocument/2006/relationships/tags" Target="../tags/tag39.xml"/><Relationship Id="rId22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52.xml"/><Relationship Id="rId18" Type="http://schemas.openxmlformats.org/officeDocument/2006/relationships/tags" Target="../tags/tag57.xml"/><Relationship Id="rId26" Type="http://schemas.openxmlformats.org/officeDocument/2006/relationships/image" Target="../media/image18.jpeg"/><Relationship Id="rId3" Type="http://schemas.openxmlformats.org/officeDocument/2006/relationships/tags" Target="../tags/tag42.xml"/><Relationship Id="rId21" Type="http://schemas.openxmlformats.org/officeDocument/2006/relationships/tags" Target="../tags/tag60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5" Type="http://schemas.openxmlformats.org/officeDocument/2006/relationships/image" Target="../media/image13.svg"/><Relationship Id="rId33" Type="http://schemas.openxmlformats.org/officeDocument/2006/relationships/image" Target="../media/image25.png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20" Type="http://schemas.openxmlformats.org/officeDocument/2006/relationships/tags" Target="../tags/tag59.xml"/><Relationship Id="rId29" Type="http://schemas.openxmlformats.org/officeDocument/2006/relationships/image" Target="../media/image21.png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24" Type="http://schemas.openxmlformats.org/officeDocument/2006/relationships/image" Target="../media/image12.png"/><Relationship Id="rId32" Type="http://schemas.openxmlformats.org/officeDocument/2006/relationships/image" Target="../media/image24.png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23" Type="http://schemas.openxmlformats.org/officeDocument/2006/relationships/image" Target="../media/image2.jpeg"/><Relationship Id="rId28" Type="http://schemas.openxmlformats.org/officeDocument/2006/relationships/image" Target="../media/image20.png"/><Relationship Id="rId10" Type="http://schemas.openxmlformats.org/officeDocument/2006/relationships/tags" Target="../tags/tag49.xml"/><Relationship Id="rId19" Type="http://schemas.openxmlformats.org/officeDocument/2006/relationships/tags" Target="../tags/tag58.xml"/><Relationship Id="rId31" Type="http://schemas.openxmlformats.org/officeDocument/2006/relationships/image" Target="../media/image23.jpeg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Relationship Id="rId22" Type="http://schemas.openxmlformats.org/officeDocument/2006/relationships/slideLayout" Target="../slideLayouts/slideLayout7.xml"/><Relationship Id="rId27" Type="http://schemas.openxmlformats.org/officeDocument/2006/relationships/image" Target="../media/image19.png"/><Relationship Id="rId30" Type="http://schemas.openxmlformats.org/officeDocument/2006/relationships/image" Target="../media/image22.jpeg"/><Relationship Id="rId8" Type="http://schemas.openxmlformats.org/officeDocument/2006/relationships/tags" Target="../tags/tag4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68.xml"/><Relationship Id="rId13" Type="http://schemas.openxmlformats.org/officeDocument/2006/relationships/tags" Target="../tags/tag73.xml"/><Relationship Id="rId18" Type="http://schemas.openxmlformats.org/officeDocument/2006/relationships/tags" Target="../tags/tag78.xml"/><Relationship Id="rId26" Type="http://schemas.openxmlformats.org/officeDocument/2006/relationships/image" Target="../media/image27.png"/><Relationship Id="rId3" Type="http://schemas.openxmlformats.org/officeDocument/2006/relationships/tags" Target="../tags/tag63.xml"/><Relationship Id="rId21" Type="http://schemas.openxmlformats.org/officeDocument/2006/relationships/slideLayout" Target="../slideLayouts/slideLayout18.xml"/><Relationship Id="rId7" Type="http://schemas.openxmlformats.org/officeDocument/2006/relationships/tags" Target="../tags/tag67.xml"/><Relationship Id="rId12" Type="http://schemas.openxmlformats.org/officeDocument/2006/relationships/tags" Target="../tags/tag72.xml"/><Relationship Id="rId17" Type="http://schemas.openxmlformats.org/officeDocument/2006/relationships/tags" Target="../tags/tag77.xml"/><Relationship Id="rId25" Type="http://schemas.openxmlformats.org/officeDocument/2006/relationships/image" Target="../media/image10.png"/><Relationship Id="rId2" Type="http://schemas.openxmlformats.org/officeDocument/2006/relationships/tags" Target="../tags/tag62.xml"/><Relationship Id="rId16" Type="http://schemas.openxmlformats.org/officeDocument/2006/relationships/tags" Target="../tags/tag76.xml"/><Relationship Id="rId20" Type="http://schemas.openxmlformats.org/officeDocument/2006/relationships/tags" Target="../tags/tag80.xml"/><Relationship Id="rId29" Type="http://schemas.openxmlformats.org/officeDocument/2006/relationships/image" Target="../media/image30.png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11" Type="http://schemas.openxmlformats.org/officeDocument/2006/relationships/tags" Target="../tags/tag71.xml"/><Relationship Id="rId24" Type="http://schemas.openxmlformats.org/officeDocument/2006/relationships/image" Target="../media/image26.svg"/><Relationship Id="rId5" Type="http://schemas.openxmlformats.org/officeDocument/2006/relationships/tags" Target="../tags/tag65.xml"/><Relationship Id="rId15" Type="http://schemas.openxmlformats.org/officeDocument/2006/relationships/tags" Target="../tags/tag75.xml"/><Relationship Id="rId23" Type="http://schemas.openxmlformats.org/officeDocument/2006/relationships/image" Target="../media/image12.png"/><Relationship Id="rId28" Type="http://schemas.openxmlformats.org/officeDocument/2006/relationships/image" Target="../media/image29.png"/><Relationship Id="rId10" Type="http://schemas.openxmlformats.org/officeDocument/2006/relationships/tags" Target="../tags/tag70.xml"/><Relationship Id="rId19" Type="http://schemas.openxmlformats.org/officeDocument/2006/relationships/tags" Target="../tags/tag79.xml"/><Relationship Id="rId4" Type="http://schemas.openxmlformats.org/officeDocument/2006/relationships/tags" Target="../tags/tag64.xml"/><Relationship Id="rId9" Type="http://schemas.openxmlformats.org/officeDocument/2006/relationships/tags" Target="../tags/tag69.xml"/><Relationship Id="rId14" Type="http://schemas.openxmlformats.org/officeDocument/2006/relationships/tags" Target="../tags/tag74.xml"/><Relationship Id="rId22" Type="http://schemas.openxmlformats.org/officeDocument/2006/relationships/image" Target="../media/image2.jpeg"/><Relationship Id="rId27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2.png"/><Relationship Id="rId3" Type="http://schemas.openxmlformats.org/officeDocument/2006/relationships/tags" Target="../tags/tag83.xml"/><Relationship Id="rId7" Type="http://schemas.openxmlformats.org/officeDocument/2006/relationships/tags" Target="../tags/tag87.xml"/><Relationship Id="rId12" Type="http://schemas.openxmlformats.org/officeDocument/2006/relationships/image" Target="../media/image31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11" Type="http://schemas.openxmlformats.org/officeDocument/2006/relationships/image" Target="../media/image26.svg"/><Relationship Id="rId5" Type="http://schemas.openxmlformats.org/officeDocument/2006/relationships/tags" Target="../tags/tag85.xml"/><Relationship Id="rId10" Type="http://schemas.openxmlformats.org/officeDocument/2006/relationships/image" Target="../media/image12.png"/><Relationship Id="rId4" Type="http://schemas.openxmlformats.org/officeDocument/2006/relationships/tags" Target="../tags/tag84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0.xml"/><Relationship Id="rId7" Type="http://schemas.openxmlformats.org/officeDocument/2006/relationships/image" Target="../media/image2.jpe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92.xml"/><Relationship Id="rId10" Type="http://schemas.openxmlformats.org/officeDocument/2006/relationships/image" Target="../media/image5.png"/><Relationship Id="rId4" Type="http://schemas.openxmlformats.org/officeDocument/2006/relationships/tags" Target="../tags/tag91.xml"/><Relationship Id="rId9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image" Target="../media/image26.sv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image" Target="../media/image12.png"/><Relationship Id="rId5" Type="http://schemas.openxmlformats.org/officeDocument/2006/relationships/tags" Target="../tags/tag97.xml"/><Relationship Id="rId10" Type="http://schemas.openxmlformats.org/officeDocument/2006/relationships/image" Target="../media/image2.jpeg"/><Relationship Id="rId4" Type="http://schemas.openxmlformats.org/officeDocument/2006/relationships/tags" Target="../tags/tag96.xml"/><Relationship Id="rId9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3.xml"/><Relationship Id="rId7" Type="http://schemas.openxmlformats.org/officeDocument/2006/relationships/image" Target="../media/image2.jpe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105.xml"/><Relationship Id="rId10" Type="http://schemas.openxmlformats.org/officeDocument/2006/relationships/image" Target="../media/image5.png"/><Relationship Id="rId4" Type="http://schemas.openxmlformats.org/officeDocument/2006/relationships/tags" Target="../tags/tag104.xml"/><Relationship Id="rId9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08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11" Type="http://schemas.openxmlformats.org/officeDocument/2006/relationships/image" Target="../media/image33.png"/><Relationship Id="rId5" Type="http://schemas.openxmlformats.org/officeDocument/2006/relationships/tags" Target="../tags/tag110.xml"/><Relationship Id="rId10" Type="http://schemas.openxmlformats.org/officeDocument/2006/relationships/image" Target="../media/image13.svg"/><Relationship Id="rId4" Type="http://schemas.openxmlformats.org/officeDocument/2006/relationships/tags" Target="../tags/tag109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13" Type="http://schemas.openxmlformats.org/officeDocument/2006/relationships/image" Target="../media/image13.svg"/><Relationship Id="rId3" Type="http://schemas.openxmlformats.org/officeDocument/2006/relationships/tags" Target="../tags/tag114.xml"/><Relationship Id="rId7" Type="http://schemas.openxmlformats.org/officeDocument/2006/relationships/tags" Target="../tags/tag118.xml"/><Relationship Id="rId12" Type="http://schemas.openxmlformats.org/officeDocument/2006/relationships/image" Target="../media/image12.png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image" Target="../media/image2.jpeg"/><Relationship Id="rId5" Type="http://schemas.openxmlformats.org/officeDocument/2006/relationships/tags" Target="../tags/tag116.xml"/><Relationship Id="rId10" Type="http://schemas.openxmlformats.org/officeDocument/2006/relationships/slideLayout" Target="../slideLayouts/slideLayout18.xml"/><Relationship Id="rId4" Type="http://schemas.openxmlformats.org/officeDocument/2006/relationships/tags" Target="../tags/tag115.xml"/><Relationship Id="rId9" Type="http://schemas.openxmlformats.org/officeDocument/2006/relationships/tags" Target="../tags/tag12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23.xml"/><Relationship Id="rId7" Type="http://schemas.openxmlformats.org/officeDocument/2006/relationships/image" Target="../media/image2.jpeg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125.xml"/><Relationship Id="rId10" Type="http://schemas.openxmlformats.org/officeDocument/2006/relationships/image" Target="../media/image5.png"/><Relationship Id="rId4" Type="http://schemas.openxmlformats.org/officeDocument/2006/relationships/tags" Target="../tags/tag124.xml"/><Relationship Id="rId9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tags" Target="../tags/tag138.xml"/><Relationship Id="rId18" Type="http://schemas.openxmlformats.org/officeDocument/2006/relationships/tags" Target="../tags/tag143.xml"/><Relationship Id="rId26" Type="http://schemas.openxmlformats.org/officeDocument/2006/relationships/tags" Target="../tags/tag151.xml"/><Relationship Id="rId3" Type="http://schemas.openxmlformats.org/officeDocument/2006/relationships/tags" Target="../tags/tag128.xml"/><Relationship Id="rId21" Type="http://schemas.openxmlformats.org/officeDocument/2006/relationships/tags" Target="../tags/tag146.xml"/><Relationship Id="rId7" Type="http://schemas.openxmlformats.org/officeDocument/2006/relationships/tags" Target="../tags/tag132.xml"/><Relationship Id="rId12" Type="http://schemas.openxmlformats.org/officeDocument/2006/relationships/tags" Target="../tags/tag137.xml"/><Relationship Id="rId17" Type="http://schemas.openxmlformats.org/officeDocument/2006/relationships/tags" Target="../tags/tag142.xml"/><Relationship Id="rId25" Type="http://schemas.openxmlformats.org/officeDocument/2006/relationships/tags" Target="../tags/tag150.xml"/><Relationship Id="rId33" Type="http://schemas.openxmlformats.org/officeDocument/2006/relationships/image" Target="../media/image13.svg"/><Relationship Id="rId2" Type="http://schemas.openxmlformats.org/officeDocument/2006/relationships/tags" Target="../tags/tag127.xml"/><Relationship Id="rId16" Type="http://schemas.openxmlformats.org/officeDocument/2006/relationships/tags" Target="../tags/tag141.xml"/><Relationship Id="rId20" Type="http://schemas.openxmlformats.org/officeDocument/2006/relationships/tags" Target="../tags/tag145.xml"/><Relationship Id="rId29" Type="http://schemas.openxmlformats.org/officeDocument/2006/relationships/tags" Target="../tags/tag154.xml"/><Relationship Id="rId1" Type="http://schemas.openxmlformats.org/officeDocument/2006/relationships/tags" Target="../tags/tag126.xml"/><Relationship Id="rId6" Type="http://schemas.openxmlformats.org/officeDocument/2006/relationships/tags" Target="../tags/tag131.xml"/><Relationship Id="rId11" Type="http://schemas.openxmlformats.org/officeDocument/2006/relationships/tags" Target="../tags/tag136.xml"/><Relationship Id="rId24" Type="http://schemas.openxmlformats.org/officeDocument/2006/relationships/tags" Target="../tags/tag149.xml"/><Relationship Id="rId32" Type="http://schemas.openxmlformats.org/officeDocument/2006/relationships/image" Target="../media/image12.png"/><Relationship Id="rId5" Type="http://schemas.openxmlformats.org/officeDocument/2006/relationships/tags" Target="../tags/tag130.xml"/><Relationship Id="rId15" Type="http://schemas.openxmlformats.org/officeDocument/2006/relationships/tags" Target="../tags/tag140.xml"/><Relationship Id="rId23" Type="http://schemas.openxmlformats.org/officeDocument/2006/relationships/tags" Target="../tags/tag148.xml"/><Relationship Id="rId28" Type="http://schemas.openxmlformats.org/officeDocument/2006/relationships/tags" Target="../tags/tag153.xml"/><Relationship Id="rId10" Type="http://schemas.openxmlformats.org/officeDocument/2006/relationships/tags" Target="../tags/tag135.xml"/><Relationship Id="rId19" Type="http://schemas.openxmlformats.org/officeDocument/2006/relationships/tags" Target="../tags/tag144.xml"/><Relationship Id="rId31" Type="http://schemas.openxmlformats.org/officeDocument/2006/relationships/image" Target="../media/image2.jpeg"/><Relationship Id="rId4" Type="http://schemas.openxmlformats.org/officeDocument/2006/relationships/tags" Target="../tags/tag129.xml"/><Relationship Id="rId9" Type="http://schemas.openxmlformats.org/officeDocument/2006/relationships/tags" Target="../tags/tag134.xml"/><Relationship Id="rId14" Type="http://schemas.openxmlformats.org/officeDocument/2006/relationships/tags" Target="../tags/tag139.xml"/><Relationship Id="rId22" Type="http://schemas.openxmlformats.org/officeDocument/2006/relationships/tags" Target="../tags/tag147.xml"/><Relationship Id="rId27" Type="http://schemas.openxmlformats.org/officeDocument/2006/relationships/tags" Target="../tags/tag152.xml"/><Relationship Id="rId30" Type="http://schemas.openxmlformats.org/officeDocument/2006/relationships/slideLayout" Target="../slideLayouts/slideLayout7.xml"/><Relationship Id="rId8" Type="http://schemas.openxmlformats.org/officeDocument/2006/relationships/tags" Target="../tags/tag13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157.xml"/><Relationship Id="rId7" Type="http://schemas.openxmlformats.org/officeDocument/2006/relationships/image" Target="../media/image2.jpeg"/><Relationship Id="rId12" Type="http://schemas.openxmlformats.org/officeDocument/2006/relationships/image" Target="../media/image36.png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35.png"/><Relationship Id="rId5" Type="http://schemas.openxmlformats.org/officeDocument/2006/relationships/tags" Target="../tags/tag159.xml"/><Relationship Id="rId10" Type="http://schemas.openxmlformats.org/officeDocument/2006/relationships/image" Target="../media/image34.png"/><Relationship Id="rId4" Type="http://schemas.openxmlformats.org/officeDocument/2006/relationships/tags" Target="../tags/tag158.xml"/><Relationship Id="rId9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6.svg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11" Type="http://schemas.openxmlformats.org/officeDocument/2006/relationships/image" Target="../media/image5.png"/><Relationship Id="rId5" Type="http://schemas.openxmlformats.org/officeDocument/2006/relationships/tags" Target="../tags/tag164.xml"/><Relationship Id="rId10" Type="http://schemas.openxmlformats.org/officeDocument/2006/relationships/image" Target="../media/image4.svg"/><Relationship Id="rId4" Type="http://schemas.openxmlformats.org/officeDocument/2006/relationships/tags" Target="../tags/tag163.xml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image" Target="../media/image26.svg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image" Target="../media/image12.png"/><Relationship Id="rId2" Type="http://schemas.openxmlformats.org/officeDocument/2006/relationships/tags" Target="../tags/tag167.xml"/><Relationship Id="rId16" Type="http://schemas.openxmlformats.org/officeDocument/2006/relationships/image" Target="../media/image39.png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image" Target="../media/image2.jpeg"/><Relationship Id="rId5" Type="http://schemas.openxmlformats.org/officeDocument/2006/relationships/tags" Target="../tags/tag170.xml"/><Relationship Id="rId15" Type="http://schemas.openxmlformats.org/officeDocument/2006/relationships/image" Target="../media/image38.svg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77.xml"/><Relationship Id="rId7" Type="http://schemas.openxmlformats.org/officeDocument/2006/relationships/image" Target="../media/image40.png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180.xml"/><Relationship Id="rId7" Type="http://schemas.openxmlformats.org/officeDocument/2006/relationships/image" Target="../media/image15.png"/><Relationship Id="rId2" Type="http://schemas.openxmlformats.org/officeDocument/2006/relationships/tags" Target="../tags/tag179.xml"/><Relationship Id="rId1" Type="http://schemas.openxmlformats.org/officeDocument/2006/relationships/tags" Target="../tags/tag178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82.xml"/><Relationship Id="rId4" Type="http://schemas.openxmlformats.org/officeDocument/2006/relationships/tags" Target="../tags/tag181.xml"/><Relationship Id="rId9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tags" Target="../tags/tag185.xml"/><Relationship Id="rId7" Type="http://schemas.openxmlformats.org/officeDocument/2006/relationships/image" Target="../media/image16.svg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8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189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6.svg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6" Type="http://schemas.openxmlformats.org/officeDocument/2006/relationships/tags" Target="../tags/tag192.xml"/><Relationship Id="rId11" Type="http://schemas.openxmlformats.org/officeDocument/2006/relationships/image" Target="../media/image5.png"/><Relationship Id="rId5" Type="http://schemas.openxmlformats.org/officeDocument/2006/relationships/tags" Target="../tags/tag191.xml"/><Relationship Id="rId10" Type="http://schemas.openxmlformats.org/officeDocument/2006/relationships/image" Target="../media/image4.svg"/><Relationship Id="rId4" Type="http://schemas.openxmlformats.org/officeDocument/2006/relationships/tags" Target="../tags/tag190.xml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00.xml"/><Relationship Id="rId13" Type="http://schemas.openxmlformats.org/officeDocument/2006/relationships/image" Target="../media/image13.svg"/><Relationship Id="rId3" Type="http://schemas.openxmlformats.org/officeDocument/2006/relationships/tags" Target="../tags/tag195.xml"/><Relationship Id="rId7" Type="http://schemas.openxmlformats.org/officeDocument/2006/relationships/tags" Target="../tags/tag199.xml"/><Relationship Id="rId12" Type="http://schemas.openxmlformats.org/officeDocument/2006/relationships/image" Target="../media/image12.png"/><Relationship Id="rId2" Type="http://schemas.openxmlformats.org/officeDocument/2006/relationships/tags" Target="../tags/tag194.xml"/><Relationship Id="rId16" Type="http://schemas.openxmlformats.org/officeDocument/2006/relationships/image" Target="../media/image39.png"/><Relationship Id="rId1" Type="http://schemas.openxmlformats.org/officeDocument/2006/relationships/tags" Target="../tags/tag193.xml"/><Relationship Id="rId6" Type="http://schemas.openxmlformats.org/officeDocument/2006/relationships/tags" Target="../tags/tag198.xml"/><Relationship Id="rId11" Type="http://schemas.openxmlformats.org/officeDocument/2006/relationships/image" Target="../media/image2.jpeg"/><Relationship Id="rId5" Type="http://schemas.openxmlformats.org/officeDocument/2006/relationships/tags" Target="../tags/tag197.xml"/><Relationship Id="rId15" Type="http://schemas.openxmlformats.org/officeDocument/2006/relationships/image" Target="../media/image38.svg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196.xml"/><Relationship Id="rId9" Type="http://schemas.openxmlformats.org/officeDocument/2006/relationships/tags" Target="../tags/tag201.xml"/><Relationship Id="rId1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tags" Target="../tags/tag204.xml"/><Relationship Id="rId7" Type="http://schemas.openxmlformats.org/officeDocument/2006/relationships/image" Target="../media/image16.svg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9.xml"/><Relationship Id="rId4" Type="http://schemas.openxmlformats.org/officeDocument/2006/relationships/tags" Target="../tags/tag20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13.xml"/><Relationship Id="rId13" Type="http://schemas.openxmlformats.org/officeDocument/2006/relationships/image" Target="../media/image42.png"/><Relationship Id="rId3" Type="http://schemas.openxmlformats.org/officeDocument/2006/relationships/tags" Target="../tags/tag208.xml"/><Relationship Id="rId7" Type="http://schemas.openxmlformats.org/officeDocument/2006/relationships/tags" Target="../tags/tag212.xml"/><Relationship Id="rId12" Type="http://schemas.openxmlformats.org/officeDocument/2006/relationships/image" Target="../media/image16.svg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tags" Target="../tags/tag211.xml"/><Relationship Id="rId11" Type="http://schemas.openxmlformats.org/officeDocument/2006/relationships/image" Target="../media/image15.png"/><Relationship Id="rId5" Type="http://schemas.openxmlformats.org/officeDocument/2006/relationships/tags" Target="../tags/tag210.xml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209.xml"/><Relationship Id="rId9" Type="http://schemas.openxmlformats.org/officeDocument/2006/relationships/tags" Target="../tags/tag214.xml"/><Relationship Id="rId1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17.xml"/><Relationship Id="rId7" Type="http://schemas.openxmlformats.org/officeDocument/2006/relationships/image" Target="../media/image15.png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19.xml"/><Relationship Id="rId10" Type="http://schemas.openxmlformats.org/officeDocument/2006/relationships/image" Target="../media/image43.png"/><Relationship Id="rId4" Type="http://schemas.openxmlformats.org/officeDocument/2006/relationships/tags" Target="../tags/tag218.xml"/><Relationship Id="rId9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227.xml"/><Relationship Id="rId13" Type="http://schemas.openxmlformats.org/officeDocument/2006/relationships/image" Target="../media/image42.png"/><Relationship Id="rId3" Type="http://schemas.openxmlformats.org/officeDocument/2006/relationships/tags" Target="../tags/tag222.xml"/><Relationship Id="rId7" Type="http://schemas.openxmlformats.org/officeDocument/2006/relationships/tags" Target="../tags/tag226.xml"/><Relationship Id="rId12" Type="http://schemas.openxmlformats.org/officeDocument/2006/relationships/image" Target="../media/image16.svg"/><Relationship Id="rId2" Type="http://schemas.openxmlformats.org/officeDocument/2006/relationships/tags" Target="../tags/tag221.xml"/><Relationship Id="rId1" Type="http://schemas.openxmlformats.org/officeDocument/2006/relationships/tags" Target="../tags/tag220.xml"/><Relationship Id="rId6" Type="http://schemas.openxmlformats.org/officeDocument/2006/relationships/tags" Target="../tags/tag225.xml"/><Relationship Id="rId11" Type="http://schemas.openxmlformats.org/officeDocument/2006/relationships/image" Target="../media/image15.png"/><Relationship Id="rId5" Type="http://schemas.openxmlformats.org/officeDocument/2006/relationships/tags" Target="../tags/tag224.xml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223.xml"/><Relationship Id="rId9" Type="http://schemas.openxmlformats.org/officeDocument/2006/relationships/tags" Target="../tags/tag228.xml"/><Relationship Id="rId1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31.xml"/><Relationship Id="rId7" Type="http://schemas.openxmlformats.org/officeDocument/2006/relationships/image" Target="../media/image15.png"/><Relationship Id="rId2" Type="http://schemas.openxmlformats.org/officeDocument/2006/relationships/tags" Target="../tags/tag230.xml"/><Relationship Id="rId1" Type="http://schemas.openxmlformats.org/officeDocument/2006/relationships/tags" Target="../tags/tag229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33.xml"/><Relationship Id="rId10" Type="http://schemas.openxmlformats.org/officeDocument/2006/relationships/image" Target="../media/image45.png"/><Relationship Id="rId4" Type="http://schemas.openxmlformats.org/officeDocument/2006/relationships/tags" Target="../tags/tag232.xml"/><Relationship Id="rId9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microsoft.com/office/2007/relationships/hdphoto" Target="../media/hdphoto1.wdp"/><Relationship Id="rId3" Type="http://schemas.openxmlformats.org/officeDocument/2006/relationships/tags" Target="../tags/tag236.xml"/><Relationship Id="rId7" Type="http://schemas.openxmlformats.org/officeDocument/2006/relationships/audio" Target="../media/media1.wav"/><Relationship Id="rId12" Type="http://schemas.openxmlformats.org/officeDocument/2006/relationships/image" Target="../media/image46.png"/><Relationship Id="rId2" Type="http://schemas.openxmlformats.org/officeDocument/2006/relationships/tags" Target="../tags/tag235.xml"/><Relationship Id="rId1" Type="http://schemas.openxmlformats.org/officeDocument/2006/relationships/tags" Target="../tags/tag234.xml"/><Relationship Id="rId6" Type="http://schemas.microsoft.com/office/2007/relationships/media" Target="../media/media1.wav"/><Relationship Id="rId11" Type="http://schemas.openxmlformats.org/officeDocument/2006/relationships/image" Target="../media/image44.jpeg"/><Relationship Id="rId5" Type="http://schemas.openxmlformats.org/officeDocument/2006/relationships/tags" Target="../tags/tag238.xml"/><Relationship Id="rId10" Type="http://schemas.openxmlformats.org/officeDocument/2006/relationships/image" Target="../media/image16.svg"/><Relationship Id="rId4" Type="http://schemas.openxmlformats.org/officeDocument/2006/relationships/tags" Target="../tags/tag237.xml"/><Relationship Id="rId9" Type="http://schemas.openxmlformats.org/officeDocument/2006/relationships/image" Target="../media/image15.png"/><Relationship Id="rId1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41.xml"/><Relationship Id="rId7" Type="http://schemas.openxmlformats.org/officeDocument/2006/relationships/image" Target="../media/image15.png"/><Relationship Id="rId2" Type="http://schemas.openxmlformats.org/officeDocument/2006/relationships/tags" Target="../tags/tag240.xml"/><Relationship Id="rId1" Type="http://schemas.openxmlformats.org/officeDocument/2006/relationships/tags" Target="../tags/tag239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43.xml"/><Relationship Id="rId10" Type="http://schemas.openxmlformats.org/officeDocument/2006/relationships/image" Target="../media/image48.png"/><Relationship Id="rId4" Type="http://schemas.openxmlformats.org/officeDocument/2006/relationships/tags" Target="../tags/tag242.xml"/><Relationship Id="rId9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tags" Target="../tags/tag246.xml"/><Relationship Id="rId7" Type="http://schemas.openxmlformats.org/officeDocument/2006/relationships/image" Target="../media/image42.png"/><Relationship Id="rId2" Type="http://schemas.openxmlformats.org/officeDocument/2006/relationships/tags" Target="../tags/tag245.xml"/><Relationship Id="rId1" Type="http://schemas.openxmlformats.org/officeDocument/2006/relationships/tags" Target="../tags/tag244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49.xml"/><Relationship Id="rId7" Type="http://schemas.openxmlformats.org/officeDocument/2006/relationships/image" Target="../media/image15.png"/><Relationship Id="rId2" Type="http://schemas.openxmlformats.org/officeDocument/2006/relationships/tags" Target="../tags/tag248.xml"/><Relationship Id="rId1" Type="http://schemas.openxmlformats.org/officeDocument/2006/relationships/tags" Target="../tags/tag247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51.xml"/><Relationship Id="rId10" Type="http://schemas.openxmlformats.org/officeDocument/2006/relationships/image" Target="../media/image49.png"/><Relationship Id="rId4" Type="http://schemas.openxmlformats.org/officeDocument/2006/relationships/tags" Target="../tags/tag250.xml"/><Relationship Id="rId9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254.xml"/><Relationship Id="rId7" Type="http://schemas.openxmlformats.org/officeDocument/2006/relationships/image" Target="../media/image50.png"/><Relationship Id="rId2" Type="http://schemas.openxmlformats.org/officeDocument/2006/relationships/tags" Target="../tags/tag253.xml"/><Relationship Id="rId1" Type="http://schemas.openxmlformats.org/officeDocument/2006/relationships/tags" Target="../tags/tag252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56.xml"/><Relationship Id="rId10" Type="http://schemas.openxmlformats.org/officeDocument/2006/relationships/image" Target="../media/image44.jpeg"/><Relationship Id="rId4" Type="http://schemas.openxmlformats.org/officeDocument/2006/relationships/tags" Target="../tags/tag255.xml"/><Relationship Id="rId9" Type="http://schemas.openxmlformats.org/officeDocument/2006/relationships/image" Target="../media/image16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tags" Target="../tags/tag259.xml"/><Relationship Id="rId7" Type="http://schemas.openxmlformats.org/officeDocument/2006/relationships/image" Target="../media/image42.png"/><Relationship Id="rId2" Type="http://schemas.openxmlformats.org/officeDocument/2006/relationships/tags" Target="../tags/tag258.xml"/><Relationship Id="rId1" Type="http://schemas.openxmlformats.org/officeDocument/2006/relationships/tags" Target="../tags/tag257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262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44.jpeg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6" Type="http://schemas.openxmlformats.org/officeDocument/2006/relationships/tags" Target="../tags/tag265.xml"/><Relationship Id="rId11" Type="http://schemas.openxmlformats.org/officeDocument/2006/relationships/image" Target="../media/image48.png"/><Relationship Id="rId5" Type="http://schemas.openxmlformats.org/officeDocument/2006/relationships/tags" Target="../tags/tag264.xml"/><Relationship Id="rId10" Type="http://schemas.openxmlformats.org/officeDocument/2006/relationships/image" Target="../media/image50.png"/><Relationship Id="rId4" Type="http://schemas.openxmlformats.org/officeDocument/2006/relationships/tags" Target="../tags/tag263.xml"/><Relationship Id="rId9" Type="http://schemas.openxmlformats.org/officeDocument/2006/relationships/image" Target="../media/image16.sv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4.jpeg"/><Relationship Id="rId3" Type="http://schemas.openxmlformats.org/officeDocument/2006/relationships/tags" Target="../tags/tag268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49.png"/><Relationship Id="rId2" Type="http://schemas.openxmlformats.org/officeDocument/2006/relationships/tags" Target="../tags/tag267.xml"/><Relationship Id="rId1" Type="http://schemas.openxmlformats.org/officeDocument/2006/relationships/tags" Target="../tags/tag266.xml"/><Relationship Id="rId6" Type="http://schemas.openxmlformats.org/officeDocument/2006/relationships/tags" Target="../tags/tag271.xml"/><Relationship Id="rId11" Type="http://schemas.microsoft.com/office/2007/relationships/hdphoto" Target="../media/hdphoto1.wdp"/><Relationship Id="rId5" Type="http://schemas.openxmlformats.org/officeDocument/2006/relationships/tags" Target="../tags/tag270.xml"/><Relationship Id="rId10" Type="http://schemas.openxmlformats.org/officeDocument/2006/relationships/image" Target="../media/image46.png"/><Relationship Id="rId4" Type="http://schemas.openxmlformats.org/officeDocument/2006/relationships/tags" Target="../tags/tag269.xml"/><Relationship Id="rId9" Type="http://schemas.openxmlformats.org/officeDocument/2006/relationships/image" Target="../media/image16.sv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tags" Target="../tags/tag279.xml"/><Relationship Id="rId13" Type="http://schemas.openxmlformats.org/officeDocument/2006/relationships/image" Target="../media/image42.png"/><Relationship Id="rId3" Type="http://schemas.openxmlformats.org/officeDocument/2006/relationships/tags" Target="../tags/tag274.xml"/><Relationship Id="rId7" Type="http://schemas.openxmlformats.org/officeDocument/2006/relationships/tags" Target="../tags/tag278.xml"/><Relationship Id="rId12" Type="http://schemas.openxmlformats.org/officeDocument/2006/relationships/image" Target="../media/image16.svg"/><Relationship Id="rId2" Type="http://schemas.openxmlformats.org/officeDocument/2006/relationships/tags" Target="../tags/tag273.xml"/><Relationship Id="rId1" Type="http://schemas.openxmlformats.org/officeDocument/2006/relationships/tags" Target="../tags/tag272.xml"/><Relationship Id="rId6" Type="http://schemas.openxmlformats.org/officeDocument/2006/relationships/tags" Target="../tags/tag277.xml"/><Relationship Id="rId11" Type="http://schemas.openxmlformats.org/officeDocument/2006/relationships/image" Target="../media/image15.png"/><Relationship Id="rId5" Type="http://schemas.openxmlformats.org/officeDocument/2006/relationships/tags" Target="../tags/tag276.xml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275.xml"/><Relationship Id="rId9" Type="http://schemas.openxmlformats.org/officeDocument/2006/relationships/tags" Target="../tags/tag280.xml"/><Relationship Id="rId1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83.xml"/><Relationship Id="rId7" Type="http://schemas.openxmlformats.org/officeDocument/2006/relationships/image" Target="../media/image15.png"/><Relationship Id="rId2" Type="http://schemas.openxmlformats.org/officeDocument/2006/relationships/tags" Target="../tags/tag282.xml"/><Relationship Id="rId1" Type="http://schemas.openxmlformats.org/officeDocument/2006/relationships/tags" Target="../tags/tag281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85.xml"/><Relationship Id="rId10" Type="http://schemas.openxmlformats.org/officeDocument/2006/relationships/image" Target="../media/image51.png"/><Relationship Id="rId4" Type="http://schemas.openxmlformats.org/officeDocument/2006/relationships/tags" Target="../tags/tag284.xml"/><Relationship Id="rId9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tags" Target="../tags/tag293.xml"/><Relationship Id="rId13" Type="http://schemas.openxmlformats.org/officeDocument/2006/relationships/image" Target="../media/image42.png"/><Relationship Id="rId3" Type="http://schemas.openxmlformats.org/officeDocument/2006/relationships/tags" Target="../tags/tag288.xml"/><Relationship Id="rId7" Type="http://schemas.openxmlformats.org/officeDocument/2006/relationships/tags" Target="../tags/tag292.xml"/><Relationship Id="rId12" Type="http://schemas.openxmlformats.org/officeDocument/2006/relationships/image" Target="../media/image16.svg"/><Relationship Id="rId2" Type="http://schemas.openxmlformats.org/officeDocument/2006/relationships/tags" Target="../tags/tag287.xml"/><Relationship Id="rId1" Type="http://schemas.openxmlformats.org/officeDocument/2006/relationships/tags" Target="../tags/tag286.xml"/><Relationship Id="rId6" Type="http://schemas.openxmlformats.org/officeDocument/2006/relationships/tags" Target="../tags/tag291.xml"/><Relationship Id="rId11" Type="http://schemas.openxmlformats.org/officeDocument/2006/relationships/image" Target="../media/image15.png"/><Relationship Id="rId5" Type="http://schemas.openxmlformats.org/officeDocument/2006/relationships/tags" Target="../tags/tag290.xml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289.xml"/><Relationship Id="rId9" Type="http://schemas.openxmlformats.org/officeDocument/2006/relationships/tags" Target="../tags/tag294.xml"/><Relationship Id="rId1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97.xml"/><Relationship Id="rId7" Type="http://schemas.openxmlformats.org/officeDocument/2006/relationships/image" Target="../media/image15.png"/><Relationship Id="rId2" Type="http://schemas.openxmlformats.org/officeDocument/2006/relationships/tags" Target="../tags/tag296.xml"/><Relationship Id="rId1" Type="http://schemas.openxmlformats.org/officeDocument/2006/relationships/tags" Target="../tags/tag295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99.xml"/><Relationship Id="rId10" Type="http://schemas.openxmlformats.org/officeDocument/2006/relationships/image" Target="../media/image52.png"/><Relationship Id="rId4" Type="http://schemas.openxmlformats.org/officeDocument/2006/relationships/tags" Target="../tags/tag298.xml"/><Relationship Id="rId9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47.png"/><Relationship Id="rId3" Type="http://schemas.openxmlformats.org/officeDocument/2006/relationships/tags" Target="../tags/tag302.xml"/><Relationship Id="rId7" Type="http://schemas.openxmlformats.org/officeDocument/2006/relationships/audio" Target="../media/media2.wav"/><Relationship Id="rId12" Type="http://schemas.openxmlformats.org/officeDocument/2006/relationships/image" Target="../media/image53.jpeg"/><Relationship Id="rId2" Type="http://schemas.openxmlformats.org/officeDocument/2006/relationships/tags" Target="../tags/tag301.xml"/><Relationship Id="rId1" Type="http://schemas.openxmlformats.org/officeDocument/2006/relationships/tags" Target="../tags/tag300.xml"/><Relationship Id="rId6" Type="http://schemas.microsoft.com/office/2007/relationships/media" Target="../media/media2.wav"/><Relationship Id="rId11" Type="http://schemas.openxmlformats.org/officeDocument/2006/relationships/image" Target="../media/image44.jpeg"/><Relationship Id="rId5" Type="http://schemas.openxmlformats.org/officeDocument/2006/relationships/tags" Target="../tags/tag304.xml"/><Relationship Id="rId10" Type="http://schemas.openxmlformats.org/officeDocument/2006/relationships/image" Target="../media/image16.svg"/><Relationship Id="rId4" Type="http://schemas.openxmlformats.org/officeDocument/2006/relationships/tags" Target="../tags/tag303.xml"/><Relationship Id="rId9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tags" Target="../tags/tag307.xml"/><Relationship Id="rId7" Type="http://schemas.openxmlformats.org/officeDocument/2006/relationships/image" Target="../media/image42.png"/><Relationship Id="rId2" Type="http://schemas.openxmlformats.org/officeDocument/2006/relationships/tags" Target="../tags/tag306.xml"/><Relationship Id="rId1" Type="http://schemas.openxmlformats.org/officeDocument/2006/relationships/tags" Target="../tags/tag305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10.xml"/><Relationship Id="rId7" Type="http://schemas.openxmlformats.org/officeDocument/2006/relationships/image" Target="../media/image15.png"/><Relationship Id="rId2" Type="http://schemas.openxmlformats.org/officeDocument/2006/relationships/tags" Target="../tags/tag309.xml"/><Relationship Id="rId1" Type="http://schemas.openxmlformats.org/officeDocument/2006/relationships/tags" Target="../tags/tag308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312.xml"/><Relationship Id="rId10" Type="http://schemas.openxmlformats.org/officeDocument/2006/relationships/image" Target="../media/image54.png"/><Relationship Id="rId4" Type="http://schemas.openxmlformats.org/officeDocument/2006/relationships/tags" Target="../tags/tag311.xml"/><Relationship Id="rId9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tags" Target="../tags/tag315.xml"/><Relationship Id="rId7" Type="http://schemas.openxmlformats.org/officeDocument/2006/relationships/image" Target="../media/image42.png"/><Relationship Id="rId2" Type="http://schemas.openxmlformats.org/officeDocument/2006/relationships/tags" Target="../tags/tag314.xml"/><Relationship Id="rId1" Type="http://schemas.openxmlformats.org/officeDocument/2006/relationships/tags" Target="../tags/tag313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318.xml"/><Relationship Id="rId7" Type="http://schemas.openxmlformats.org/officeDocument/2006/relationships/image" Target="../media/image55.png"/><Relationship Id="rId2" Type="http://schemas.openxmlformats.org/officeDocument/2006/relationships/tags" Target="../tags/tag317.xml"/><Relationship Id="rId1" Type="http://schemas.openxmlformats.org/officeDocument/2006/relationships/tags" Target="../tags/tag316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320.xml"/><Relationship Id="rId10" Type="http://schemas.openxmlformats.org/officeDocument/2006/relationships/image" Target="../media/image44.jpeg"/><Relationship Id="rId4" Type="http://schemas.openxmlformats.org/officeDocument/2006/relationships/tags" Target="../tags/tag319.xml"/><Relationship Id="rId9" Type="http://schemas.openxmlformats.org/officeDocument/2006/relationships/image" Target="../media/image16.sv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tags" Target="../tags/tag328.xml"/><Relationship Id="rId13" Type="http://schemas.openxmlformats.org/officeDocument/2006/relationships/image" Target="../media/image43.png"/><Relationship Id="rId3" Type="http://schemas.openxmlformats.org/officeDocument/2006/relationships/tags" Target="../tags/tag323.xml"/><Relationship Id="rId7" Type="http://schemas.openxmlformats.org/officeDocument/2006/relationships/tags" Target="../tags/tag327.xml"/><Relationship Id="rId12" Type="http://schemas.openxmlformats.org/officeDocument/2006/relationships/image" Target="../media/image20.png"/><Relationship Id="rId2" Type="http://schemas.openxmlformats.org/officeDocument/2006/relationships/tags" Target="../tags/tag322.xml"/><Relationship Id="rId16" Type="http://schemas.openxmlformats.org/officeDocument/2006/relationships/image" Target="../media/image45.png"/><Relationship Id="rId1" Type="http://schemas.openxmlformats.org/officeDocument/2006/relationships/tags" Target="../tags/tag321.xml"/><Relationship Id="rId6" Type="http://schemas.openxmlformats.org/officeDocument/2006/relationships/tags" Target="../tags/tag326.xml"/><Relationship Id="rId11" Type="http://schemas.openxmlformats.org/officeDocument/2006/relationships/image" Target="../media/image16.svg"/><Relationship Id="rId5" Type="http://schemas.openxmlformats.org/officeDocument/2006/relationships/tags" Target="../tags/tag325.xml"/><Relationship Id="rId15" Type="http://schemas.openxmlformats.org/officeDocument/2006/relationships/image" Target="../media/image50.png"/><Relationship Id="rId10" Type="http://schemas.openxmlformats.org/officeDocument/2006/relationships/image" Target="../media/image15.png"/><Relationship Id="rId4" Type="http://schemas.openxmlformats.org/officeDocument/2006/relationships/tags" Target="../tags/tag3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55.png"/><Relationship Id="rId3" Type="http://schemas.openxmlformats.org/officeDocument/2006/relationships/tags" Target="../tags/tag331.xml"/><Relationship Id="rId7" Type="http://schemas.openxmlformats.org/officeDocument/2006/relationships/tags" Target="../tags/tag335.xml"/><Relationship Id="rId12" Type="http://schemas.openxmlformats.org/officeDocument/2006/relationships/image" Target="../media/image20.png"/><Relationship Id="rId2" Type="http://schemas.openxmlformats.org/officeDocument/2006/relationships/tags" Target="../tags/tag330.xml"/><Relationship Id="rId1" Type="http://schemas.openxmlformats.org/officeDocument/2006/relationships/tags" Target="../tags/tag329.xml"/><Relationship Id="rId6" Type="http://schemas.openxmlformats.org/officeDocument/2006/relationships/tags" Target="../tags/tag334.xml"/><Relationship Id="rId11" Type="http://schemas.openxmlformats.org/officeDocument/2006/relationships/image" Target="../media/image16.svg"/><Relationship Id="rId5" Type="http://schemas.openxmlformats.org/officeDocument/2006/relationships/tags" Target="../tags/tag333.xml"/><Relationship Id="rId15" Type="http://schemas.openxmlformats.org/officeDocument/2006/relationships/image" Target="../media/image52.png"/><Relationship Id="rId10" Type="http://schemas.openxmlformats.org/officeDocument/2006/relationships/image" Target="../media/image15.png"/><Relationship Id="rId4" Type="http://schemas.openxmlformats.org/officeDocument/2006/relationships/tags" Target="../tags/tag332.xml"/><Relationship Id="rId9" Type="http://schemas.openxmlformats.org/officeDocument/2006/relationships/image" Target="../media/image54.png"/><Relationship Id="rId14" Type="http://schemas.openxmlformats.org/officeDocument/2006/relationships/image" Target="../media/image5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tags" Target="../tags/tag338.xml"/><Relationship Id="rId7" Type="http://schemas.openxmlformats.org/officeDocument/2006/relationships/image" Target="../media/image19.png"/><Relationship Id="rId2" Type="http://schemas.openxmlformats.org/officeDocument/2006/relationships/tags" Target="../tags/tag337.xml"/><Relationship Id="rId1" Type="http://schemas.openxmlformats.org/officeDocument/2006/relationships/tags" Target="../tags/tag336.xml"/><Relationship Id="rId6" Type="http://schemas.openxmlformats.org/officeDocument/2006/relationships/image" Target="../media/image16.svg"/><Relationship Id="rId11" Type="http://schemas.openxmlformats.org/officeDocument/2006/relationships/image" Target="../media/image45.png"/><Relationship Id="rId5" Type="http://schemas.openxmlformats.org/officeDocument/2006/relationships/image" Target="../media/image15.png"/><Relationship Id="rId10" Type="http://schemas.openxmlformats.org/officeDocument/2006/relationships/image" Target="../media/image50.png"/><Relationship Id="rId4" Type="http://schemas.openxmlformats.org/officeDocument/2006/relationships/slideLayout" Target="../slideLayouts/slideLayout29.xml"/><Relationship Id="rId9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tags" Target="../tags/tag341.xml"/><Relationship Id="rId7" Type="http://schemas.openxmlformats.org/officeDocument/2006/relationships/image" Target="../media/image19.png"/><Relationship Id="rId2" Type="http://schemas.openxmlformats.org/officeDocument/2006/relationships/tags" Target="../tags/tag340.xml"/><Relationship Id="rId1" Type="http://schemas.openxmlformats.org/officeDocument/2006/relationships/tags" Target="../tags/tag339.xml"/><Relationship Id="rId6" Type="http://schemas.openxmlformats.org/officeDocument/2006/relationships/image" Target="../media/image16.svg"/><Relationship Id="rId11" Type="http://schemas.openxmlformats.org/officeDocument/2006/relationships/image" Target="../media/image52.png"/><Relationship Id="rId5" Type="http://schemas.openxmlformats.org/officeDocument/2006/relationships/image" Target="../media/image15.png"/><Relationship Id="rId10" Type="http://schemas.openxmlformats.org/officeDocument/2006/relationships/image" Target="../media/image51.png"/><Relationship Id="rId4" Type="http://schemas.openxmlformats.org/officeDocument/2006/relationships/slideLayout" Target="../slideLayouts/slideLayout29.xml"/><Relationship Id="rId9" Type="http://schemas.openxmlformats.org/officeDocument/2006/relationships/image" Target="../media/image5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44.xml"/><Relationship Id="rId7" Type="http://schemas.openxmlformats.org/officeDocument/2006/relationships/image" Target="../media/image15.png"/><Relationship Id="rId2" Type="http://schemas.openxmlformats.org/officeDocument/2006/relationships/tags" Target="../tags/tag343.xml"/><Relationship Id="rId1" Type="http://schemas.openxmlformats.org/officeDocument/2006/relationships/tags" Target="../tags/tag342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346.xml"/><Relationship Id="rId10" Type="http://schemas.openxmlformats.org/officeDocument/2006/relationships/image" Target="../media/image34.png"/><Relationship Id="rId4" Type="http://schemas.openxmlformats.org/officeDocument/2006/relationships/tags" Target="../tags/tag345.xml"/><Relationship Id="rId9" Type="http://schemas.openxmlformats.org/officeDocument/2006/relationships/image" Target="../media/image56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tags" Target="../tags/tag354.xml"/><Relationship Id="rId13" Type="http://schemas.openxmlformats.org/officeDocument/2006/relationships/tags" Target="../tags/tag359.xml"/><Relationship Id="rId18" Type="http://schemas.openxmlformats.org/officeDocument/2006/relationships/tags" Target="../tags/tag364.xml"/><Relationship Id="rId3" Type="http://schemas.openxmlformats.org/officeDocument/2006/relationships/tags" Target="../tags/tag349.xml"/><Relationship Id="rId21" Type="http://schemas.openxmlformats.org/officeDocument/2006/relationships/image" Target="../media/image15.png"/><Relationship Id="rId7" Type="http://schemas.openxmlformats.org/officeDocument/2006/relationships/tags" Target="../tags/tag353.xml"/><Relationship Id="rId12" Type="http://schemas.openxmlformats.org/officeDocument/2006/relationships/tags" Target="../tags/tag358.xml"/><Relationship Id="rId17" Type="http://schemas.openxmlformats.org/officeDocument/2006/relationships/tags" Target="../tags/tag363.xml"/><Relationship Id="rId25" Type="http://schemas.openxmlformats.org/officeDocument/2006/relationships/image" Target="../media/image44.jpeg"/><Relationship Id="rId2" Type="http://schemas.openxmlformats.org/officeDocument/2006/relationships/tags" Target="../tags/tag348.xml"/><Relationship Id="rId16" Type="http://schemas.openxmlformats.org/officeDocument/2006/relationships/tags" Target="../tags/tag362.xml"/><Relationship Id="rId20" Type="http://schemas.openxmlformats.org/officeDocument/2006/relationships/slideLayout" Target="../slideLayouts/slideLayout29.xml"/><Relationship Id="rId1" Type="http://schemas.openxmlformats.org/officeDocument/2006/relationships/tags" Target="../tags/tag347.xml"/><Relationship Id="rId6" Type="http://schemas.openxmlformats.org/officeDocument/2006/relationships/tags" Target="../tags/tag352.xml"/><Relationship Id="rId11" Type="http://schemas.openxmlformats.org/officeDocument/2006/relationships/tags" Target="../tags/tag357.xml"/><Relationship Id="rId24" Type="http://schemas.openxmlformats.org/officeDocument/2006/relationships/image" Target="../media/image58.jpeg"/><Relationship Id="rId5" Type="http://schemas.openxmlformats.org/officeDocument/2006/relationships/tags" Target="../tags/tag351.xml"/><Relationship Id="rId15" Type="http://schemas.openxmlformats.org/officeDocument/2006/relationships/tags" Target="../tags/tag361.xml"/><Relationship Id="rId23" Type="http://schemas.openxmlformats.org/officeDocument/2006/relationships/image" Target="../media/image57.jpeg"/><Relationship Id="rId10" Type="http://schemas.openxmlformats.org/officeDocument/2006/relationships/tags" Target="../tags/tag356.xml"/><Relationship Id="rId19" Type="http://schemas.openxmlformats.org/officeDocument/2006/relationships/tags" Target="../tags/tag365.xml"/><Relationship Id="rId4" Type="http://schemas.openxmlformats.org/officeDocument/2006/relationships/tags" Target="../tags/tag350.xml"/><Relationship Id="rId9" Type="http://schemas.openxmlformats.org/officeDocument/2006/relationships/tags" Target="../tags/tag355.xml"/><Relationship Id="rId14" Type="http://schemas.openxmlformats.org/officeDocument/2006/relationships/tags" Target="../tags/tag360.xml"/><Relationship Id="rId22" Type="http://schemas.openxmlformats.org/officeDocument/2006/relationships/image" Target="../media/image16.sv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tags" Target="../tags/tag368.xml"/><Relationship Id="rId7" Type="http://schemas.openxmlformats.org/officeDocument/2006/relationships/image" Target="../media/image16.svg"/><Relationship Id="rId2" Type="http://schemas.openxmlformats.org/officeDocument/2006/relationships/tags" Target="../tags/tag367.xml"/><Relationship Id="rId1" Type="http://schemas.openxmlformats.org/officeDocument/2006/relationships/tags" Target="../tags/tag366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9.xml"/><Relationship Id="rId4" Type="http://schemas.openxmlformats.org/officeDocument/2006/relationships/tags" Target="../tags/tag369.xml"/><Relationship Id="rId9" Type="http://schemas.openxmlformats.org/officeDocument/2006/relationships/image" Target="../media/image60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372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6.svg"/><Relationship Id="rId2" Type="http://schemas.openxmlformats.org/officeDocument/2006/relationships/tags" Target="../tags/tag371.xml"/><Relationship Id="rId1" Type="http://schemas.openxmlformats.org/officeDocument/2006/relationships/tags" Target="../tags/tag370.xml"/><Relationship Id="rId6" Type="http://schemas.openxmlformats.org/officeDocument/2006/relationships/tags" Target="../tags/tag375.xml"/><Relationship Id="rId11" Type="http://schemas.openxmlformats.org/officeDocument/2006/relationships/image" Target="../media/image5.png"/><Relationship Id="rId5" Type="http://schemas.openxmlformats.org/officeDocument/2006/relationships/tags" Target="../tags/tag374.xml"/><Relationship Id="rId10" Type="http://schemas.openxmlformats.org/officeDocument/2006/relationships/image" Target="../media/image4.svg"/><Relationship Id="rId4" Type="http://schemas.openxmlformats.org/officeDocument/2006/relationships/tags" Target="../tags/tag373.xml"/><Relationship Id="rId9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tags" Target="../tags/tag383.xml"/><Relationship Id="rId13" Type="http://schemas.openxmlformats.org/officeDocument/2006/relationships/image" Target="../media/image13.svg"/><Relationship Id="rId3" Type="http://schemas.openxmlformats.org/officeDocument/2006/relationships/tags" Target="../tags/tag378.xml"/><Relationship Id="rId7" Type="http://schemas.openxmlformats.org/officeDocument/2006/relationships/tags" Target="../tags/tag382.xml"/><Relationship Id="rId12" Type="http://schemas.openxmlformats.org/officeDocument/2006/relationships/image" Target="../media/image12.png"/><Relationship Id="rId2" Type="http://schemas.openxmlformats.org/officeDocument/2006/relationships/tags" Target="../tags/tag377.xml"/><Relationship Id="rId16" Type="http://schemas.openxmlformats.org/officeDocument/2006/relationships/image" Target="../media/image39.png"/><Relationship Id="rId1" Type="http://schemas.openxmlformats.org/officeDocument/2006/relationships/tags" Target="../tags/tag376.xml"/><Relationship Id="rId6" Type="http://schemas.openxmlformats.org/officeDocument/2006/relationships/tags" Target="../tags/tag381.xml"/><Relationship Id="rId11" Type="http://schemas.openxmlformats.org/officeDocument/2006/relationships/image" Target="../media/image2.jpeg"/><Relationship Id="rId5" Type="http://schemas.openxmlformats.org/officeDocument/2006/relationships/tags" Target="../tags/tag380.xml"/><Relationship Id="rId15" Type="http://schemas.openxmlformats.org/officeDocument/2006/relationships/image" Target="../media/image38.svg"/><Relationship Id="rId10" Type="http://schemas.openxmlformats.org/officeDocument/2006/relationships/slideLayout" Target="../slideLayouts/slideLayout40.xml"/><Relationship Id="rId4" Type="http://schemas.openxmlformats.org/officeDocument/2006/relationships/tags" Target="../tags/tag379.xml"/><Relationship Id="rId9" Type="http://schemas.openxmlformats.org/officeDocument/2006/relationships/tags" Target="../tags/tag384.xml"/><Relationship Id="rId14" Type="http://schemas.openxmlformats.org/officeDocument/2006/relationships/image" Target="../media/image37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tags" Target="../tags/tag392.xml"/><Relationship Id="rId13" Type="http://schemas.openxmlformats.org/officeDocument/2006/relationships/image" Target="../media/image15.png"/><Relationship Id="rId3" Type="http://schemas.openxmlformats.org/officeDocument/2006/relationships/tags" Target="../tags/tag387.xml"/><Relationship Id="rId7" Type="http://schemas.openxmlformats.org/officeDocument/2006/relationships/tags" Target="../tags/tag391.xml"/><Relationship Id="rId12" Type="http://schemas.openxmlformats.org/officeDocument/2006/relationships/slideLayout" Target="../slideLayouts/slideLayout40.xml"/><Relationship Id="rId17" Type="http://schemas.openxmlformats.org/officeDocument/2006/relationships/image" Target="../media/image63.png"/><Relationship Id="rId2" Type="http://schemas.openxmlformats.org/officeDocument/2006/relationships/tags" Target="../tags/tag386.xml"/><Relationship Id="rId16" Type="http://schemas.openxmlformats.org/officeDocument/2006/relationships/image" Target="../media/image62.PNG"/><Relationship Id="rId1" Type="http://schemas.openxmlformats.org/officeDocument/2006/relationships/tags" Target="../tags/tag385.xml"/><Relationship Id="rId6" Type="http://schemas.openxmlformats.org/officeDocument/2006/relationships/tags" Target="../tags/tag390.xml"/><Relationship Id="rId11" Type="http://schemas.openxmlformats.org/officeDocument/2006/relationships/tags" Target="../tags/tag395.xml"/><Relationship Id="rId5" Type="http://schemas.openxmlformats.org/officeDocument/2006/relationships/tags" Target="../tags/tag389.xml"/><Relationship Id="rId15" Type="http://schemas.openxmlformats.org/officeDocument/2006/relationships/image" Target="../media/image61.png"/><Relationship Id="rId10" Type="http://schemas.openxmlformats.org/officeDocument/2006/relationships/tags" Target="../tags/tag394.xml"/><Relationship Id="rId4" Type="http://schemas.openxmlformats.org/officeDocument/2006/relationships/tags" Target="../tags/tag388.xml"/><Relationship Id="rId9" Type="http://schemas.openxmlformats.org/officeDocument/2006/relationships/tags" Target="../tags/tag393.xml"/><Relationship Id="rId14" Type="http://schemas.openxmlformats.org/officeDocument/2006/relationships/image" Target="../media/image16.sv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13" Type="http://schemas.openxmlformats.org/officeDocument/2006/relationships/image" Target="../media/image47.png"/><Relationship Id="rId3" Type="http://schemas.openxmlformats.org/officeDocument/2006/relationships/tags" Target="../tags/tag398.xml"/><Relationship Id="rId7" Type="http://schemas.microsoft.com/office/2007/relationships/media" Target="../media/media3.wav"/><Relationship Id="rId12" Type="http://schemas.openxmlformats.org/officeDocument/2006/relationships/image" Target="../media/image63.png"/><Relationship Id="rId2" Type="http://schemas.openxmlformats.org/officeDocument/2006/relationships/tags" Target="../tags/tag397.xml"/><Relationship Id="rId1" Type="http://schemas.openxmlformats.org/officeDocument/2006/relationships/tags" Target="../tags/tag396.xml"/><Relationship Id="rId6" Type="http://schemas.openxmlformats.org/officeDocument/2006/relationships/tags" Target="../tags/tag401.xml"/><Relationship Id="rId11" Type="http://schemas.openxmlformats.org/officeDocument/2006/relationships/image" Target="../media/image62.PNG"/><Relationship Id="rId5" Type="http://schemas.openxmlformats.org/officeDocument/2006/relationships/tags" Target="../tags/tag400.xml"/><Relationship Id="rId10" Type="http://schemas.openxmlformats.org/officeDocument/2006/relationships/image" Target="../media/image61.png"/><Relationship Id="rId4" Type="http://schemas.openxmlformats.org/officeDocument/2006/relationships/tags" Target="../tags/tag399.xml"/><Relationship Id="rId9" Type="http://schemas.openxmlformats.org/officeDocument/2006/relationships/slideLayout" Target="../slideLayouts/slideLayout40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tags" Target="../tags/tag409.xml"/><Relationship Id="rId13" Type="http://schemas.openxmlformats.org/officeDocument/2006/relationships/image" Target="../media/image16.svg"/><Relationship Id="rId3" Type="http://schemas.openxmlformats.org/officeDocument/2006/relationships/tags" Target="../tags/tag404.xml"/><Relationship Id="rId7" Type="http://schemas.openxmlformats.org/officeDocument/2006/relationships/tags" Target="../tags/tag408.xml"/><Relationship Id="rId12" Type="http://schemas.openxmlformats.org/officeDocument/2006/relationships/image" Target="../media/image15.png"/><Relationship Id="rId2" Type="http://schemas.openxmlformats.org/officeDocument/2006/relationships/tags" Target="../tags/tag403.xml"/><Relationship Id="rId1" Type="http://schemas.openxmlformats.org/officeDocument/2006/relationships/tags" Target="../tags/tag402.xml"/><Relationship Id="rId6" Type="http://schemas.openxmlformats.org/officeDocument/2006/relationships/tags" Target="../tags/tag407.xml"/><Relationship Id="rId11" Type="http://schemas.openxmlformats.org/officeDocument/2006/relationships/slideLayout" Target="../slideLayouts/slideLayout29.xml"/><Relationship Id="rId5" Type="http://schemas.openxmlformats.org/officeDocument/2006/relationships/tags" Target="../tags/tag406.xml"/><Relationship Id="rId10" Type="http://schemas.openxmlformats.org/officeDocument/2006/relationships/tags" Target="../tags/tag411.xml"/><Relationship Id="rId4" Type="http://schemas.openxmlformats.org/officeDocument/2006/relationships/tags" Target="../tags/tag405.xml"/><Relationship Id="rId9" Type="http://schemas.openxmlformats.org/officeDocument/2006/relationships/tags" Target="../tags/tag410.xml"/><Relationship Id="rId14" Type="http://schemas.openxmlformats.org/officeDocument/2006/relationships/image" Target="../media/image64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13" Type="http://schemas.openxmlformats.org/officeDocument/2006/relationships/image" Target="../media/image47.png"/><Relationship Id="rId3" Type="http://schemas.openxmlformats.org/officeDocument/2006/relationships/tags" Target="../tags/tag414.xml"/><Relationship Id="rId7" Type="http://schemas.microsoft.com/office/2007/relationships/media" Target="../media/media3.wav"/><Relationship Id="rId12" Type="http://schemas.openxmlformats.org/officeDocument/2006/relationships/image" Target="../media/image63.png"/><Relationship Id="rId2" Type="http://schemas.openxmlformats.org/officeDocument/2006/relationships/tags" Target="../tags/tag413.xml"/><Relationship Id="rId1" Type="http://schemas.openxmlformats.org/officeDocument/2006/relationships/tags" Target="../tags/tag412.xml"/><Relationship Id="rId6" Type="http://schemas.openxmlformats.org/officeDocument/2006/relationships/tags" Target="../tags/tag417.xml"/><Relationship Id="rId11" Type="http://schemas.openxmlformats.org/officeDocument/2006/relationships/image" Target="../media/image62.PNG"/><Relationship Id="rId5" Type="http://schemas.openxmlformats.org/officeDocument/2006/relationships/tags" Target="../tags/tag416.xml"/><Relationship Id="rId10" Type="http://schemas.openxmlformats.org/officeDocument/2006/relationships/image" Target="../media/image61.png"/><Relationship Id="rId4" Type="http://schemas.openxmlformats.org/officeDocument/2006/relationships/tags" Target="../tags/tag415.xml"/><Relationship Id="rId9" Type="http://schemas.openxmlformats.org/officeDocument/2006/relationships/slideLayout" Target="../slideLayouts/slideLayout40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tags" Target="../tags/tag420.xml"/><Relationship Id="rId7" Type="http://schemas.openxmlformats.org/officeDocument/2006/relationships/image" Target="../media/image19.png"/><Relationship Id="rId2" Type="http://schemas.openxmlformats.org/officeDocument/2006/relationships/tags" Target="../tags/tag419.xml"/><Relationship Id="rId1" Type="http://schemas.openxmlformats.org/officeDocument/2006/relationships/tags" Target="../tags/tag418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tags" Target="../tags/tag426.xml"/><Relationship Id="rId13" Type="http://schemas.openxmlformats.org/officeDocument/2006/relationships/image" Target="../media/image16.svg"/><Relationship Id="rId3" Type="http://schemas.openxmlformats.org/officeDocument/2006/relationships/tags" Target="../tags/tag423.xml"/><Relationship Id="rId7" Type="http://schemas.openxmlformats.org/officeDocument/2006/relationships/tags" Target="../tags/tag425.xml"/><Relationship Id="rId12" Type="http://schemas.openxmlformats.org/officeDocument/2006/relationships/image" Target="../media/image15.png"/><Relationship Id="rId2" Type="http://schemas.openxmlformats.org/officeDocument/2006/relationships/tags" Target="../tags/tag422.xml"/><Relationship Id="rId1" Type="http://schemas.openxmlformats.org/officeDocument/2006/relationships/tags" Target="../tags/tag421.xml"/><Relationship Id="rId6" Type="http://schemas.openxmlformats.org/officeDocument/2006/relationships/audio" Target="../media/media4.mp3"/><Relationship Id="rId11" Type="http://schemas.openxmlformats.org/officeDocument/2006/relationships/slideLayout" Target="../slideLayouts/slideLayout29.xml"/><Relationship Id="rId5" Type="http://schemas.microsoft.com/office/2007/relationships/media" Target="../media/media4.mp3"/><Relationship Id="rId15" Type="http://schemas.openxmlformats.org/officeDocument/2006/relationships/image" Target="../media/image47.png"/><Relationship Id="rId10" Type="http://schemas.openxmlformats.org/officeDocument/2006/relationships/tags" Target="../tags/tag428.xml"/><Relationship Id="rId4" Type="http://schemas.openxmlformats.org/officeDocument/2006/relationships/tags" Target="../tags/tag424.xml"/><Relationship Id="rId9" Type="http://schemas.openxmlformats.org/officeDocument/2006/relationships/tags" Target="../tags/tag427.xml"/><Relationship Id="rId14" Type="http://schemas.openxmlformats.org/officeDocument/2006/relationships/image" Target="../media/image66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tags" Target="../tags/tag436.xml"/><Relationship Id="rId13" Type="http://schemas.openxmlformats.org/officeDocument/2006/relationships/image" Target="../media/image67.jpg"/><Relationship Id="rId18" Type="http://schemas.openxmlformats.org/officeDocument/2006/relationships/image" Target="../media/image71.png"/><Relationship Id="rId3" Type="http://schemas.openxmlformats.org/officeDocument/2006/relationships/tags" Target="../tags/tag431.xml"/><Relationship Id="rId7" Type="http://schemas.openxmlformats.org/officeDocument/2006/relationships/tags" Target="../tags/tag435.xml"/><Relationship Id="rId12" Type="http://schemas.openxmlformats.org/officeDocument/2006/relationships/image" Target="../media/image16.svg"/><Relationship Id="rId17" Type="http://schemas.microsoft.com/office/2007/relationships/hdphoto" Target="../media/hdphoto2.wdp"/><Relationship Id="rId2" Type="http://schemas.openxmlformats.org/officeDocument/2006/relationships/tags" Target="../tags/tag430.xml"/><Relationship Id="rId16" Type="http://schemas.openxmlformats.org/officeDocument/2006/relationships/image" Target="../media/image70.png"/><Relationship Id="rId1" Type="http://schemas.openxmlformats.org/officeDocument/2006/relationships/tags" Target="../tags/tag429.xml"/><Relationship Id="rId6" Type="http://schemas.openxmlformats.org/officeDocument/2006/relationships/tags" Target="../tags/tag434.xml"/><Relationship Id="rId11" Type="http://schemas.openxmlformats.org/officeDocument/2006/relationships/image" Target="../media/image15.png"/><Relationship Id="rId5" Type="http://schemas.openxmlformats.org/officeDocument/2006/relationships/tags" Target="../tags/tag433.xml"/><Relationship Id="rId15" Type="http://schemas.openxmlformats.org/officeDocument/2006/relationships/image" Target="../media/image69.jpg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432.xml"/><Relationship Id="rId9" Type="http://schemas.openxmlformats.org/officeDocument/2006/relationships/tags" Target="../tags/tag437.xml"/><Relationship Id="rId14" Type="http://schemas.openxmlformats.org/officeDocument/2006/relationships/image" Target="../media/image68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tags" Target="../tags/tag445.xml"/><Relationship Id="rId13" Type="http://schemas.openxmlformats.org/officeDocument/2006/relationships/image" Target="../media/image40.png"/><Relationship Id="rId3" Type="http://schemas.openxmlformats.org/officeDocument/2006/relationships/tags" Target="../tags/tag440.xml"/><Relationship Id="rId7" Type="http://schemas.openxmlformats.org/officeDocument/2006/relationships/tags" Target="../tags/tag444.xml"/><Relationship Id="rId12" Type="http://schemas.openxmlformats.org/officeDocument/2006/relationships/image" Target="../media/image16.svg"/><Relationship Id="rId2" Type="http://schemas.openxmlformats.org/officeDocument/2006/relationships/tags" Target="../tags/tag439.xml"/><Relationship Id="rId1" Type="http://schemas.openxmlformats.org/officeDocument/2006/relationships/tags" Target="../tags/tag438.xml"/><Relationship Id="rId6" Type="http://schemas.openxmlformats.org/officeDocument/2006/relationships/tags" Target="../tags/tag443.xml"/><Relationship Id="rId11" Type="http://schemas.openxmlformats.org/officeDocument/2006/relationships/image" Target="../media/image15.png"/><Relationship Id="rId5" Type="http://schemas.openxmlformats.org/officeDocument/2006/relationships/tags" Target="../tags/tag442.xml"/><Relationship Id="rId10" Type="http://schemas.openxmlformats.org/officeDocument/2006/relationships/slideLayout" Target="../slideLayouts/slideLayout18.xml"/><Relationship Id="rId4" Type="http://schemas.openxmlformats.org/officeDocument/2006/relationships/tags" Target="../tags/tag441.xml"/><Relationship Id="rId9" Type="http://schemas.openxmlformats.org/officeDocument/2006/relationships/tags" Target="../tags/tag4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E48B176-737A-9792-E08B-7DC87159D4F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Freeform 9"/>
          <p:cNvSpPr/>
          <p:nvPr>
            <p:custDataLst>
              <p:tags r:id="rId2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/>
          <p:cNvSpPr/>
          <p:nvPr>
            <p:custDataLst>
              <p:tags r:id="rId3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212C47DE-24FE-3D2A-2BF4-CF85C52978E5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437500" y="2237707"/>
            <a:ext cx="2232407" cy="2382389"/>
          </a:xfrm>
          <a:custGeom>
            <a:avLst/>
            <a:gdLst/>
            <a:ahLst/>
            <a:cxnLst/>
            <a:rect l="l" t="t" r="r" b="b"/>
            <a:pathLst>
              <a:path w="1446572" h="1650653">
                <a:moveTo>
                  <a:pt x="0" y="0"/>
                </a:moveTo>
                <a:lnTo>
                  <a:pt x="1446572" y="0"/>
                </a:lnTo>
                <a:lnTo>
                  <a:pt x="1446572" y="1650653"/>
                </a:lnTo>
                <a:lnTo>
                  <a:pt x="0" y="165065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B6C207-E5D2-BF11-2359-9226E7D84084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200401" y="4086296"/>
            <a:ext cx="6963158" cy="1030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914445">
              <a:lnSpc>
                <a:spcPts val="7869"/>
              </a:lnSpc>
              <a:defRPr/>
            </a:pPr>
            <a:r>
              <a:rPr lang="en-US" sz="8001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Français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10F4B7C3-30C1-1BB2-02D4-6F424706D30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0174729" y="2943079"/>
            <a:ext cx="2757950" cy="605935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5139"/>
              </a:lnSpc>
              <a:defRPr/>
            </a:pPr>
            <a:r>
              <a:rPr lang="en-US" sz="4001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Niveau</a:t>
            </a:r>
            <a:r>
              <a:rPr lang="en-US" sz="36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</a:t>
            </a:r>
            <a:r>
              <a:rPr lang="en-US" sz="32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  </a:t>
            </a:r>
            <a:r>
              <a:rPr lang="en-US" sz="30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</a:t>
            </a:r>
            <a:r>
              <a:rPr lang="en-US" sz="33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       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4E4B761-C372-0F2B-E9CC-0DF7A0D44B7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10867902" y="3516626"/>
            <a:ext cx="13716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45">
              <a:defRPr/>
            </a:pPr>
            <a:r>
              <a:rPr lang="en-US" sz="6000" b="1" dirty="0">
                <a:solidFill>
                  <a:srgbClr val="FCBF18"/>
                </a:solidFill>
                <a:latin typeface="Dosis Bold"/>
              </a:rPr>
              <a:t>1 </a:t>
            </a:r>
            <a:endParaRPr lang="fr-MA" sz="6000" b="1" dirty="0">
              <a:solidFill>
                <a:srgbClr val="FCBF18"/>
              </a:solidFill>
              <a:latin typeface="Dosis" pitchFamily="2" charset="0"/>
            </a:endParaRPr>
          </a:p>
        </p:txBody>
      </p:sp>
      <p:pic>
        <p:nvPicPr>
          <p:cNvPr id="8" name="Picture 2" descr="الصفحة الرئيسية">
            <a:extLst>
              <a:ext uri="{FF2B5EF4-FFF2-40B4-BE49-F238E27FC236}">
                <a16:creationId xmlns:a16="http://schemas.microsoft.com/office/drawing/2014/main" id="{C974ACDD-10FD-D838-8D0D-6B5470FEED51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623" y="753919"/>
            <a:ext cx="6963158" cy="105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411D2F2D-4AAE-4EEF-B851-D408755FBC0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3771711" y="7148621"/>
            <a:ext cx="6172578" cy="966680"/>
          </a:xfrm>
          <a:prstGeom prst="roundRect">
            <a:avLst>
              <a:gd name="adj" fmla="val 32324"/>
            </a:avLst>
          </a:prstGeom>
          <a:solidFill>
            <a:srgbClr val="215968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D13C3FE6-2C2A-82BC-D09A-A78C99C5328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3771711" y="7328993"/>
            <a:ext cx="6172578" cy="6059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5139"/>
              </a:lnSpc>
              <a:defRPr/>
            </a:pPr>
            <a:r>
              <a:rPr lang="en-US" sz="4001" dirty="0" err="1">
                <a:solidFill>
                  <a:prstClr val="white"/>
                </a:solidFill>
                <a:latin typeface="Dosis Bold"/>
              </a:rPr>
              <a:t>Semaine</a:t>
            </a:r>
            <a:r>
              <a:rPr lang="en-US" sz="4001" dirty="0">
                <a:solidFill>
                  <a:prstClr val="white"/>
                </a:solidFill>
                <a:latin typeface="Dosis Bold"/>
              </a:rPr>
              <a:t> </a:t>
            </a:r>
            <a:r>
              <a:rPr lang="fr-FR" sz="4001" b="1" dirty="0">
                <a:solidFill>
                  <a:prstClr val="white"/>
                </a:solidFill>
                <a:latin typeface="Dosis Bold"/>
              </a:rPr>
              <a:t>5</a:t>
            </a:r>
            <a:r>
              <a:rPr lang="en-US" sz="4001" dirty="0">
                <a:solidFill>
                  <a:prstClr val="white"/>
                </a:solidFill>
                <a:latin typeface="Dosis Bold"/>
              </a:rPr>
              <a:t> - Séance 1</a:t>
            </a:r>
          </a:p>
        </p:txBody>
      </p:sp>
      <p:sp>
        <p:nvSpPr>
          <p:cNvPr id="13" name="TextBox 3">
            <a:extLst>
              <a:ext uri="{FF2B5EF4-FFF2-40B4-BE49-F238E27FC236}">
                <a16:creationId xmlns:a16="http://schemas.microsoft.com/office/drawing/2014/main" id="{A3E8B26A-E360-4F3F-FCFA-79DC61061806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2599772" y="5354312"/>
            <a:ext cx="8164415" cy="8932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45">
              <a:lnSpc>
                <a:spcPts val="7869"/>
              </a:lnSpc>
              <a:defRPr/>
            </a:pPr>
            <a:r>
              <a:rPr lang="en-US" sz="4400" b="1" dirty="0" err="1">
                <a:solidFill>
                  <a:srgbClr val="F79646">
                    <a:lumMod val="75000"/>
                  </a:srgbClr>
                </a:solidFill>
                <a:latin typeface="Dosis" pitchFamily="2" charset="0"/>
                <a:cs typeface="DokChampa" panose="020B0604020202020204" pitchFamily="34" charset="-34"/>
              </a:rPr>
              <a:t>Période</a:t>
            </a:r>
            <a:r>
              <a:rPr lang="en-US" sz="4400" b="1" dirty="0">
                <a:solidFill>
                  <a:srgbClr val="F79646">
                    <a:lumMod val="75000"/>
                  </a:srgbClr>
                </a:solidFill>
                <a:latin typeface="Dosis" pitchFamily="2" charset="0"/>
                <a:cs typeface="DokChampa" panose="020B0604020202020204" pitchFamily="34" charset="-34"/>
              </a:rPr>
              <a:t> </a:t>
            </a:r>
            <a:r>
              <a:rPr lang="ar-MA" sz="4400" b="1" dirty="0">
                <a:solidFill>
                  <a:srgbClr val="F79646">
                    <a:lumMod val="75000"/>
                  </a:srgbClr>
                </a:solidFill>
                <a:latin typeface="Dosis" pitchFamily="2" charset="0"/>
                <a:cs typeface="DokChampa" panose="020B0604020202020204" pitchFamily="34" charset="-34"/>
              </a:rPr>
              <a:t>4</a:t>
            </a:r>
            <a:endParaRPr lang="en-US" sz="4400" b="1" dirty="0">
              <a:solidFill>
                <a:srgbClr val="F79646">
                  <a:lumMod val="75000"/>
                </a:srgbClr>
              </a:solidFill>
              <a:latin typeface="Dosis" pitchFamily="2" charset="0"/>
              <a:cs typeface="DokChampa" panose="020B0604020202020204" pitchFamily="34" charset="-34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B17E0C8-16BE-B035-04C3-D705EA2163D5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6730000" y="8574280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>
              <a:spcAft>
                <a:spcPts val="1800"/>
              </a:spcAft>
            </a:pPr>
            <a:r>
              <a:rPr lang="fr-FR" sz="2400" b="1" i="1" dirty="0">
                <a:solidFill>
                  <a:prstClr val="white">
                    <a:lumMod val="50000"/>
                  </a:prstClr>
                </a:solidFill>
                <a:latin typeface="Calibri"/>
              </a:rPr>
              <a:t> </a:t>
            </a:r>
            <a:endParaRPr lang="fr-FR" sz="2400" i="1" dirty="0">
              <a:solidFill>
                <a:prstClr val="white">
                  <a:lumMod val="50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6169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8590B-F6CF-70CD-6E72-F5ABDBC90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57E4082-F9D7-0AF5-296D-96E1BB8E53E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1B37076-2361-6711-89A3-907EE4DD21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58380" y="3592489"/>
            <a:ext cx="12799240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spcAft>
                <a:spcPts val="1800"/>
              </a:spcAft>
              <a:defRPr/>
            </a:pPr>
            <a:r>
              <a:rPr lang="fr-FR" sz="5400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lang="fr-FR" sz="42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Ce support est optimisé pour un visionnage en mode diaporama sur un écran d’ordinateur. </a:t>
            </a:r>
            <a:endParaRPr lang="ar-MA" sz="54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8940B444-C795-AF51-E15B-D70F755F0AC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BD3357F-7577-9817-B590-13AEBCBCE04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2901C97-7D2E-EE20-D308-59045434FE9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C9A77FA-585D-127F-845B-8EBC71313FA3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77748" y="1237915"/>
            <a:ext cx="2360504" cy="205878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FA3FF9E-96AB-CA64-0E5A-B49A3A31BB7F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rcRect t="3549" r="25825"/>
          <a:stretch/>
        </p:blipFill>
        <p:spPr>
          <a:xfrm>
            <a:off x="2569153" y="5661395"/>
            <a:ext cx="8969576" cy="1454457"/>
          </a:xfrm>
          <a:prstGeom prst="round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sp>
        <p:nvSpPr>
          <p:cNvPr id="13" name="Ellipse 12">
            <a:extLst>
              <a:ext uri="{FF2B5EF4-FFF2-40B4-BE49-F238E27FC236}">
                <a16:creationId xmlns:a16="http://schemas.microsoft.com/office/drawing/2014/main" id="{31DAD90C-01DC-919D-FDFB-9AC4E69530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373218" y="5739229"/>
            <a:ext cx="1363695" cy="129878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50" dirty="0"/>
          </a:p>
        </p:txBody>
      </p:sp>
    </p:spTree>
    <p:extLst>
      <p:ext uri="{BB962C8B-B14F-4D97-AF65-F5344CB8AC3E}">
        <p14:creationId xmlns:p14="http://schemas.microsoft.com/office/powerpoint/2010/main" val="2602997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8590B-F6CF-70CD-6E72-F5ABDBC90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57E4082-F9D7-0AF5-296D-96E1BB8E53E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1B37076-2361-6711-89A3-907EE4DD21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5802" y="4168131"/>
            <a:ext cx="12769469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72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   Orientations générales</a:t>
            </a:r>
            <a:endParaRPr lang="ar-MA" sz="72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8940B444-C795-AF51-E15B-D70F755F0AC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BD3357F-7577-9817-B590-13AEBCBCE04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2901C97-7D2E-EE20-D308-59045434FE9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3290116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13485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t="-5555" b="-5555"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/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4626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3276600" y="2476501"/>
            <a:ext cx="8019621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Conventions pour l’usage des supports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29601" y="528735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/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7289EC27-7BBE-1564-F14F-8F211F9440ED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776932" y="3666801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02180162-B144-7FD4-BB9F-A0EAFFD8A3D0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6524" y="3762221"/>
            <a:ext cx="1374914" cy="76200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B715999-34C4-2141-4830-610FF1FFFA4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4606084" y="3955716"/>
            <a:ext cx="5416073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Pages réservées à l’enseignant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3F8696B5-768D-1B28-07DD-B75235E312F3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6524" y="5351607"/>
            <a:ext cx="1374914" cy="762000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210E672A-213D-5DC3-723E-374E00223365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4606083" y="5545103"/>
            <a:ext cx="8401995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Explications et consignes à dire aux élèves</a:t>
            </a:r>
          </a:p>
        </p:txBody>
      </p:sp>
      <p:sp>
        <p:nvSpPr>
          <p:cNvPr id="21" name="Freeform 8">
            <a:extLst>
              <a:ext uri="{FF2B5EF4-FFF2-40B4-BE49-F238E27FC236}">
                <a16:creationId xmlns:a16="http://schemas.microsoft.com/office/drawing/2014/main" id="{953CC148-4B93-BBCE-4E28-D9EC27DDD162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 rot="10800000" flipH="1">
            <a:off x="1910312" y="5545103"/>
            <a:ext cx="929375" cy="627953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/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023503FF-8B75-175E-D636-720EC89779C2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601" y="7033208"/>
            <a:ext cx="1374914" cy="76200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5E1446DD-0BB2-867F-17EC-2511CA95D91E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4713291" y="7169141"/>
            <a:ext cx="8019621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Audio enregistré (déclenchement automatique)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02ABBF97-DB21-AAF2-60D3-362648DC1197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1718466" y="6989980"/>
            <a:ext cx="1543266" cy="11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8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F84DB-06AD-D0E2-8538-3F09DE4C4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D27F43D-2AAC-3924-3C8D-F1B03F83B31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8286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314923F-69FD-5D4C-611C-138FFCB9BA7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5EB3374-A76C-2A54-6038-72818B2CDB51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758D412-727A-87EE-D7AD-DF9242B11ED6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35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AFDA5764-B6A4-60C6-DCDA-6856AC1D5FD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4626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EA470B7-E062-15E0-33DE-CF45AE1EF64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399060" y="1865441"/>
            <a:ext cx="7271961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35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Pictogrammes pour la gestion de la leçon. 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3FF3D4-5F97-F646-3844-63C78EA24D1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29601" y="528735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F9A451E6-42B1-DFF1-7AE4-A7F2056EC01F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8491" y="4756182"/>
            <a:ext cx="3796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Modelage.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écoutent.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EE9A24F-D8C5-7E23-497C-A5D00EB35DFD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00" y="2954900"/>
            <a:ext cx="1636031" cy="163180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5BB7C58-97F4-D723-60E8-49521E84193F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4116140" y="2982989"/>
            <a:ext cx="2566257" cy="1711679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EC96FEE-CB37-D47D-DC7D-94A02B44A065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592846" y="4828793"/>
            <a:ext cx="330403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Questions directes.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L’enseignant désigne des élèves.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FB73E3A4-703C-71EA-8A0D-2E42F69B21D4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86454" y="2977902"/>
            <a:ext cx="1747521" cy="1466991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97A78D7E-4EA3-8F6B-EB49-9380B2CCBAA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9379758" y="4770770"/>
            <a:ext cx="4308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Répétition chorale.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Toute la classe participe. </a:t>
            </a: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ACD71421-7E63-0887-15F3-9B3C58CC5617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4320256" y="6354876"/>
            <a:ext cx="1849217" cy="1142676"/>
          </a:xfrm>
          <a:prstGeom prst="roundRect">
            <a:avLst>
              <a:gd name="adj" fmla="val 31362"/>
            </a:avLst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519DECAF-6F46-F2D9-3C43-0C5075904C4D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3377366" y="7796685"/>
            <a:ext cx="3915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Passage au tableau.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Un élève réalise la tâche.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91BAC82B-025C-D00A-B7BA-2FDECC2C4E40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3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13" y="6218106"/>
            <a:ext cx="1412672" cy="133768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C7C708A-7CF6-ABB8-7BF8-C9174CC9466A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104402" y="7824352"/>
            <a:ext cx="35495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Lecture silencieuse.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A30520AD-873E-13AF-FDF7-426FBF1C62A8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3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225" y="6234380"/>
            <a:ext cx="1846817" cy="1291715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FC81664E-77EA-659F-4F1A-E015F091A3C5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7101466" y="7711353"/>
            <a:ext cx="349570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Pratique autonome.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L’enseignant circule entre les rangs.  </a:t>
            </a:r>
          </a:p>
        </p:txBody>
      </p:sp>
      <p:pic>
        <p:nvPicPr>
          <p:cNvPr id="18" name="Image 17" descr="Une image contenant dessin humoristique, dessin, illustration, croquis&#10;&#10;Description générée automatiquement">
            <a:extLst>
              <a:ext uri="{FF2B5EF4-FFF2-40B4-BE49-F238E27FC236}">
                <a16:creationId xmlns:a16="http://schemas.microsoft.com/office/drawing/2014/main" id="{DA3012CF-2363-2ED8-3431-EDCB4ED9ADCA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64686" y="6013321"/>
            <a:ext cx="1250264" cy="1512774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E9A6834E-AFB5-023D-9381-B94F5B6F48A0}"/>
              </a:ext>
            </a:extLst>
          </p:cNvPr>
          <p:cNvSpPr txBox="1"/>
          <p:nvPr>
            <p:custDataLst>
              <p:tags r:id="rId19"/>
            </p:custDataLst>
          </p:nvPr>
        </p:nvSpPr>
        <p:spPr>
          <a:xfrm>
            <a:off x="10220479" y="7796189"/>
            <a:ext cx="3304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Observation.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observent. </a:t>
            </a:r>
          </a:p>
        </p:txBody>
      </p: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7DCA9C8A-9242-4256-6CC5-A41CF76EF40C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7355492" y="3122272"/>
            <a:ext cx="1961535" cy="1238864"/>
            <a:chOff x="7152968" y="2374490"/>
            <a:chExt cx="1961535" cy="1238864"/>
          </a:xfrm>
        </p:grpSpPr>
        <p:sp>
          <p:nvSpPr>
            <p:cNvPr id="21" name="Bulle narrative : ronde 20">
              <a:extLst>
                <a:ext uri="{FF2B5EF4-FFF2-40B4-BE49-F238E27FC236}">
                  <a16:creationId xmlns:a16="http://schemas.microsoft.com/office/drawing/2014/main" id="{9FF31181-CF52-0696-E904-1C18160AA31D}"/>
                </a:ext>
              </a:extLst>
            </p:cNvPr>
            <p:cNvSpPr/>
            <p:nvPr/>
          </p:nvSpPr>
          <p:spPr>
            <a:xfrm>
              <a:off x="7152968" y="2374490"/>
              <a:ext cx="1961535" cy="1224116"/>
            </a:xfrm>
            <a:prstGeom prst="wedgeEllipseCallou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371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3" name="Image 22">
              <a:extLst>
                <a:ext uri="{FF2B5EF4-FFF2-40B4-BE49-F238E27FC236}">
                  <a16:creationId xmlns:a16="http://schemas.microsoft.com/office/drawing/2014/main" id="{CEB0F0D4-5E2D-4A78-A130-A42049559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340077" y="2415547"/>
              <a:ext cx="1553200" cy="1197807"/>
            </a:xfrm>
            <a:prstGeom prst="rect">
              <a:avLst/>
            </a:prstGeom>
          </p:spPr>
        </p:pic>
      </p:grpSp>
      <p:sp>
        <p:nvSpPr>
          <p:cNvPr id="25" name="ZoneTexte 24">
            <a:extLst>
              <a:ext uri="{FF2B5EF4-FFF2-40B4-BE49-F238E27FC236}">
                <a16:creationId xmlns:a16="http://schemas.microsoft.com/office/drawing/2014/main" id="{05BDA0A1-C1DE-3363-14D1-25382633DF61}"/>
              </a:ext>
            </a:extLst>
          </p:cNvPr>
          <p:cNvSpPr txBox="1"/>
          <p:nvPr>
            <p:custDataLst>
              <p:tags r:id="rId21"/>
            </p:custDataLst>
          </p:nvPr>
        </p:nvSpPr>
        <p:spPr>
          <a:xfrm>
            <a:off x="6811905" y="4785518"/>
            <a:ext cx="304871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Dites-le en arabe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disent le mot en arabe. </a:t>
            </a:r>
          </a:p>
        </p:txBody>
      </p:sp>
    </p:spTree>
    <p:extLst>
      <p:ext uri="{BB962C8B-B14F-4D97-AF65-F5344CB8AC3E}">
        <p14:creationId xmlns:p14="http://schemas.microsoft.com/office/powerpoint/2010/main" val="263529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CB165543-4DBF-48F7-57E1-EF9DF479B2E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0" y="0"/>
            <a:ext cx="13716000" cy="10287000"/>
            <a:chOff x="0" y="0"/>
            <a:chExt cx="13716000" cy="10287000"/>
          </a:xfrm>
        </p:grpSpPr>
        <p:sp>
          <p:nvSpPr>
            <p:cNvPr id="10" name="Freeform 2">
              <a:extLst>
                <a:ext uri="{FF2B5EF4-FFF2-40B4-BE49-F238E27FC236}">
                  <a16:creationId xmlns:a16="http://schemas.microsoft.com/office/drawing/2014/main" id="{F708FCD2-6BF9-00A9-A27E-4ABFC613E86D}"/>
                </a:ext>
              </a:extLst>
            </p:cNvPr>
            <p:cNvSpPr/>
            <p:nvPr/>
          </p:nvSpPr>
          <p:spPr>
            <a:xfrm>
              <a:off x="0" y="0"/>
              <a:ext cx="13716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t="-5555" b="-5555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CF0E36C0-C341-AACC-60EE-1249E2D9C505}"/>
                </a:ext>
              </a:extLst>
            </p:cNvPr>
            <p:cNvGrpSpPr/>
            <p:nvPr/>
          </p:nvGrpSpPr>
          <p:grpSpPr>
            <a:xfrm>
              <a:off x="800100" y="353997"/>
              <a:ext cx="12001500" cy="9132906"/>
              <a:chOff x="800100" y="353997"/>
              <a:chExt cx="12001500" cy="9132906"/>
            </a:xfrm>
          </p:grpSpPr>
          <p:grpSp>
            <p:nvGrpSpPr>
              <p:cNvPr id="12" name="Group 3">
                <a:extLst>
                  <a:ext uri="{FF2B5EF4-FFF2-40B4-BE49-F238E27FC236}">
                    <a16:creationId xmlns:a16="http://schemas.microsoft.com/office/drawing/2014/main" id="{6856C84E-5D28-B1BE-B422-DE634E79C01D}"/>
                  </a:ext>
                </a:extLst>
              </p:cNvPr>
              <p:cNvGrpSpPr/>
              <p:nvPr/>
            </p:nvGrpSpPr>
            <p:grpSpPr>
              <a:xfrm>
                <a:off x="800100" y="876302"/>
                <a:ext cx="12001500" cy="8610601"/>
                <a:chOff x="0" y="-485141"/>
                <a:chExt cx="3895412" cy="3519867"/>
              </a:xfrm>
            </p:grpSpPr>
            <p:sp>
              <p:nvSpPr>
                <p:cNvPr id="14" name="Freeform 4">
                  <a:extLst>
                    <a:ext uri="{FF2B5EF4-FFF2-40B4-BE49-F238E27FC236}">
                      <a16:creationId xmlns:a16="http://schemas.microsoft.com/office/drawing/2014/main" id="{E467593A-A3AA-574E-C98C-D79D5650552D}"/>
                    </a:ext>
                  </a:extLst>
                </p:cNvPr>
                <p:cNvSpPr/>
                <p:nvPr/>
              </p:nvSpPr>
              <p:spPr>
                <a:xfrm>
                  <a:off x="0" y="-485141"/>
                  <a:ext cx="3895412" cy="3519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95412" h="2555175">
                      <a:moveTo>
                        <a:pt x="6703" y="0"/>
                      </a:moveTo>
                      <a:lnTo>
                        <a:pt x="3888710" y="0"/>
                      </a:lnTo>
                      <a:cubicBezTo>
                        <a:pt x="3892411" y="0"/>
                        <a:pt x="3895412" y="3001"/>
                        <a:pt x="3895412" y="6703"/>
                      </a:cubicBezTo>
                      <a:lnTo>
                        <a:pt x="3895412" y="2548473"/>
                      </a:lnTo>
                      <a:cubicBezTo>
                        <a:pt x="3895412" y="2550250"/>
                        <a:pt x="3894706" y="2551955"/>
                        <a:pt x="3893449" y="2553212"/>
                      </a:cubicBezTo>
                      <a:cubicBezTo>
                        <a:pt x="3892192" y="2554469"/>
                        <a:pt x="3890487" y="2555175"/>
                        <a:pt x="3888710" y="2555175"/>
                      </a:cubicBezTo>
                      <a:lnTo>
                        <a:pt x="6703" y="2555175"/>
                      </a:lnTo>
                      <a:cubicBezTo>
                        <a:pt x="4925" y="2555175"/>
                        <a:pt x="3220" y="2554469"/>
                        <a:pt x="1963" y="2553212"/>
                      </a:cubicBezTo>
                      <a:cubicBezTo>
                        <a:pt x="706" y="2551955"/>
                        <a:pt x="0" y="2550250"/>
                        <a:pt x="0" y="2548473"/>
                      </a:cubicBezTo>
                      <a:lnTo>
                        <a:pt x="0" y="6703"/>
                      </a:lnTo>
                      <a:cubicBezTo>
                        <a:pt x="0" y="4925"/>
                        <a:pt x="706" y="3220"/>
                        <a:pt x="1963" y="1963"/>
                      </a:cubicBezTo>
                      <a:cubicBezTo>
                        <a:pt x="3220" y="706"/>
                        <a:pt x="4925" y="0"/>
                        <a:pt x="670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000000"/>
                  </a:solidFill>
                </a:ln>
              </p:spPr>
              <p:txBody>
                <a:bodyPr/>
                <a:lstStyle/>
                <a:p>
                  <a:pPr defTabSz="914445">
                    <a:defRPr/>
                  </a:pPr>
                  <a:endParaRPr lang="fr-MA"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15" name="TextBox 5">
                  <a:extLst>
                    <a:ext uri="{FF2B5EF4-FFF2-40B4-BE49-F238E27FC236}">
                      <a16:creationId xmlns:a16="http://schemas.microsoft.com/office/drawing/2014/main" id="{EBF35789-EF5A-9231-2393-AA2D13C5F56A}"/>
                    </a:ext>
                  </a:extLst>
                </p:cNvPr>
                <p:cNvSpPr txBox="1"/>
                <p:nvPr/>
              </p:nvSpPr>
              <p:spPr>
                <a:xfrm>
                  <a:off x="0" y="-47625"/>
                  <a:ext cx="812800" cy="860425"/>
                </a:xfrm>
                <a:prstGeom prst="rect">
                  <a:avLst/>
                </a:prstGeom>
              </p:spPr>
              <p:txBody>
                <a:bodyPr lIns="38100" tIns="38100" rIns="38100" bIns="38100" rtlCol="0" anchor="ctr"/>
                <a:lstStyle/>
                <a:p>
                  <a:pPr algn="ctr" defTabSz="914445">
                    <a:lnSpc>
                      <a:spcPts val="2408"/>
                    </a:lnSpc>
                    <a:defRPr/>
                  </a:pPr>
                  <a:endParaRPr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</p:grpSp>
          <p:sp>
            <p:nvSpPr>
              <p:cNvPr id="13" name="Freeform 7">
                <a:extLst>
                  <a:ext uri="{FF2B5EF4-FFF2-40B4-BE49-F238E27FC236}">
                    <a16:creationId xmlns:a16="http://schemas.microsoft.com/office/drawing/2014/main" id="{04888450-80DC-3049-7195-02CD36824DB4}"/>
                  </a:ext>
                </a:extLst>
              </p:cNvPr>
              <p:cNvSpPr/>
              <p:nvPr/>
            </p:nvSpPr>
            <p:spPr>
              <a:xfrm>
                <a:off x="914402" y="353997"/>
                <a:ext cx="929375" cy="892200"/>
              </a:xfrm>
              <a:custGeom>
                <a:avLst/>
                <a:gdLst/>
                <a:ahLst/>
                <a:cxnLst/>
                <a:rect l="l" t="t" r="r" b="b"/>
                <a:pathLst>
                  <a:path w="1239167" h="1189600">
                    <a:moveTo>
                      <a:pt x="0" y="0"/>
                    </a:moveTo>
                    <a:lnTo>
                      <a:pt x="1239167" y="0"/>
                    </a:lnTo>
                    <a:lnTo>
                      <a:pt x="1239167" y="1189600"/>
                    </a:lnTo>
                    <a:lnTo>
                      <a:pt x="0" y="11896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3">
                  <a:extLst>
                    <a:ext uri="{96DAC541-7B7A-43D3-8B79-37D633B846F1}">
                      <asvg:svgBlip xmlns:asvg="http://schemas.microsoft.com/office/drawing/2016/SVG/main" r:embed="rId2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pPr defTabSz="914445">
                  <a:defRPr/>
                </a:pPr>
                <a:endParaRPr lang="fr-MA" sz="1350" dirty="0">
                  <a:solidFill>
                    <a:prstClr val="black"/>
                  </a:solidFill>
                  <a:latin typeface="Dosis" pitchFamily="2" charset="0"/>
                </a:endParaRPr>
              </a:p>
            </p:txBody>
          </p:sp>
        </p:grpSp>
      </p:grpSp>
      <p:sp>
        <p:nvSpPr>
          <p:cNvPr id="9" name="TextBox 9"/>
          <p:cNvSpPr txBox="1"/>
          <p:nvPr>
            <p:custDataLst>
              <p:tags r:id="rId2"/>
            </p:custDataLst>
          </p:nvPr>
        </p:nvSpPr>
        <p:spPr>
          <a:xfrm>
            <a:off x="3097817" y="5585909"/>
            <a:ext cx="7520366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Matériel didactique</a:t>
            </a:r>
          </a:p>
        </p:txBody>
      </p:sp>
      <p:sp>
        <p:nvSpPr>
          <p:cNvPr id="2" name="TextBox 9">
            <a:extLst>
              <a:ext uri="{FF2B5EF4-FFF2-40B4-BE49-F238E27FC236}">
                <a16:creationId xmlns:a16="http://schemas.microsoft.com/office/drawing/2014/main" id="{EFB9B008-41AC-BDC5-4B91-5A497B148B4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800100" y="1407111"/>
            <a:ext cx="120015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Matériel technique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915D381-18F3-43EC-F8E3-6D366476685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2204900" y="2644612"/>
            <a:ext cx="1912502" cy="1668047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79441BD0-3475-3561-9867-7AA9199CD64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811857" y="4394611"/>
            <a:ext cx="2504181" cy="538610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AF469B-2419-1460-4D0E-2A3F112415EB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2394902" y="4393589"/>
            <a:ext cx="1425005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PC + PPT </a:t>
            </a:r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03544874-45A9-6686-34C5-F066052CB44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612942" y="4407713"/>
            <a:ext cx="2269574" cy="538610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2E08D40C-2D68-A73A-2381-029481DAF74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6027753" y="4446212"/>
            <a:ext cx="13437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Pointeur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F31C257C-687C-6F5D-9E7D-C97F5E15A1EC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07662" y="2170848"/>
            <a:ext cx="2232162" cy="2229782"/>
          </a:xfrm>
          <a:prstGeom prst="rect">
            <a:avLst/>
          </a:prstGeom>
        </p:spPr>
      </p:pic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CC74D983-3D6D-C529-D40A-5A387E869EC4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683290" y="4374481"/>
            <a:ext cx="3254772" cy="549254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DA954E7-6A2C-C5AF-3AE0-19B26D8976E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976816" y="4400630"/>
            <a:ext cx="2582566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Projection ajustée</a:t>
            </a: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E53E6545-78B9-1C0F-4AE2-7DEF0DA141E8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8730084" y="2895119"/>
            <a:ext cx="3160415" cy="992903"/>
          </a:xfrm>
          <a:prstGeom prst="rect">
            <a:avLst/>
          </a:prstGeom>
        </p:spPr>
      </p:pic>
      <p:grpSp>
        <p:nvGrpSpPr>
          <p:cNvPr id="28" name="Groupe 27">
            <a:extLst>
              <a:ext uri="{FF2B5EF4-FFF2-40B4-BE49-F238E27FC236}">
                <a16:creationId xmlns:a16="http://schemas.microsoft.com/office/drawing/2014/main" id="{9D132A3B-F0F2-35FE-99DC-A96843AFCA2E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4508617" y="8682834"/>
            <a:ext cx="1779566" cy="538610"/>
            <a:chOff x="5802255" y="5807067"/>
            <a:chExt cx="1186377" cy="359073"/>
          </a:xfrm>
        </p:grpSpPr>
        <p:sp>
          <p:nvSpPr>
            <p:cNvPr id="29" name="Rectangle : coins arrondis 28">
              <a:extLst>
                <a:ext uri="{FF2B5EF4-FFF2-40B4-BE49-F238E27FC236}">
                  <a16:creationId xmlns:a16="http://schemas.microsoft.com/office/drawing/2014/main" id="{C804A669-72C6-3FA1-5791-E7CB5CA77B20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5802255" y="5807067"/>
              <a:ext cx="1186377" cy="359073"/>
            </a:xfrm>
            <a:prstGeom prst="roundRect">
              <a:avLst>
                <a:gd name="adj" fmla="val 32258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fr-FR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0" name="ZoneTexte 29">
              <a:extLst>
                <a:ext uri="{FF2B5EF4-FFF2-40B4-BE49-F238E27FC236}">
                  <a16:creationId xmlns:a16="http://schemas.microsoft.com/office/drawing/2014/main" id="{4BFB723B-1198-9769-D313-3CDD4CA76B05}"/>
                </a:ext>
              </a:extLst>
            </p:cNvPr>
            <p:cNvSpPr txBox="1"/>
            <p:nvPr>
              <p:custDataLst>
                <p:tags r:id="rId20"/>
              </p:custDataLst>
            </p:nvPr>
          </p:nvSpPr>
          <p:spPr>
            <a:xfrm>
              <a:off x="5936723" y="5815168"/>
              <a:ext cx="9260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fr-FR" sz="2250" b="1" dirty="0">
                  <a:solidFill>
                    <a:srgbClr val="4BACC6">
                      <a:lumMod val="50000"/>
                    </a:srgbClr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Livret  </a:t>
              </a:r>
            </a:p>
          </p:txBody>
        </p:sp>
      </p:grpSp>
      <p:sp>
        <p:nvSpPr>
          <p:cNvPr id="36" name="ZoneTexte 35">
            <a:extLst>
              <a:ext uri="{FF2B5EF4-FFF2-40B4-BE49-F238E27FC236}">
                <a16:creationId xmlns:a16="http://schemas.microsoft.com/office/drawing/2014/main" id="{D3E0DBCB-E98C-6943-0AAE-117B0145F952}"/>
              </a:ext>
            </a:extLst>
          </p:cNvPr>
          <p:cNvSpPr txBox="1"/>
          <p:nvPr>
            <p:custDataLst>
              <p:tags r:id="rId14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256C08F-FE2D-887C-5E62-41F4AC8B3721}"/>
              </a:ext>
            </a:extLst>
          </p:cNvPr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00030" y="6777206"/>
            <a:ext cx="1789002" cy="1383142"/>
          </a:xfrm>
          <a:prstGeom prst="rect">
            <a:avLst/>
          </a:prstGeom>
        </p:spPr>
      </p:pic>
      <p:grpSp>
        <p:nvGrpSpPr>
          <p:cNvPr id="20" name="Groupe 19">
            <a:extLst>
              <a:ext uri="{FF2B5EF4-FFF2-40B4-BE49-F238E27FC236}">
                <a16:creationId xmlns:a16="http://schemas.microsoft.com/office/drawing/2014/main" id="{7E9C0502-A7A0-8331-FC77-BD2C8A83A92A}"/>
              </a:ext>
            </a:extLst>
          </p:cNvPr>
          <p:cNvGrpSpPr/>
          <p:nvPr>
            <p:custDataLst>
              <p:tags r:id="rId16"/>
            </p:custDataLst>
          </p:nvPr>
        </p:nvGrpSpPr>
        <p:grpSpPr>
          <a:xfrm>
            <a:off x="7485754" y="8644972"/>
            <a:ext cx="1779566" cy="538610"/>
            <a:chOff x="5802255" y="5807067"/>
            <a:chExt cx="1186377" cy="359073"/>
          </a:xfrm>
        </p:grpSpPr>
        <p:sp>
          <p:nvSpPr>
            <p:cNvPr id="21" name="Rectangle : coins arrondis 20">
              <a:extLst>
                <a:ext uri="{FF2B5EF4-FFF2-40B4-BE49-F238E27FC236}">
                  <a16:creationId xmlns:a16="http://schemas.microsoft.com/office/drawing/2014/main" id="{C0574431-818E-FFD3-517F-8DDEF3199CC3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5802255" y="5807067"/>
              <a:ext cx="1186377" cy="359073"/>
            </a:xfrm>
            <a:prstGeom prst="roundRect">
              <a:avLst>
                <a:gd name="adj" fmla="val 32258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fr-FR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D7CDBCFE-A308-E8B1-B716-E2FC5EEA178C}"/>
                </a:ext>
              </a:extLst>
            </p:cNvPr>
            <p:cNvSpPr txBox="1"/>
            <p:nvPr>
              <p:custDataLst>
                <p:tags r:id="rId18"/>
              </p:custDataLst>
            </p:nvPr>
          </p:nvSpPr>
          <p:spPr>
            <a:xfrm>
              <a:off x="5936723" y="5815168"/>
              <a:ext cx="9260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fr-FR" sz="2250" b="1" dirty="0">
                  <a:solidFill>
                    <a:srgbClr val="4BACC6">
                      <a:lumMod val="50000"/>
                    </a:srgbClr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Ardoise </a:t>
              </a:r>
            </a:p>
          </p:txBody>
        </p:sp>
      </p:grpSp>
      <p:pic>
        <p:nvPicPr>
          <p:cNvPr id="23" name="Image 22">
            <a:extLst>
              <a:ext uri="{FF2B5EF4-FFF2-40B4-BE49-F238E27FC236}">
                <a16:creationId xmlns:a16="http://schemas.microsoft.com/office/drawing/2014/main" id="{464669EF-7DDC-2167-E8FA-64EACCC1FA83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771965" y="6489192"/>
            <a:ext cx="1370088" cy="194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96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18098-65E3-31C9-CE7D-49857F747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41B91B76-2A60-DF51-1350-92E0875FBDC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0" y="0"/>
            <a:ext cx="13716000" cy="10287000"/>
            <a:chOff x="0" y="0"/>
            <a:chExt cx="13716000" cy="10287000"/>
          </a:xfrm>
        </p:grpSpPr>
        <p:sp>
          <p:nvSpPr>
            <p:cNvPr id="10" name="Freeform 2">
              <a:extLst>
                <a:ext uri="{FF2B5EF4-FFF2-40B4-BE49-F238E27FC236}">
                  <a16:creationId xmlns:a16="http://schemas.microsoft.com/office/drawing/2014/main" id="{C219C2DB-1D6E-A29D-F77C-09590E1A3393}"/>
                </a:ext>
              </a:extLst>
            </p:cNvPr>
            <p:cNvSpPr/>
            <p:nvPr/>
          </p:nvSpPr>
          <p:spPr>
            <a:xfrm>
              <a:off x="0" y="0"/>
              <a:ext cx="13716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5555" b="-5555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D43D12F6-0094-868E-4887-AD45CB6FD089}"/>
                </a:ext>
              </a:extLst>
            </p:cNvPr>
            <p:cNvGrpSpPr/>
            <p:nvPr/>
          </p:nvGrpSpPr>
          <p:grpSpPr>
            <a:xfrm>
              <a:off x="800100" y="353997"/>
              <a:ext cx="12001500" cy="9132906"/>
              <a:chOff x="800100" y="353997"/>
              <a:chExt cx="12001500" cy="9132906"/>
            </a:xfrm>
          </p:grpSpPr>
          <p:grpSp>
            <p:nvGrpSpPr>
              <p:cNvPr id="12" name="Group 3">
                <a:extLst>
                  <a:ext uri="{FF2B5EF4-FFF2-40B4-BE49-F238E27FC236}">
                    <a16:creationId xmlns:a16="http://schemas.microsoft.com/office/drawing/2014/main" id="{7AC9F87B-A6FC-0F3F-8438-E3DE63D8BB21}"/>
                  </a:ext>
                </a:extLst>
              </p:cNvPr>
              <p:cNvGrpSpPr/>
              <p:nvPr/>
            </p:nvGrpSpPr>
            <p:grpSpPr>
              <a:xfrm>
                <a:off x="800100" y="876302"/>
                <a:ext cx="12001500" cy="8610601"/>
                <a:chOff x="0" y="-485141"/>
                <a:chExt cx="3895412" cy="3519867"/>
              </a:xfrm>
            </p:grpSpPr>
            <p:sp>
              <p:nvSpPr>
                <p:cNvPr id="14" name="Freeform 4">
                  <a:extLst>
                    <a:ext uri="{FF2B5EF4-FFF2-40B4-BE49-F238E27FC236}">
                      <a16:creationId xmlns:a16="http://schemas.microsoft.com/office/drawing/2014/main" id="{DC44881D-FFE1-709C-0B11-CCA9D335342A}"/>
                    </a:ext>
                  </a:extLst>
                </p:cNvPr>
                <p:cNvSpPr/>
                <p:nvPr/>
              </p:nvSpPr>
              <p:spPr>
                <a:xfrm>
                  <a:off x="0" y="-485141"/>
                  <a:ext cx="3895412" cy="3519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95412" h="2555175">
                      <a:moveTo>
                        <a:pt x="6703" y="0"/>
                      </a:moveTo>
                      <a:lnTo>
                        <a:pt x="3888710" y="0"/>
                      </a:lnTo>
                      <a:cubicBezTo>
                        <a:pt x="3892411" y="0"/>
                        <a:pt x="3895412" y="3001"/>
                        <a:pt x="3895412" y="6703"/>
                      </a:cubicBezTo>
                      <a:lnTo>
                        <a:pt x="3895412" y="2548473"/>
                      </a:lnTo>
                      <a:cubicBezTo>
                        <a:pt x="3895412" y="2550250"/>
                        <a:pt x="3894706" y="2551955"/>
                        <a:pt x="3893449" y="2553212"/>
                      </a:cubicBezTo>
                      <a:cubicBezTo>
                        <a:pt x="3892192" y="2554469"/>
                        <a:pt x="3890487" y="2555175"/>
                        <a:pt x="3888710" y="2555175"/>
                      </a:cubicBezTo>
                      <a:lnTo>
                        <a:pt x="6703" y="2555175"/>
                      </a:lnTo>
                      <a:cubicBezTo>
                        <a:pt x="4925" y="2555175"/>
                        <a:pt x="3220" y="2554469"/>
                        <a:pt x="1963" y="2553212"/>
                      </a:cubicBezTo>
                      <a:cubicBezTo>
                        <a:pt x="706" y="2551955"/>
                        <a:pt x="0" y="2550250"/>
                        <a:pt x="0" y="2548473"/>
                      </a:cubicBezTo>
                      <a:lnTo>
                        <a:pt x="0" y="6703"/>
                      </a:lnTo>
                      <a:cubicBezTo>
                        <a:pt x="0" y="4925"/>
                        <a:pt x="706" y="3220"/>
                        <a:pt x="1963" y="1963"/>
                      </a:cubicBezTo>
                      <a:cubicBezTo>
                        <a:pt x="3220" y="706"/>
                        <a:pt x="4925" y="0"/>
                        <a:pt x="670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000000"/>
                  </a:solidFill>
                </a:ln>
              </p:spPr>
              <p:txBody>
                <a:bodyPr/>
                <a:lstStyle/>
                <a:p>
                  <a:pPr defTabSz="914445">
                    <a:defRPr/>
                  </a:pPr>
                  <a:endParaRPr lang="fr-MA"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15" name="TextBox 5">
                  <a:extLst>
                    <a:ext uri="{FF2B5EF4-FFF2-40B4-BE49-F238E27FC236}">
                      <a16:creationId xmlns:a16="http://schemas.microsoft.com/office/drawing/2014/main" id="{6DEF2B2F-E576-DFFD-8399-E50C22FC7DF7}"/>
                    </a:ext>
                  </a:extLst>
                </p:cNvPr>
                <p:cNvSpPr txBox="1"/>
                <p:nvPr/>
              </p:nvSpPr>
              <p:spPr>
                <a:xfrm>
                  <a:off x="0" y="-47625"/>
                  <a:ext cx="812800" cy="860425"/>
                </a:xfrm>
                <a:prstGeom prst="rect">
                  <a:avLst/>
                </a:prstGeom>
              </p:spPr>
              <p:txBody>
                <a:bodyPr lIns="38100" tIns="38100" rIns="38100" bIns="38100" rtlCol="0" anchor="ctr"/>
                <a:lstStyle/>
                <a:p>
                  <a:pPr algn="ctr" defTabSz="914445">
                    <a:lnSpc>
                      <a:spcPts val="2408"/>
                    </a:lnSpc>
                    <a:defRPr/>
                  </a:pPr>
                  <a:endParaRPr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</p:grpSp>
          <p:sp>
            <p:nvSpPr>
              <p:cNvPr id="13" name="Freeform 7">
                <a:extLst>
                  <a:ext uri="{FF2B5EF4-FFF2-40B4-BE49-F238E27FC236}">
                    <a16:creationId xmlns:a16="http://schemas.microsoft.com/office/drawing/2014/main" id="{232A479E-7CF0-BB20-7403-63D5CD4EAC07}"/>
                  </a:ext>
                </a:extLst>
              </p:cNvPr>
              <p:cNvSpPr/>
              <p:nvPr/>
            </p:nvSpPr>
            <p:spPr>
              <a:xfrm>
                <a:off x="914402" y="353997"/>
                <a:ext cx="929375" cy="892200"/>
              </a:xfrm>
              <a:custGeom>
                <a:avLst/>
                <a:gdLst/>
                <a:ahLst/>
                <a:cxnLst/>
                <a:rect l="l" t="t" r="r" b="b"/>
                <a:pathLst>
                  <a:path w="1239167" h="1189600">
                    <a:moveTo>
                      <a:pt x="0" y="0"/>
                    </a:moveTo>
                    <a:lnTo>
                      <a:pt x="1239167" y="0"/>
                    </a:lnTo>
                    <a:lnTo>
                      <a:pt x="1239167" y="1189600"/>
                    </a:lnTo>
                    <a:lnTo>
                      <a:pt x="0" y="11896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pPr defTabSz="914445">
                  <a:defRPr/>
                </a:pPr>
                <a:endParaRPr lang="fr-MA" sz="1350" dirty="0">
                  <a:solidFill>
                    <a:prstClr val="black"/>
                  </a:solidFill>
                  <a:latin typeface="Dosis" pitchFamily="2" charset="0"/>
                </a:endParaRPr>
              </a:p>
            </p:txBody>
          </p:sp>
        </p:grpSp>
      </p:grpSp>
      <p:sp>
        <p:nvSpPr>
          <p:cNvPr id="2" name="TextBox 9">
            <a:extLst>
              <a:ext uri="{FF2B5EF4-FFF2-40B4-BE49-F238E27FC236}">
                <a16:creationId xmlns:a16="http://schemas.microsoft.com/office/drawing/2014/main" id="{1C340341-1BB1-F6E8-6167-449AF8F847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00100" y="1617969"/>
            <a:ext cx="120015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Exemples de projection bien </a:t>
            </a:r>
            <a:r>
              <a:rPr lang="en-US" sz="3600" b="1" dirty="0" err="1">
                <a:solidFill>
                  <a:srgbClr val="1F497D"/>
                </a:solidFill>
                <a:latin typeface="Dosis" pitchFamily="2" charset="0"/>
              </a:rPr>
              <a:t>ajustée</a:t>
            </a: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 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20E6E7F1-8C5D-A744-2451-2C3AAAA8DF2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683F1D80-5E5D-94B9-BC94-826AC18B6CA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/>
          <a:srcRect t="8226" b="4216"/>
          <a:stretch/>
        </p:blipFill>
        <p:spPr>
          <a:xfrm>
            <a:off x="3404621" y="3061171"/>
            <a:ext cx="6601130" cy="2723317"/>
          </a:xfrm>
          <a:prstGeom prst="roundRect">
            <a:avLst>
              <a:gd name="adj" fmla="val 12597"/>
            </a:avLst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7D9E8320-52FD-BC9F-E33E-E6E63E539781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rcRect t="3047"/>
          <a:stretch/>
        </p:blipFill>
        <p:spPr>
          <a:xfrm>
            <a:off x="3159371" y="6660789"/>
            <a:ext cx="7142603" cy="1917889"/>
          </a:xfrm>
          <a:prstGeom prst="roundRect">
            <a:avLst>
              <a:gd name="adj" fmla="val 13055"/>
            </a:avLst>
          </a:prstGeom>
        </p:spPr>
      </p:pic>
      <p:cxnSp>
        <p:nvCxnSpPr>
          <p:cNvPr id="34" name="Connecteur droit avec flèche 33">
            <a:extLst>
              <a:ext uri="{FF2B5EF4-FFF2-40B4-BE49-F238E27FC236}">
                <a16:creationId xmlns:a16="http://schemas.microsoft.com/office/drawing/2014/main" id="{A0A45337-F82C-CDA1-7832-70798E696A51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530436" y="6306793"/>
            <a:ext cx="831273" cy="87283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>
            <a:extLst>
              <a:ext uri="{FF2B5EF4-FFF2-40B4-BE49-F238E27FC236}">
                <a16:creationId xmlns:a16="http://schemas.microsoft.com/office/drawing/2014/main" id="{533E49BF-E1DF-DE67-87C6-6B4EA6B194BD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>
          <a:xfrm>
            <a:off x="4530436" y="2883526"/>
            <a:ext cx="1039091" cy="105048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7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F4D853-9A8B-A09C-2310-C37E1BAF1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1DE7BB3E-6390-1C50-18A4-BCDFD52D118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71520CC2-BAA8-D301-162C-A465799DA8D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-1" y="4165441"/>
            <a:ext cx="13716001" cy="9853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0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Organisation pédagogique</a:t>
            </a:r>
            <a:endParaRPr lang="ar-MA" sz="60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3B6A7112-7B25-F615-C8CD-747F1AABA08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3373C81-CB0E-8516-83E4-138442C67415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78C0463-A237-1630-B010-0DB99E1AECC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120526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4F410-4BCC-4A6A-8C64-D566F2430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AD7AECF-C1BF-8311-9244-8E3BB4CA504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EFCFD14-1E82-0356-EC79-E7FFE0D2C156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441300"/>
            <a:ext cx="12954000" cy="90579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A8565BE-8587-EE12-0FDD-11E6991B9488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AA32D00-B2D8-2293-F056-5AE587E26A74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B34FD747-C30E-E0AB-6CD3-9EEE522E0C1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6384" y="31341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B319638-CFCF-BEE0-C1A3-DB5071C1CBF4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211267" y="831689"/>
            <a:ext cx="7238546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Organisation pédagogique</a:t>
            </a:r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94B8504D-C843-3262-D2C0-142A1F25F357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735183" y="1586276"/>
            <a:ext cx="12192000" cy="4747350"/>
          </a:xfrm>
          <a:prstGeom prst="roundRect">
            <a:avLst>
              <a:gd name="adj" fmla="val 8353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TextBox 10">
            <a:extLst>
              <a:ext uri="{FF2B5EF4-FFF2-40B4-BE49-F238E27FC236}">
                <a16:creationId xmlns:a16="http://schemas.microsoft.com/office/drawing/2014/main" id="{1DD44DDA-8376-1144-5CA4-E9AC843407B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31414" y="1809095"/>
            <a:ext cx="11963400" cy="431181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L’objectif de l’enseignement du français en 1</a:t>
            </a:r>
            <a:r>
              <a:rPr lang="fr-FR" sz="2400" baseline="30000" noProof="1">
                <a:solidFill>
                  <a:srgbClr val="106585"/>
                </a:solidFill>
                <a:latin typeface="Dosis" pitchFamily="2" charset="0"/>
              </a:rPr>
              <a:t>ère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 année est d’atteindre le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palier 2 en lecture</a:t>
            </a:r>
            <a:r>
              <a:rPr lang="fr-FR" sz="2400" b="1" noProof="1">
                <a:solidFill>
                  <a:srgbClr val="106585"/>
                </a:solidFill>
                <a:latin typeface="Dosis" pitchFamily="2" charset="0"/>
              </a:rPr>
              <a:t>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(lire des mots avec des syllabes simples) ainsi que le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niveau A1.1  à l’oral et à l’écrit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(capacités élémentaires en compréhension et en production).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L’année est organisée en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5 périodes </a:t>
            </a:r>
            <a:r>
              <a:rPr lang="fr-FR" sz="2400" noProof="1">
                <a:solidFill>
                  <a:srgbClr val="215968"/>
                </a:solidFill>
                <a:latin typeface="Dosis" pitchFamily="2" charset="0"/>
              </a:rPr>
              <a:t>de 6 semaines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chacune. Les 5 premières semaines de la période sont consacrées à l’étude d’un thème, tandis que la sixième semaine est réservée au rebrassage et à l’évaluation des apprentissages de la période.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Chaque semaine comprend une liste de mots de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vocabulaire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, un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dialogue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, la découverte d’un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graphème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 et des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points de langue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(structures syntaxiques, conjugaison etc.).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Chaque séance comprend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2 activités principales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et s’ouvre par des rituels. </a:t>
            </a:r>
            <a:endParaRPr lang="fr-FR" sz="2100" noProof="1">
              <a:solidFill>
                <a:prstClr val="black">
                  <a:lumMod val="85000"/>
                  <a:lumOff val="15000"/>
                </a:prstClr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8437462-F7F5-AE53-D834-01EDCFD32DC3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831317" y="4821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50000"/>
                    <a:lumOff val="50000"/>
                  </a:prstClr>
                </a:solidFill>
                <a:latin typeface="Calibri"/>
              </a:rPr>
              <a:t>Pour l’enseignant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FB32DC9-3DD7-DDE8-5057-C00C962270D0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6382" y="6703496"/>
            <a:ext cx="12256725" cy="2071133"/>
            <a:chOff x="457588" y="4537445"/>
            <a:chExt cx="8171150" cy="1380755"/>
          </a:xfrm>
        </p:grpSpPr>
        <p:sp>
          <p:nvSpPr>
            <p:cNvPr id="13" name="Rectangle : coins arrondis 12">
              <a:extLst>
                <a:ext uri="{FF2B5EF4-FFF2-40B4-BE49-F238E27FC236}">
                  <a16:creationId xmlns:a16="http://schemas.microsoft.com/office/drawing/2014/main" id="{6449314D-753C-6389-7F12-91793FC4DFA6}"/>
                </a:ext>
              </a:extLst>
            </p:cNvPr>
            <p:cNvSpPr/>
            <p:nvPr/>
          </p:nvSpPr>
          <p:spPr>
            <a:xfrm>
              <a:off x="457588" y="4537445"/>
              <a:ext cx="8160533" cy="1380755"/>
            </a:xfrm>
            <a:prstGeom prst="roundRect">
              <a:avLst/>
            </a:prstGeom>
            <a:solidFill>
              <a:srgbClr val="FFFFCC"/>
            </a:solidFill>
            <a:ln>
              <a:solidFill>
                <a:schemeClr val="bg1">
                  <a:lumMod val="65000"/>
                </a:schemeClr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5">
                <a:defRPr/>
              </a:pPr>
              <a:endParaRPr lang="fr-FR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8" name="TextBox 10">
              <a:extLst>
                <a:ext uri="{FF2B5EF4-FFF2-40B4-BE49-F238E27FC236}">
                  <a16:creationId xmlns:a16="http://schemas.microsoft.com/office/drawing/2014/main" id="{B20CFC84-9C14-5078-FD01-23AF13E02E32}"/>
                </a:ext>
              </a:extLst>
            </p:cNvPr>
            <p:cNvSpPr txBox="1"/>
            <p:nvPr/>
          </p:nvSpPr>
          <p:spPr>
            <a:xfrm>
              <a:off x="537925" y="4699000"/>
              <a:ext cx="4034075" cy="1058446"/>
            </a:xfrm>
            <a:prstGeom prst="round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1  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Je me présente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2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classe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3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famille et ma maison</a:t>
              </a:r>
              <a:endParaRPr lang="fr-FR" sz="2100" b="1" dirty="0">
                <a:solidFill>
                  <a:srgbClr val="106585"/>
                </a:solidFill>
                <a:latin typeface="Dosis" pitchFamily="2" charset="0"/>
              </a:endParaRPr>
            </a:p>
          </p:txBody>
        </p:sp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47CEF19C-EABA-3900-4506-32DB619CEF11}"/>
                </a:ext>
              </a:extLst>
            </p:cNvPr>
            <p:cNvSpPr txBox="1"/>
            <p:nvPr/>
          </p:nvSpPr>
          <p:spPr>
            <a:xfrm>
              <a:off x="4340662" y="4710249"/>
              <a:ext cx="4288076" cy="6591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4  :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journée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5 :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Mon corps et ma santé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71496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E48B176-737A-9792-E08B-7DC87159D4F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/>
          <p:cNvSpPr txBox="1"/>
          <p:nvPr>
            <p:custDataLst>
              <p:tags r:id="rId2"/>
            </p:custDataLst>
          </p:nvPr>
        </p:nvSpPr>
        <p:spPr>
          <a:xfrm>
            <a:off x="641110" y="4188947"/>
            <a:ext cx="12769469" cy="9853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0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     Programme de la période 4</a:t>
            </a:r>
            <a:endParaRPr lang="ar-MA" sz="60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/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/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C1086E2-7A06-62F6-C796-804478648CEF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2889248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2AB2B-E08D-FD95-174D-B5C493127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62C3D07-5313-E483-D4BA-5D8B351EF0E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762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F8835C2D-3F07-748D-8E88-CE32FBAC10A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-26983"/>
            <a:ext cx="12954000" cy="9771484"/>
            <a:chOff x="0" y="-47625"/>
            <a:chExt cx="3895412" cy="2602800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5959232-B229-B6AC-ADE5-27BA78E7320C}"/>
                </a:ext>
              </a:extLst>
            </p:cNvPr>
            <p:cNvSpPr/>
            <p:nvPr/>
          </p:nvSpPr>
          <p:spPr>
            <a:xfrm>
              <a:off x="0" y="190027"/>
              <a:ext cx="3895412" cy="2365148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D7FB049-5BEA-0DDC-E3DE-2C34D32F9155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54FA5C11-2166-6EFA-09E1-A9E569F1D7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061989" y="315096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F867EC-A436-557F-BE85-94A4D13910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067236" y="181198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ECC94E17-0C62-CC81-3A06-A8B33AC9655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84509" y="1588129"/>
            <a:ext cx="129540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spcAft>
                <a:spcPts val="1800"/>
              </a:spcAft>
              <a:defRPr/>
            </a:pPr>
            <a:r>
              <a:rPr lang="fr-FR" sz="3600" b="1" dirty="0">
                <a:solidFill>
                  <a:srgbClr val="106585"/>
                </a:solidFill>
                <a:latin typeface="Dosis" pitchFamily="2" charset="0"/>
              </a:rPr>
              <a:t>Attendus de la période 4 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231ED9A6-5C3B-580D-7650-184F1CB14D9B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71806" y="8571776"/>
            <a:ext cx="13897946" cy="4750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35">
              <a:lnSpc>
                <a:spcPts val="4199"/>
              </a:lnSpc>
              <a:defRPr/>
            </a:pP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CO: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Compréhension Orale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PO: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Production Orale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LF: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Lecture-Fluence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PE: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Production Ecrite 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OL: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Outils de Langue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89FD153-D71B-86A1-A976-6DACBA1013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6094" y="2676857"/>
            <a:ext cx="12373634" cy="550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29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2AB2B-E08D-FD95-174D-B5C493127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62C3D07-5313-E483-D4BA-5D8B351EF0E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259080"/>
            <a:ext cx="13716000" cy="1054608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F8835C2D-3F07-748D-8E88-CE32FBAC10A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41030"/>
            <a:ext cx="12954000" cy="9603471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5959232-B229-B6AC-ADE5-27BA78E7320C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D7FB049-5BEA-0DDC-E3DE-2C34D32F9155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54FA5C11-2166-6EFA-09E1-A9E569F1D7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09539" y="-25908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F867EC-A436-557F-BE85-94A4D13910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067236" y="-294369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A1C5B658-B5A3-9509-A0B7-C410DEE8338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083926" y="3351362"/>
            <a:ext cx="7902872" cy="4651620"/>
          </a:xfrm>
          <a:prstGeom prst="roundRect">
            <a:avLst>
              <a:gd name="adj" fmla="val 9885"/>
            </a:avLst>
          </a:prstGeom>
          <a:solidFill>
            <a:srgbClr val="FFFFCC"/>
          </a:solidFill>
          <a:ln>
            <a:solidFill>
              <a:schemeClr val="bg1">
                <a:lumMod val="65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67B8B06D-75C4-F895-FF45-3E9EBF1A2B95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611368" y="4389093"/>
            <a:ext cx="6345436" cy="158766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1  :  Comment tu vas à l’école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2 :  Qu’est-ce que tu fais le matin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3 :  A quelle heure tu te réveilles ?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64B3988-DB73-5A36-57CC-8242BB4DDEDA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552371" y="6031316"/>
            <a:ext cx="7452574" cy="1527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4 :  Est-ce que tu veux jouer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Semaine 5 :</a:t>
            </a: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  </a:t>
            </a:r>
            <a:r>
              <a:rPr lang="fr-FR" sz="2400" b="1" dirty="0">
                <a:solidFill>
                  <a:schemeClr val="accent1"/>
                </a:solidFill>
                <a:latin typeface="Dosis" pitchFamily="2" charset="0"/>
              </a:rPr>
              <a:t>Qu’est-ce que tu portes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6 :  Révision et évaluation 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3B8EEA35-906C-F5B1-42FC-BFFBD1ED65A9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09538" y="1609842"/>
            <a:ext cx="12954000" cy="12599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spcAft>
                <a:spcPts val="1800"/>
              </a:spcAft>
              <a:defRPr/>
            </a:pPr>
            <a:r>
              <a:rPr lang="fr-FR" sz="3300" b="1" dirty="0">
                <a:solidFill>
                  <a:srgbClr val="106585"/>
                </a:solidFill>
                <a:latin typeface="Dosis" pitchFamily="2" charset="0"/>
              </a:rPr>
              <a:t>Programmation thématique de la période 4</a:t>
            </a:r>
          </a:p>
          <a:p>
            <a:pPr algn="ctr" defTabSz="685835">
              <a:lnSpc>
                <a:spcPts val="4199"/>
              </a:lnSpc>
              <a:defRPr/>
            </a:pPr>
            <a:r>
              <a:rPr lang="fr-FR" sz="3000" b="1" dirty="0">
                <a:solidFill>
                  <a:schemeClr val="accent1"/>
                </a:solidFill>
                <a:latin typeface="Dosis" pitchFamily="2" charset="0"/>
              </a:rPr>
              <a:t>Thème : « Ma journée »</a:t>
            </a: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40D96284-86EB-E4B0-178E-351340DA94F7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083926" y="3582463"/>
            <a:ext cx="7902872" cy="4818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b="1" dirty="0">
                <a:solidFill>
                  <a:schemeClr val="accent1"/>
                </a:solidFill>
                <a:latin typeface="Dosis" pitchFamily="2" charset="0"/>
              </a:rPr>
              <a:t>Sous-thèmes : </a:t>
            </a:r>
          </a:p>
        </p:txBody>
      </p:sp>
    </p:spTree>
    <p:extLst>
      <p:ext uri="{BB962C8B-B14F-4D97-AF65-F5344CB8AC3E}">
        <p14:creationId xmlns:p14="http://schemas.microsoft.com/office/powerpoint/2010/main" val="1926220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356E9-2DD3-2CAF-FE5E-788FEF4BF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5CA1DC7-0F89-BB7D-4856-C9A04512711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641A55F0-50AB-8A73-84FB-C8B71F70147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73266" y="4159577"/>
            <a:ext cx="12769469" cy="9791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6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Programme de la semaine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75D01213-5235-E4EE-5DDD-00C1129E940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037C1E40-66EF-1C75-CFA0-1BF7F13110D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23C687E-9055-5979-2EEC-7B7FBE1E5CF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1653238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26EA7-462D-C43A-9F07-ED4E1235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54917E2-7B11-EB88-0AF5-5F10224C35E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591482F-C33D-2BF2-A6E4-D76C48BF1D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779174"/>
            <a:ext cx="12954000" cy="889137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13234C7-1B92-8C5D-0939-3A437A86C193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ctr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D2ACC2D9-6F4B-148B-BA4E-64A92990B16A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ctr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9802089F-EB4B-1103-F7FA-08E30DBF0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1221" y="215597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9F1370A-3C49-0AA2-BC0F-7ECBE758889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81000" y="1202789"/>
            <a:ext cx="12954000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Organisation de la semaine</a:t>
            </a:r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A6FBDA94-9A55-AA4A-70CC-B30F4794DF16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868946" y="2660253"/>
            <a:ext cx="5405315" cy="1829709"/>
          </a:xfrm>
          <a:prstGeom prst="roundRect">
            <a:avLst/>
          </a:prstGeom>
          <a:solidFill>
            <a:srgbClr val="FDEADA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srgbClr val="106584"/>
              </a:solidFill>
              <a:latin typeface="Calibri"/>
            </a:endParaRPr>
          </a:p>
        </p:txBody>
      </p:sp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157D1591-2A7A-F913-EF24-F44780F10E4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7272" y="2281627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5958A974-6352-CF26-B135-C4EBE8F331CA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79307" y="2356206"/>
            <a:ext cx="2076215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3026"/>
              </a:lnSpc>
              <a:defRPr/>
            </a:pP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1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CF6F5EDA-2010-DE82-6861-37413D6195E6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1027076" y="2935540"/>
            <a:ext cx="5016537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rgbClr val="106584"/>
                </a:solidFill>
                <a:latin typeface="Dosis" pitchFamily="2" charset="0"/>
              </a:rPr>
              <a:t>Rituels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rgbClr val="106584"/>
                </a:solidFill>
                <a:latin typeface="Dosis" pitchFamily="2" charset="0"/>
              </a:rPr>
              <a:t>Vocabulaire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rgbClr val="106584"/>
                </a:solidFill>
                <a:latin typeface="Dosis" pitchFamily="2" charset="0"/>
              </a:rPr>
              <a:t>Écoute active du dialogue</a:t>
            </a:r>
            <a:endParaRPr lang="fr-FR" sz="2100" b="1" dirty="0">
              <a:solidFill>
                <a:srgbClr val="106584"/>
              </a:solidFill>
              <a:latin typeface="Dosis" pitchFamily="2" charset="0"/>
            </a:endParaRPr>
          </a:p>
        </p:txBody>
      </p:sp>
      <p:sp>
        <p:nvSpPr>
          <p:cNvPr id="20" name="Rectangle : coins arrondis 19">
            <a:extLst>
              <a:ext uri="{FF2B5EF4-FFF2-40B4-BE49-F238E27FC236}">
                <a16:creationId xmlns:a16="http://schemas.microsoft.com/office/drawing/2014/main" id="{5E2D54C8-A8D0-C0DF-587F-8E92B28B778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79308" y="5154814"/>
            <a:ext cx="5398229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Rectangle : coins arrondis 20">
            <a:extLst>
              <a:ext uri="{FF2B5EF4-FFF2-40B4-BE49-F238E27FC236}">
                <a16:creationId xmlns:a16="http://schemas.microsoft.com/office/drawing/2014/main" id="{94367586-0F7C-1D58-72E0-A907A2E2204E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79306" y="4835299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C8D8F739-8705-558E-14F2-0F607342DC94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79307" y="4907267"/>
            <a:ext cx="2076215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3026"/>
              </a:lnSpc>
              <a:defRPr/>
            </a:pP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2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23" name="TextBox 10">
            <a:extLst>
              <a:ext uri="{FF2B5EF4-FFF2-40B4-BE49-F238E27FC236}">
                <a16:creationId xmlns:a16="http://schemas.microsoft.com/office/drawing/2014/main" id="{CB3056E3-C8B9-F253-13FB-F0E94E45DF48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1027076" y="5329862"/>
            <a:ext cx="5138603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Rituels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Acte de parole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Lecture</a:t>
            </a:r>
            <a:endParaRPr lang="fr-FR" sz="24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EF6A7BB9-02C4-E499-7C22-CA0AA5E0338E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79307" y="7428083"/>
            <a:ext cx="5421092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Rectangle : coins arrondis 24">
            <a:extLst>
              <a:ext uri="{FF2B5EF4-FFF2-40B4-BE49-F238E27FC236}">
                <a16:creationId xmlns:a16="http://schemas.microsoft.com/office/drawing/2014/main" id="{E7088AB2-F340-6AC3-995E-379617155FD6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67270" y="7095290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27" name="TextBox 10">
            <a:extLst>
              <a:ext uri="{FF2B5EF4-FFF2-40B4-BE49-F238E27FC236}">
                <a16:creationId xmlns:a16="http://schemas.microsoft.com/office/drawing/2014/main" id="{E2A56A2D-497F-BE0F-2034-E12FBD7B19DB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1198516" y="7578776"/>
            <a:ext cx="4462598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Rituels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Acte de parole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MA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Écriture</a:t>
            </a:r>
          </a:p>
        </p:txBody>
      </p:sp>
      <p:sp>
        <p:nvSpPr>
          <p:cNvPr id="28" name="Rectangle : coins arrondis 27">
            <a:extLst>
              <a:ext uri="{FF2B5EF4-FFF2-40B4-BE49-F238E27FC236}">
                <a16:creationId xmlns:a16="http://schemas.microsoft.com/office/drawing/2014/main" id="{6C494A8F-181A-DF4D-982C-B5CD87D0C1B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7118982" y="2660253"/>
            <a:ext cx="5521239" cy="1829709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9" name="Rectangle : coins arrondis 28">
            <a:extLst>
              <a:ext uri="{FF2B5EF4-FFF2-40B4-BE49-F238E27FC236}">
                <a16:creationId xmlns:a16="http://schemas.microsoft.com/office/drawing/2014/main" id="{4D02EE39-3D3F-9C7E-7746-40970F43C904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7118982" y="2281627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0" name="TextBox 10">
            <a:extLst>
              <a:ext uri="{FF2B5EF4-FFF2-40B4-BE49-F238E27FC236}">
                <a16:creationId xmlns:a16="http://schemas.microsoft.com/office/drawing/2014/main" id="{17921F4B-54C5-AAF9-9E82-E046EB86A5C1}"/>
              </a:ext>
            </a:extLst>
          </p:cNvPr>
          <p:cNvSpPr txBox="1"/>
          <p:nvPr>
            <p:custDataLst>
              <p:tags r:id="rId18"/>
            </p:custDataLst>
          </p:nvPr>
        </p:nvSpPr>
        <p:spPr>
          <a:xfrm>
            <a:off x="7118982" y="2357007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3026"/>
              </a:lnSpc>
              <a:defRPr/>
            </a:pP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4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1" name="TextBox 10">
            <a:extLst>
              <a:ext uri="{FF2B5EF4-FFF2-40B4-BE49-F238E27FC236}">
                <a16:creationId xmlns:a16="http://schemas.microsoft.com/office/drawing/2014/main" id="{817AEF75-A9F9-AF27-32AF-70479EF7BFBF}"/>
              </a:ext>
            </a:extLst>
          </p:cNvPr>
          <p:cNvSpPr txBox="1"/>
          <p:nvPr>
            <p:custDataLst>
              <p:tags r:id="rId19"/>
            </p:custDataLst>
          </p:nvPr>
        </p:nvSpPr>
        <p:spPr>
          <a:xfrm>
            <a:off x="7322351" y="2959118"/>
            <a:ext cx="5054430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Rituels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Acte de parole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Lecture</a:t>
            </a:r>
            <a:endParaRPr lang="fr-FR" sz="24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32" name="Rectangle : coins arrondis 31">
            <a:extLst>
              <a:ext uri="{FF2B5EF4-FFF2-40B4-BE49-F238E27FC236}">
                <a16:creationId xmlns:a16="http://schemas.microsoft.com/office/drawing/2014/main" id="{10D6DB2F-D74E-757C-5150-9C07C41D1654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7164437" y="5154814"/>
            <a:ext cx="5521239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3" name="Rectangle : coins arrondis 32">
            <a:extLst>
              <a:ext uri="{FF2B5EF4-FFF2-40B4-BE49-F238E27FC236}">
                <a16:creationId xmlns:a16="http://schemas.microsoft.com/office/drawing/2014/main" id="{B42C1C5E-E1D5-BCEE-2E40-496805D8A2FC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7118982" y="4835299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4" name="TextBox 10">
            <a:extLst>
              <a:ext uri="{FF2B5EF4-FFF2-40B4-BE49-F238E27FC236}">
                <a16:creationId xmlns:a16="http://schemas.microsoft.com/office/drawing/2014/main" id="{B1661B79-F159-C036-4A43-4881CC26DF20}"/>
              </a:ext>
            </a:extLst>
          </p:cNvPr>
          <p:cNvSpPr txBox="1"/>
          <p:nvPr>
            <p:custDataLst>
              <p:tags r:id="rId22"/>
            </p:custDataLst>
          </p:nvPr>
        </p:nvSpPr>
        <p:spPr>
          <a:xfrm>
            <a:off x="7118982" y="4907267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3026"/>
              </a:lnSpc>
              <a:defRPr/>
            </a:pP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5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5" name="TextBox 10">
            <a:extLst>
              <a:ext uri="{FF2B5EF4-FFF2-40B4-BE49-F238E27FC236}">
                <a16:creationId xmlns:a16="http://schemas.microsoft.com/office/drawing/2014/main" id="{0BE592F4-404B-9350-A1A3-1943A53CEB8F}"/>
              </a:ext>
            </a:extLst>
          </p:cNvPr>
          <p:cNvSpPr txBox="1"/>
          <p:nvPr>
            <p:custDataLst>
              <p:tags r:id="rId23"/>
            </p:custDataLst>
          </p:nvPr>
        </p:nvSpPr>
        <p:spPr>
          <a:xfrm>
            <a:off x="7382420" y="5333666"/>
            <a:ext cx="4994361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Rituels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Appropriation de l'acte de parole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Écriture</a:t>
            </a:r>
            <a:endParaRPr lang="fr-MA" sz="24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36" name="Rectangle : coins arrondis 35">
            <a:extLst>
              <a:ext uri="{FF2B5EF4-FFF2-40B4-BE49-F238E27FC236}">
                <a16:creationId xmlns:a16="http://schemas.microsoft.com/office/drawing/2014/main" id="{49A775F8-78C6-3BB4-2D21-01DE5AF2AD5B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7164437" y="7428082"/>
            <a:ext cx="5521239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7" name="Rectangle : coins arrondis 36">
            <a:extLst>
              <a:ext uri="{FF2B5EF4-FFF2-40B4-BE49-F238E27FC236}">
                <a16:creationId xmlns:a16="http://schemas.microsoft.com/office/drawing/2014/main" id="{589764F6-37CA-963E-2EED-E12AD8468618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7118982" y="7095290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8" name="TextBox 10">
            <a:extLst>
              <a:ext uri="{FF2B5EF4-FFF2-40B4-BE49-F238E27FC236}">
                <a16:creationId xmlns:a16="http://schemas.microsoft.com/office/drawing/2014/main" id="{361575BF-65D0-716D-E24F-6310280C6CF2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7118982" y="7157231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3026"/>
              </a:lnSpc>
              <a:defRPr/>
            </a:pP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6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E1162664-CD36-5CA8-4EBB-D33ACFA7041E}"/>
              </a:ext>
            </a:extLst>
          </p:cNvPr>
          <p:cNvSpPr txBox="1"/>
          <p:nvPr>
            <p:custDataLst>
              <p:tags r:id="rId27"/>
            </p:custDataLst>
          </p:nvPr>
        </p:nvSpPr>
        <p:spPr>
          <a:xfrm>
            <a:off x="7382420" y="8021069"/>
            <a:ext cx="4616907" cy="395853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</a:rPr>
              <a:t>Révision de la semaine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CCAA73-75BC-153F-62F2-C117C5FF911F}"/>
              </a:ext>
            </a:extLst>
          </p:cNvPr>
          <p:cNvSpPr txBox="1"/>
          <p:nvPr>
            <p:custDataLst>
              <p:tags r:id="rId28"/>
            </p:custDataLst>
          </p:nvPr>
        </p:nvSpPr>
        <p:spPr>
          <a:xfrm>
            <a:off x="8794004" y="103890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50000"/>
                    <a:lumOff val="50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6F5DDA-3373-F94C-6266-5693F1D011A1}"/>
              </a:ext>
            </a:extLst>
          </p:cNvPr>
          <p:cNvSpPr txBox="1"/>
          <p:nvPr>
            <p:custDataLst>
              <p:tags r:id="rId29"/>
            </p:custDataLst>
          </p:nvPr>
        </p:nvSpPr>
        <p:spPr>
          <a:xfrm>
            <a:off x="879306" y="7182768"/>
            <a:ext cx="2076213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3026"/>
              </a:lnSpc>
              <a:defRPr/>
            </a:pPr>
            <a:r>
              <a:rPr lang="en-US" sz="2801" dirty="0">
                <a:solidFill>
                  <a:srgbClr val="8DC63F"/>
                </a:solidFill>
                <a:latin typeface="Dosis" pitchFamily="2" charset="0"/>
              </a:rPr>
              <a:t>   </a:t>
            </a:r>
            <a:r>
              <a:rPr lang="en-US" sz="2801" b="1" dirty="0">
                <a:solidFill>
                  <a:prstClr val="white"/>
                </a:solidFill>
                <a:latin typeface="Dosis" pitchFamily="2" charset="0"/>
              </a:rPr>
              <a:t>Séance 3</a:t>
            </a:r>
            <a:r>
              <a:rPr lang="en-US" sz="3200" b="1" dirty="0">
                <a:solidFill>
                  <a:prstClr val="white"/>
                </a:solidFill>
                <a:latin typeface="Dosis" pitchFamily="2" charset="0"/>
              </a:rPr>
              <a:t>    </a:t>
            </a:r>
            <a:endParaRPr lang="fr-FR" sz="3200" b="1" dirty="0">
              <a:solidFill>
                <a:prstClr val="white"/>
              </a:solidFill>
              <a:latin typeface="Dosi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05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2D792-9661-6DE2-F93A-CE24F2471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B37AE72-DC16-3C78-995C-4740D41AEB3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1896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291967E-5785-70E4-C0C7-61B2213E227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758002"/>
            <a:ext cx="12954000" cy="8875604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846EB5E-0791-9E8A-8414-9D2BA4FB24EE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4538ACF-B9E6-7444-3F8C-7FA6C4BFC867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32F5C805-999C-9E73-E861-0A7A6376180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45454" y="246774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0DA22D1-6F2D-80F8-E798-214474E162B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950689" y="109221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E74FF86-0289-553A-32AE-8779741EB24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81001" y="1660161"/>
            <a:ext cx="12954000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Contenus de la semaine 5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64B8357B-02C8-141E-37A8-43BD3D4E0EA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9381" y="3058610"/>
            <a:ext cx="3787468" cy="5342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048D869-488E-E5B1-E619-2C18F690A2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64265" y="3058610"/>
            <a:ext cx="3795089" cy="5349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9152EE06-CE80-A8DA-2592-7C989D2FBBC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16770" y="3044427"/>
            <a:ext cx="3764606" cy="5349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5226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64483-EBED-AFC3-42E7-5B7C51F32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CFE0239B-D923-8B2C-30A6-614C7B99098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558391A5-78BE-3019-8AFF-6B37DCA6C38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838309" y="2474553"/>
            <a:ext cx="9683949" cy="52168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1.  Rituel: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Révision des lettres.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 </a:t>
            </a: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2. Vocabulaire 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Une chemise – un manteau – une robe – un chapeau – des chaussures – une mouche – long – court. 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3. Écoute active du dialogue</a:t>
            </a:r>
            <a:endParaRPr lang="fr-FR" sz="4200" b="1" dirty="0">
              <a:solidFill>
                <a:schemeClr val="bg1">
                  <a:lumMod val="65000"/>
                </a:schemeClr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 Qu’est-ce que tu portes ?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AC814555-9B2E-7EEA-2022-DADBF62D63D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76AA2F05-5E5A-A966-E62E-14E3DE5DD47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0ED06D3-C6F5-6B1F-790C-9D323CD5D90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29082" y="2643188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DFFE1A9C-85C8-638B-99FB-BDBD5944D865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1" y="703696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1</a:t>
            </a:r>
          </a:p>
        </p:txBody>
      </p:sp>
    </p:spTree>
    <p:extLst>
      <p:ext uri="{BB962C8B-B14F-4D97-AF65-F5344CB8AC3E}">
        <p14:creationId xmlns:p14="http://schemas.microsoft.com/office/powerpoint/2010/main" val="347987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1005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00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4625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4971621" y="2167870"/>
            <a:ext cx="5029200" cy="4974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Carelia"/>
                <a:ea typeface="+mn-ea"/>
                <a:cs typeface="+mn-cs"/>
              </a:rPr>
              <a:t>Objectifs des rituels</a:t>
            </a:r>
          </a:p>
        </p:txBody>
      </p:sp>
      <p:sp>
        <p:nvSpPr>
          <p:cNvPr id="12" name="Freeform 17">
            <a:extLst>
              <a:ext uri="{FF2B5EF4-FFF2-40B4-BE49-F238E27FC236}">
                <a16:creationId xmlns:a16="http://schemas.microsoft.com/office/drawing/2014/main" id="{C1D261BA-3ABE-2DE1-E789-F4046D0C832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rot="10800000" flipH="1">
            <a:off x="1381346" y="3736257"/>
            <a:ext cx="11115454" cy="3304116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95C32B6-3F71-2033-BA88-FCA970C59DC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615091" y="3825285"/>
            <a:ext cx="706508" cy="3166298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109199" t="-6937" r="-896458" b="-829367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86236" y="441300"/>
            <a:ext cx="6643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444E5172-1FEC-C726-0EF2-92DE9D6F9BD3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857500" y="4809538"/>
            <a:ext cx="5522127" cy="425648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Révision des lettres. 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B6CF2F32-CD60-B83B-E47B-2BBFF6B8E015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755970" y="4742635"/>
            <a:ext cx="504425" cy="54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79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2BF15-BB8E-989A-E985-B85960309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DEA6562E-F05C-00F7-13C2-2F5E359BE3F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41786" y="779888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926730-19A1-3596-B730-AE339E499EB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74975" y="687484"/>
            <a:ext cx="12076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Bonjour les enfants. Nous allons commencer une nouvelle leçon de français.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388BA8-E9EE-DE41-DCA3-773498CEA85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059771" y="2695098"/>
            <a:ext cx="7596461" cy="623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46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6645B-3940-A0D3-D68D-66E32F026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8">
            <a:extLst>
              <a:ext uri="{FF2B5EF4-FFF2-40B4-BE49-F238E27FC236}">
                <a16:creationId xmlns:a16="http://schemas.microsoft.com/office/drawing/2014/main" id="{44EAEBCF-3EE1-818F-6B6D-4B7D398ECD0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32815" y="796038"/>
            <a:ext cx="465218" cy="327295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0F56615-F0A3-DA15-4887-043D291F289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75185" y="692415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Nous allons lire des syllabes. Répétez après moi. 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FC3FB546-481D-4BEC-08F1-E2FD4B4B56A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60812" y="651587"/>
            <a:ext cx="1747521" cy="146699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4BACCED-BE10-9927-895E-D06595E851E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71475" y="4601557"/>
            <a:ext cx="12973049" cy="3287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defRPr/>
            </a:pP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ga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nu   go   bi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gou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co</a:t>
            </a:r>
            <a:endParaRPr lang="fr-MA" sz="7200" b="1" dirty="0">
              <a:solidFill>
                <a:srgbClr val="106584"/>
              </a:solidFill>
              <a:latin typeface="KG Primary Penmanship 2" panose="020B060402020202020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defRPr/>
            </a:pP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fu   il   sa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oum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je   éd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12B2443C-105A-8318-4299-5D20567E2914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849531406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529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6645B-3940-A0D3-D68D-66E32F026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8">
            <a:extLst>
              <a:ext uri="{FF2B5EF4-FFF2-40B4-BE49-F238E27FC236}">
                <a16:creationId xmlns:a16="http://schemas.microsoft.com/office/drawing/2014/main" id="{44EAEBCF-3EE1-818F-6B6D-4B7D398ECD0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32815" y="796038"/>
            <a:ext cx="465218" cy="327295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E658A6F-0765-7A54-7C65-B6FC69C52E47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1236335" y="744686"/>
            <a:ext cx="1580024" cy="976335"/>
          </a:xfrm>
          <a:prstGeom prst="roundRect">
            <a:avLst>
              <a:gd name="adj" fmla="val 31362"/>
            </a:avLst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2D864C5-DAF0-4655-89C2-53AF9BCE4659}"/>
              </a:ext>
            </a:extLst>
          </p:cNvPr>
          <p:cNvSpPr txBox="1"/>
          <p:nvPr/>
        </p:nvSpPr>
        <p:spPr>
          <a:xfrm>
            <a:off x="1511060" y="742819"/>
            <a:ext cx="10115550" cy="445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ts val="3017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Qui veut passer au tableau pour lire les syllabes ?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0F5CC93F-C63D-7FFD-0F10-72B3A3AF8885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39858378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4B2D3D4A-3AF8-D85D-CEDA-D1889687405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71475" y="4601557"/>
            <a:ext cx="12973049" cy="3287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defRPr/>
            </a:pP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ga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nu   go   bi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gou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co</a:t>
            </a:r>
            <a:endParaRPr lang="fr-MA" sz="7200" b="1" dirty="0">
              <a:solidFill>
                <a:srgbClr val="106584"/>
              </a:solidFill>
              <a:latin typeface="KG Primary Penmanship 2" panose="020B060402020202020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defRPr/>
            </a:pP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fu   il   sa   </a:t>
            </a:r>
            <a:r>
              <a:rPr lang="fr-MA" sz="7200" b="1" dirty="0" err="1">
                <a:solidFill>
                  <a:srgbClr val="106584"/>
                </a:solidFill>
                <a:latin typeface="KG Primary Penmanship 2" panose="020B0604020202020204" charset="0"/>
              </a:rPr>
              <a:t>oum</a:t>
            </a:r>
            <a:r>
              <a:rPr lang="fr-MA" sz="7200" b="1" dirty="0">
                <a:solidFill>
                  <a:srgbClr val="106584"/>
                </a:solidFill>
                <a:latin typeface="KG Primary Penmanship 2" panose="020B0604020202020204" charset="0"/>
              </a:rPr>
              <a:t>   je   éd</a:t>
            </a:r>
          </a:p>
        </p:txBody>
      </p:sp>
    </p:spTree>
    <p:extLst>
      <p:ext uri="{BB962C8B-B14F-4D97-AF65-F5344CB8AC3E}">
        <p14:creationId xmlns:p14="http://schemas.microsoft.com/office/powerpoint/2010/main" val="4222133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A1E73-79C4-5A8B-419A-912B81ED0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08CF34B-89FD-EA1A-F90B-5A7C1BF49F2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0F335ADE-79C9-B5C9-51ED-1DAB380868B0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738301" y="2517417"/>
            <a:ext cx="9387438" cy="50706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1.  Rituel: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Révision des lettres.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cs typeface="Calibri" panose="020F0502020204030204" pitchFamily="34" charset="0"/>
              </a:rPr>
              <a:t>2. Vocabulaire </a:t>
            </a:r>
          </a:p>
          <a:p>
            <a:pPr defTabSz="914445">
              <a:defRPr/>
            </a:pPr>
            <a:r>
              <a:rPr lang="fr-FR" sz="28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Une chemise – un manteau – une robe – un chapeau – des chaussures – une mouche – long – court</a:t>
            </a: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. 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3. Écoute active du dialogue</a:t>
            </a:r>
            <a:endParaRPr lang="fr-FR" sz="4200" b="1" dirty="0">
              <a:solidFill>
                <a:schemeClr val="bg1">
                  <a:lumMod val="65000"/>
                </a:schemeClr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 Qu’est-ce que tu portes ?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D982CCA9-C0E9-F357-032E-3E45F9BDD41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BC2C3C62-D2F0-5D66-B003-9B29F2A6409D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9F52DD5-72FC-C01C-0E5E-9A31D0DA4209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0442" y="4423339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E8BC9D05-A17F-03E4-0B86-D41C0650A455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1" y="703696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1</a:t>
            </a:r>
          </a:p>
        </p:txBody>
      </p:sp>
    </p:spTree>
    <p:extLst>
      <p:ext uri="{BB962C8B-B14F-4D97-AF65-F5344CB8AC3E}">
        <p14:creationId xmlns:p14="http://schemas.microsoft.com/office/powerpoint/2010/main" val="4197992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33D89-E7EB-40FF-CF5A-67891382C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C1A6AA9-C3B1-4A03-25C0-BBE980C6C81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3810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D44030F-92D5-5155-F355-E8C7E15D60C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0452C29-99B7-8199-E0D2-7FA9B3CE6D38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326A109-A75D-CF93-446A-F83CED64A5AC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00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C1B858CF-CB87-B56A-234E-C5EEFE1D0F2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4625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650BDE26-F7F8-B9CB-3168-206425D2A58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971621" y="2167870"/>
            <a:ext cx="5029200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Carelia"/>
                <a:ea typeface="+mn-ea"/>
                <a:cs typeface="+mn-cs"/>
              </a:rPr>
              <a:t>Objectif de l’activité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29180C3-8241-7001-16E0-7FBD10F76BD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86236" y="441300"/>
            <a:ext cx="6643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Pour l’enseignant</a:t>
            </a: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0F15267E-B8FE-08AE-4F3F-7E36AA92DBD4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81636" y="3572769"/>
            <a:ext cx="11752727" cy="4200876"/>
            <a:chOff x="1021947" y="3100970"/>
            <a:chExt cx="11752727" cy="3654320"/>
          </a:xfrm>
        </p:grpSpPr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02D21C84-53F1-7BB4-221B-E998AA8D854A}"/>
                </a:ext>
              </a:extLst>
            </p:cNvPr>
            <p:cNvSpPr/>
            <p:nvPr/>
          </p:nvSpPr>
          <p:spPr>
            <a:xfrm rot="10800000" flipH="1">
              <a:off x="1021947" y="3100970"/>
              <a:ext cx="11752727" cy="3654320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CF97475C-256F-4F9A-39B9-48493C5B2BE1}"/>
                </a:ext>
              </a:extLst>
            </p:cNvPr>
            <p:cNvSpPr/>
            <p:nvPr/>
          </p:nvSpPr>
          <p:spPr>
            <a:xfrm>
              <a:off x="1255693" y="3189998"/>
              <a:ext cx="706508" cy="3565292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-109199" t="-6937" r="-896458" b="-829367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pic>
        <p:nvPicPr>
          <p:cNvPr id="27" name="Image 26">
            <a:extLst>
              <a:ext uri="{FF2B5EF4-FFF2-40B4-BE49-F238E27FC236}">
                <a16:creationId xmlns:a16="http://schemas.microsoft.com/office/drawing/2014/main" id="{7B5027DB-2000-F021-9FED-7B6245E801F8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480250" y="4327858"/>
            <a:ext cx="504425" cy="549068"/>
          </a:xfrm>
          <a:prstGeom prst="rect">
            <a:avLst/>
          </a:prstGeom>
        </p:spPr>
      </p:pic>
      <p:sp>
        <p:nvSpPr>
          <p:cNvPr id="28" name="TextBox 10">
            <a:extLst>
              <a:ext uri="{FF2B5EF4-FFF2-40B4-BE49-F238E27FC236}">
                <a16:creationId xmlns:a16="http://schemas.microsoft.com/office/drawing/2014/main" id="{84DD528D-EB98-ECE4-6F2D-CB50C4FB8A3F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422019" y="4269267"/>
            <a:ext cx="9875000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685835">
              <a:defRPr/>
            </a:pPr>
            <a:r>
              <a:rPr lang="fr-FR" sz="3200" b="1" dirty="0">
                <a:solidFill>
                  <a:srgbClr val="1F497D"/>
                </a:solidFill>
                <a:latin typeface="Dosis" pitchFamily="2" charset="0"/>
              </a:rPr>
              <a:t>Comprendre et produire les mots du vocabulaire. </a:t>
            </a:r>
          </a:p>
        </p:txBody>
      </p:sp>
      <p:sp>
        <p:nvSpPr>
          <p:cNvPr id="29" name="TextBox 10">
            <a:extLst>
              <a:ext uri="{FF2B5EF4-FFF2-40B4-BE49-F238E27FC236}">
                <a16:creationId xmlns:a16="http://schemas.microsoft.com/office/drawing/2014/main" id="{B5BEF4F0-E29B-45FC-F13B-6B9F91CE5157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2302891" y="5244771"/>
            <a:ext cx="10215298" cy="1340793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2800" b="1" dirty="0">
                <a:solidFill>
                  <a:srgbClr val="0070C0"/>
                </a:solidFill>
                <a:latin typeface="Dosis" pitchFamily="2" charset="0"/>
                <a:cs typeface="Calibri" panose="020F0502020204030204" pitchFamily="34" charset="0"/>
              </a:rPr>
              <a:t>Une chemise – un manteau – une robe – un chapeau – des chaussures – une mouche – long – court.</a:t>
            </a:r>
          </a:p>
        </p:txBody>
      </p:sp>
    </p:spTree>
    <p:extLst>
      <p:ext uri="{BB962C8B-B14F-4D97-AF65-F5344CB8AC3E}">
        <p14:creationId xmlns:p14="http://schemas.microsoft.com/office/powerpoint/2010/main" val="2711499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7ABAD-6D4F-5884-D500-D3BA349F7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DED65CE5-908B-FB32-AAB5-F056B9D6EC8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59540" y="768146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98DA2D2-6A9D-C73B-C833-76727114B78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89933" y="664759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5430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Soyez attentifs ! Nous allons apprendre de nouveaux mots en français. 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E39558C-94AB-CA03-FA1F-8FB1A793970E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072812" y="3168311"/>
            <a:ext cx="5855106" cy="4727576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6C41D705-F852-1966-312B-BABF2E78FCFC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84864967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88600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95FD1-783F-053F-D45D-3C8B84F09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6B2F0D78-D77E-454B-3427-7380D4896C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264E2F77-FD94-C9C0-325E-0C1DC5C06EC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3C67595-1E7D-670C-5DB6-0615E31E3125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FFBE3FE2-9E57-E07A-1697-5BA92C902E14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546A1F20-8F0E-935F-A1E5-DC1845FA20BF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ABEAB90E-0A46-3111-E803-0BCA7ED19E9C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C9D027C9-DF94-5309-CE58-8FF6BAEE04AA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C2B0F62E-0E42-8341-788F-6D3C9F98E7EF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0556D4B6-1B19-4DD3-9A62-7214C462F7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B01CE8B-B450-9633-1340-4AEB62ABE0B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8E9068F-3266-D8F0-60D5-461342A5D6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5D55FB8C-9E98-A93C-231F-0A7DA6E34E10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4" name="Image 13">
            <a:extLst>
              <a:ext uri="{FF2B5EF4-FFF2-40B4-BE49-F238E27FC236}">
                <a16:creationId xmlns:a16="http://schemas.microsoft.com/office/drawing/2014/main" id="{CBBCAA17-A2FD-9CCA-7262-9BE4EFED6F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39684" y="3490610"/>
            <a:ext cx="4730173" cy="330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171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04D49-BB0B-B2D1-53D8-593BBCCB4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B2CB587D-C919-A657-1DE3-CF62547FF0E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7936B72-007F-8C58-C3D1-9C8DF26E22E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Un manteau.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EC7E9E0-FB18-3B32-52E4-95134FC0826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072188" y="4420225"/>
            <a:ext cx="64824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 manteau</a:t>
            </a:r>
            <a:r>
              <a:rPr lang="fr-FR" sz="8800" b="1" dirty="0">
                <a:solidFill>
                  <a:prstClr val="black"/>
                </a:solidFill>
                <a:latin typeface="Dosis" pitchFamily="2" charset="0"/>
              </a:rPr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B7A9B41-0A5E-6EEC-E880-A1C07BE137F7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7DED58CF-CAA6-47D2-E573-6F4B54156E78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028CD2B8-E959-2B66-306C-269E8CE444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5213" y="3971208"/>
            <a:ext cx="3354817" cy="234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231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4B893-39FD-2111-F848-33B373D3C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FDE6A119-0496-159B-04D3-A5785434B56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B548EF1F-A654-1323-515D-8103E6626A2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5E5DB9D-F988-64D1-68FF-DF0934A63FDF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B96DA5F6-E629-CF81-4E24-F707C16A2629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4A1CF455-7A0C-35F7-5992-64BC26E2ACCD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1ED91487-70C5-80FC-201D-4F1122B07E46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DE2C351C-D74D-ACBC-43FC-0D5F84F9F362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C6E33469-A328-C188-9729-1C25E2438224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2EB5ABAD-3100-5D91-37FB-BDCA3DB6B7E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BB9578D-0145-ACEF-6FDC-4E271ED1D3F2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D6A9740-6BE3-153D-A5A7-90203DB3C0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E5BC0C29-415D-68ED-C34A-E8B3D402D6DD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8" name="Image 17">
            <a:extLst>
              <a:ext uri="{FF2B5EF4-FFF2-40B4-BE49-F238E27FC236}">
                <a16:creationId xmlns:a16="http://schemas.microsoft.com/office/drawing/2014/main" id="{7CBE0626-557E-FE62-73EC-94490E4D225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13898" y="3455000"/>
            <a:ext cx="4718304" cy="33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872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AF591-56A4-364C-614E-7541F1921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CB2F90E-142F-3B13-968B-03AB9B16EA8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05497B-A06C-D053-B5F4-704213D1207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Une robe.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8B4190C-C66F-5B4E-AC1B-8100F7B57AD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072188" y="4420225"/>
            <a:ext cx="64824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une robe</a:t>
            </a:r>
            <a:r>
              <a:rPr lang="fr-FR" sz="8800" b="1" dirty="0">
                <a:solidFill>
                  <a:prstClr val="black"/>
                </a:solidFill>
                <a:latin typeface="Dosis" pitchFamily="2" charset="0"/>
              </a:rPr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F164AE8-C05C-ADAA-9700-86146150EDFD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28A6C3E9-D55E-BE47-1766-CA75496FE0D6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39C690C4-72BC-4307-295B-0EDDA4F365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73674" y="3945952"/>
            <a:ext cx="3346399" cy="239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427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887BA-D154-5E5C-228F-102A8BBF0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B4145487-65FD-F116-63A6-0E89F682AA4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7544" y="67061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1086DD-9514-F25D-03DF-878CF8B7FE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49001" y="564994"/>
            <a:ext cx="118872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La robe est longue.</a:t>
            </a:r>
          </a:p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527A21-6EAB-879D-8462-6138CD9554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861285" y="2403181"/>
            <a:ext cx="9950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54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La robe est longue.</a:t>
            </a:r>
            <a:endParaRPr lang="fr-FR" sz="54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1BDF39A-B2EB-C100-2841-B21F282023C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A5CBC8F0-5B8B-61E9-E4F4-B53323666B90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D3623C89-183A-5CDF-A10D-1BAEEA006D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382" b="97582" l="3211" r="98165">
                        <a14:foregroundMark x1="23394" y1="1382" x2="44725" y2="6908"/>
                        <a14:foregroundMark x1="44725" y1="6908" x2="55963" y2="1382"/>
                        <a14:foregroundMark x1="10092" y1="12781" x2="12156" y2="20898"/>
                        <a14:foregroundMark x1="5734" y1="15026" x2="7798" y2="19171"/>
                        <a14:foregroundMark x1="4817" y1="84629" x2="19725" y2="94473"/>
                        <a14:foregroundMark x1="19725" y1="94473" x2="58486" y2="96546"/>
                        <a14:foregroundMark x1="58486" y1="96546" x2="74083" y2="96546"/>
                        <a14:foregroundMark x1="74083" y1="96546" x2="87844" y2="92919"/>
                        <a14:foregroundMark x1="87844" y1="92919" x2="98394" y2="84801"/>
                        <a14:foregroundMark x1="98394" y1="84801" x2="88761" y2="75302"/>
                        <a14:foregroundMark x1="80046" y1="92746" x2="14679" y2="97582"/>
                        <a14:foregroundMark x1="14679" y1="97582" x2="3211" y2="9343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1297" y="4256757"/>
            <a:ext cx="3322608" cy="4412362"/>
          </a:xfrm>
          <a:prstGeom prst="rect">
            <a:avLst/>
          </a:prstGeom>
        </p:spPr>
      </p:pic>
      <p:pic>
        <p:nvPicPr>
          <p:cNvPr id="2" name="Parcours_1_Pd4_S5_Vocab_Phrase_1">
            <a:hlinkClick r:id="" action="ppaction://media"/>
            <a:extLst>
              <a:ext uri="{FF2B5EF4-FFF2-40B4-BE49-F238E27FC236}">
                <a16:creationId xmlns:a16="http://schemas.microsoft.com/office/drawing/2014/main" id="{94C404CD-343D-7E32-D71C-D21FBFFE2BA8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313987" y="7458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9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14219-F26A-9FEF-4BE0-98A71EDF2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4BF62ED-3232-1942-8E67-33320FA6C4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A275DE-7D9C-269A-4B76-370B8C970B10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Long.</a:t>
            </a:r>
          </a:p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0BEF403-392A-98A1-3879-89C69CC19A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472113" y="4420225"/>
            <a:ext cx="7829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long</a:t>
            </a:r>
            <a:endParaRPr lang="fr-FR" sz="88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9334EF3-C978-46E4-3A9D-AAD9D05D6B64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8834AC9E-BBBF-03D0-695C-F443102A6414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392EB3E6-8C5A-40DE-FFFC-0BEBEA9161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2327" y="3945980"/>
            <a:ext cx="3436176" cy="239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628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4D250E-6341-1751-55D4-3D2F19054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D085B21A-40D9-F6B7-B329-7D713F53C5C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7438D6DA-6998-C7D1-17AE-6279A1C417C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« long » en arabe ?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A64D221-ECE8-CC06-273A-17C8B7C819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E817918C-A918-2CBC-676C-556FD8303D3C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1" name="Image 10">
            <a:extLst>
              <a:ext uri="{FF2B5EF4-FFF2-40B4-BE49-F238E27FC236}">
                <a16:creationId xmlns:a16="http://schemas.microsoft.com/office/drawing/2014/main" id="{5CAFEE6B-9EA4-0278-3A6C-9112C8CB36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7130" y="3479296"/>
            <a:ext cx="4775282" cy="332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9613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6EEE7-AC7A-2601-42EC-A52BECF0A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FC85F43B-6C5B-ACBE-0E4B-14704BC5B6F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7544" y="67061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D7AD65D-A9F8-E625-1E5E-A526A055FC3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49001" y="564994"/>
            <a:ext cx="118872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La robe est courte.</a:t>
            </a:r>
          </a:p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EFF0818-F775-C1FF-F53F-A8EA7F5B1FE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861285" y="2403181"/>
            <a:ext cx="9950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54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La robe est courte.</a:t>
            </a:r>
            <a:endParaRPr lang="fr-FR" sz="54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DA3510-AA89-A0F3-120A-D4501D52E6FD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95FEA263-0C4C-16DA-9CA9-4577F4AB649B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2" name="Image 11">
            <a:extLst>
              <a:ext uri="{FF2B5EF4-FFF2-40B4-BE49-F238E27FC236}">
                <a16:creationId xmlns:a16="http://schemas.microsoft.com/office/drawing/2014/main" id="{FA04A489-5CB2-40F1-B884-4BF9F51B615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708" y="4044377"/>
            <a:ext cx="3122584" cy="383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594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6CE3D-3CEE-5BEA-E7D9-F01EC3434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99585CE3-707D-3850-CAD9-60C7BD8471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2327" y="3945980"/>
            <a:ext cx="3439914" cy="2395040"/>
          </a:xfrm>
          <a:prstGeom prst="rect">
            <a:avLst/>
          </a:prstGeom>
        </p:spPr>
      </p:pic>
      <p:sp>
        <p:nvSpPr>
          <p:cNvPr id="4" name="Freeform 8">
            <a:extLst>
              <a:ext uri="{FF2B5EF4-FFF2-40B4-BE49-F238E27FC236}">
                <a16:creationId xmlns:a16="http://schemas.microsoft.com/office/drawing/2014/main" id="{0B7A46BA-DCB4-17FB-3368-73FF754614C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C24DE4F-7BFF-7CAA-2A16-AA980AF9C6FF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Court.</a:t>
            </a:r>
          </a:p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BEB73D6-B51E-1CAF-ACAE-B0DAE7A52D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472113" y="4420225"/>
            <a:ext cx="7829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court</a:t>
            </a:r>
            <a:endParaRPr lang="fr-FR" sz="88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ACB3B1C-8E81-1BBD-6154-920CCD3546A3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403D1138-7C95-A647-28AB-F8C3AE7F9B56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6586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3D83B-6689-A02D-DDAF-908ED002D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6A01F0EA-AEE0-A88C-FC88-6DE9EF65056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F31E53-C1E5-A730-69D8-6171AF0E79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C5EAB9F8-16D3-99B6-5E2F-B1F77B20404B}"/>
              </a:ext>
            </a:extLst>
          </p:cNvPr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3A6A3DCE-5EC5-CE6D-0831-9FDB671578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3085" y="3485251"/>
            <a:ext cx="4763372" cy="331649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AA6B5F7-B3F9-3813-FA04-02F7CEC39AB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« court » en arabe ?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34309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B4BD7-1B7B-05DC-EB55-50C22EECD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EB8EC72-DFBF-81B6-414D-25F8C7CDBD5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7B791C0-67F8-080D-F005-12445676B72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Court – Long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0D462016-5783-BAFA-323D-A75BFAA7E2D3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1DC360D0-ABFB-0431-D020-5ACAAC8585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31577" y="3423168"/>
            <a:ext cx="3657936" cy="254683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3F3230F-4051-9275-78ED-E8CF9D4EA3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26488" y="3423168"/>
            <a:ext cx="3667081" cy="255598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28F5C8-BEF2-F18D-0CD9-1D47D9F49AE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431578" y="6306982"/>
            <a:ext cx="3657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Court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FA94013-DEAE-D2A2-9BEC-DDBB427AEC9B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626488" y="6306982"/>
            <a:ext cx="3657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Long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06CF037-7FDB-BD59-6652-232A76708821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807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1FF3F-00CC-8C65-4800-9FBD9E96B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AC05F382-3C07-2643-A9F0-4D82C8012C5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6EB2515-C991-7C70-307F-289E6B793B8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Courte – Longue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BE990B17-8093-B385-B701-A714E7C74CA2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A2B36A9F-A57C-81D3-DE82-F6622F7E6CEE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431578" y="7564278"/>
            <a:ext cx="3657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Courte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76F068F-0EC3-F3FA-DD1E-278C1727FAC0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626488" y="7564278"/>
            <a:ext cx="3657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Longue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E9D8C5E-9122-380F-6CDE-DDF43ECFB64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382" b="97582" l="3211" r="98165">
                        <a14:foregroundMark x1="23394" y1="1382" x2="44725" y2="6908"/>
                        <a14:foregroundMark x1="44725" y1="6908" x2="55963" y2="1382"/>
                        <a14:foregroundMark x1="10092" y1="12781" x2="12156" y2="20898"/>
                        <a14:foregroundMark x1="5734" y1="15026" x2="7798" y2="19171"/>
                        <a14:foregroundMark x1="4817" y1="84629" x2="19725" y2="94473"/>
                        <a14:foregroundMark x1="19725" y1="94473" x2="58486" y2="96546"/>
                        <a14:foregroundMark x1="58486" y1="96546" x2="74083" y2="96546"/>
                        <a14:foregroundMark x1="74083" y1="96546" x2="87844" y2="92919"/>
                        <a14:foregroundMark x1="87844" y1="92919" x2="98394" y2="84801"/>
                        <a14:foregroundMark x1="98394" y1="84801" x2="88761" y2="75302"/>
                        <a14:foregroundMark x1="80046" y1="92746" x2="14679" y2="97582"/>
                        <a14:foregroundMark x1="14679" y1="97582" x2="3211" y2="9343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94150" y="2937319"/>
            <a:ext cx="3322608" cy="44123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FD0EB46F-BB79-5485-BF7F-FD8A480C68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67" y="2937319"/>
            <a:ext cx="3122584" cy="3839442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499BDDF-E509-064E-1FBC-C428DCAC22C2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345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8FD72-4DE6-CA36-A131-2FE776E25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52EC9D5F-A58A-7320-16D5-85409A5AF50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ED94D81E-5223-1990-A890-75E71191051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09BF262-CAF3-2242-CA3B-C1CDC1E9CF5D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B29559D4-A417-FA93-0F38-74D7F884DB34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D8C2DAB4-B837-7EAC-514F-35541729AF5E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4580164C-D95D-83F2-A5CB-07941550EE40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848B7582-F304-AE7D-3D44-909367C8CE33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3F459CAE-9070-FB7F-43C1-39634B64D6A5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F4EC638F-93DF-49EE-DE29-26F193DCBC1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5EDD7B8-5B48-5A74-80D9-DE9BFCC5E0F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3DBA41F-9B94-06E8-C052-99308F29404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8F6B055F-D3AD-697A-79FF-A9F8F03DCCE5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2" name="Image 11">
            <a:extLst>
              <a:ext uri="{FF2B5EF4-FFF2-40B4-BE49-F238E27FC236}">
                <a16:creationId xmlns:a16="http://schemas.microsoft.com/office/drawing/2014/main" id="{B8CC772B-92BC-012B-9856-A3AA81D4CB0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45619" y="3475772"/>
            <a:ext cx="4718304" cy="333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874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7E9B8-7320-58DE-6A76-B24F2A4EF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7E55663B-FBE9-956B-BEC6-061285F0A0A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50BCB0D-DBF2-CAC3-1634-A7104E8D387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Une chemise.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C7BEDC3-9902-DBE9-B9E4-C05A543819F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072188" y="4420225"/>
            <a:ext cx="64824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une </a:t>
            </a:r>
            <a:r>
              <a:rPr lang="fr-FR" sz="80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ch</a:t>
            </a: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emise</a:t>
            </a:r>
            <a:r>
              <a:rPr lang="fr-FR" sz="8800" b="1" dirty="0">
                <a:solidFill>
                  <a:prstClr val="black"/>
                </a:solidFill>
                <a:latin typeface="Dosis" pitchFamily="2" charset="0"/>
              </a:rPr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0C9F6D-A27A-4632-D3E2-D97D9AC5CEE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9450B1DD-125F-0DF9-0713-1B58CCFF5E72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3547418089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C2B00C1A-C655-1BB3-8A41-1FD83357AD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9951" y="3960684"/>
            <a:ext cx="3346399" cy="236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88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83B38-1E12-4DEC-D3DB-BC0A3E0ED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4A0E1C01-906D-B266-7099-F271AC6B520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9E2CA9DB-6CAC-50AB-FB5F-A2C6C326054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4C086EB-8D17-38CF-CC59-6FEE503724D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31D429A2-406B-8DF7-D6F1-79FCAB70CFA6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ABF46ED2-C720-11EB-0B37-1AA4AF542FEB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55374FBF-7641-B683-5627-BBDF6CFEDE02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4B4FA335-E6CC-ED38-7E91-4D21E072CA57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6617F423-AF75-0403-7A7E-550B8944BEE3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61EDA898-2685-235F-68DC-4BCCBF01E12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0912ED2E-5B85-07DC-4C9F-630A2B85768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1DA007-9EF3-9AC3-12A6-6FF33AC5159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68CF2EBE-D953-C5E6-EF49-B0E203D6AE01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0" name="Image 19">
            <a:extLst>
              <a:ext uri="{FF2B5EF4-FFF2-40B4-BE49-F238E27FC236}">
                <a16:creationId xmlns:a16="http://schemas.microsoft.com/office/drawing/2014/main" id="{9EE3EA76-0D88-A547-D64C-07C9CD31D47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86978" y="3484675"/>
            <a:ext cx="4742044" cy="331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894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85900-DA2E-61B4-030C-91C9FB293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6F569DB3-0CF5-AF92-91C9-B98F5A0B04A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F5EE407-46A7-BD45-C616-D1CDD35FAFE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Un chapeau.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E9E28F3-86ED-2F0C-BE74-3552DAB0E16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072188" y="4420225"/>
            <a:ext cx="64824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 </a:t>
            </a:r>
            <a:r>
              <a:rPr lang="fr-FR" sz="80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ch</a:t>
            </a: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apeau</a:t>
            </a:r>
            <a:r>
              <a:rPr lang="fr-FR" sz="8800" b="1" dirty="0">
                <a:solidFill>
                  <a:prstClr val="black"/>
                </a:solidFill>
                <a:latin typeface="Dosis" pitchFamily="2" charset="0"/>
              </a:rPr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5FD7AEC-08DD-8045-217D-478B3F397A7F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6B2C7310-FD4C-2E12-CE23-25A548F689AB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id="{8FDFA081-FCE1-D1CF-5735-9725B582E2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64062" y="3966999"/>
            <a:ext cx="3363236" cy="235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145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887BA-D154-5E5C-228F-102A8BBF0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B4145487-65FD-F116-63A6-0E89F682AA4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7544" y="67061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1086DD-9514-F25D-03DF-878CF8B7FE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49001" y="564994"/>
            <a:ext cx="118872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La fille porte un chapeau.</a:t>
            </a:r>
          </a:p>
          <a:p>
            <a:pPr defTabSz="1543013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527A21-6EAB-879D-8462-6138CD9554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861285" y="2403181"/>
            <a:ext cx="9950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54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La fille porte un chapeau.</a:t>
            </a:r>
            <a:endParaRPr lang="fr-FR" sz="54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1BDF39A-B2EB-C100-2841-B21F282023C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A5CBC8F0-5B8B-61E9-E4F4-B53323666B90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 descr="Une image contenant dessin, chapeau, habits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F6BCB2BA-5A6E-7590-4007-2083B250BD1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323" y="4113883"/>
            <a:ext cx="3835353" cy="4727296"/>
          </a:xfrm>
          <a:prstGeom prst="rect">
            <a:avLst/>
          </a:prstGeom>
        </p:spPr>
      </p:pic>
      <p:pic>
        <p:nvPicPr>
          <p:cNvPr id="10" name="Parcours_1_Pd4_S5_Vocab_Phrase_2">
            <a:hlinkClick r:id="" action="ppaction://media"/>
            <a:extLst>
              <a:ext uri="{FF2B5EF4-FFF2-40B4-BE49-F238E27FC236}">
                <a16:creationId xmlns:a16="http://schemas.microsoft.com/office/drawing/2014/main" id="{AA0F1F5A-2E33-81EB-E971-80D0C44B320B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085388" y="7458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5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1248C-1215-DC00-5759-98D8D0676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E1FD4E57-DD71-7928-9FF7-C6D68922739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20764B42-3843-5D3A-ECE1-7784F82DCD28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AD6E82B-97F0-18A8-393E-7DEA280614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BAD3A3F2-C940-6DDF-8F98-0FE2600C8A53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BA30731E-76FF-D1EE-C1FA-81721A217E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5451" y="3443571"/>
            <a:ext cx="4858640" cy="339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176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A12E88-2283-BDCF-5D88-BF288B7CF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158F6139-1F08-351F-FA3A-33E9C8C83A8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2C6FCAC-2D23-1E47-054A-2B705C5D735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Des chaussures.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5ADC580-08B1-1EF6-2EE8-C69D950B05C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472113" y="4420225"/>
            <a:ext cx="7829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des </a:t>
            </a:r>
            <a:r>
              <a:rPr lang="fr-FR" sz="80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ch</a:t>
            </a: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aussures</a:t>
            </a:r>
            <a:endParaRPr lang="fr-FR" sz="88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726331F-1F92-7521-551E-B61145F0BD1A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5CF71DEE-3E9D-2078-01A5-F8DE69E400A5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87D6E4CF-ABD3-A040-57BE-800B05E027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8892" y="3920273"/>
            <a:ext cx="3496159" cy="244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901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63205-048B-D1AE-5D4D-7869FDA47E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A6FB8FD4-324E-5046-7400-0FA2444A91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8119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77D19792-693D-A911-250C-4CB6395F64A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75259" y="755234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91">
              <a:spcAft>
                <a:spcPts val="900"/>
              </a:spcAft>
              <a:defRPr/>
            </a:pPr>
            <a:r>
              <a:rPr lang="fr-FR" sz="2400" b="1" dirty="0">
                <a:solidFill>
                  <a:srgbClr val="A6A6A6"/>
                </a:solidFill>
                <a:latin typeface="Calibri"/>
              </a:rPr>
              <a:t>C’est quoi ? Dites le mot </a:t>
            </a:r>
            <a:r>
              <a:rPr lang="fr-FR" sz="2400" b="1">
                <a:solidFill>
                  <a:srgbClr val="A6A6A6"/>
                </a:solidFill>
                <a:latin typeface="Calibri"/>
              </a:rPr>
              <a:t>en arabe. 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1B4F0F-8D04-E4D7-B063-3E566DD6B3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6624" y="559935"/>
            <a:ext cx="1746251" cy="1235154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5F062DC0-7E2E-1DFF-3129-2BA546DD4D17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6553EE76-1F13-CD79-5F40-466F0D3374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3565" y="3437617"/>
            <a:ext cx="4828869" cy="341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5501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A074C-BEC7-4AAD-E382-2FC74A9C6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776B424-1A91-1D24-67F9-3F3022F141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0920" y="3920273"/>
            <a:ext cx="3474737" cy="2455023"/>
          </a:xfrm>
          <a:prstGeom prst="rect">
            <a:avLst/>
          </a:prstGeom>
        </p:spPr>
      </p:pic>
      <p:sp>
        <p:nvSpPr>
          <p:cNvPr id="4" name="Freeform 8">
            <a:extLst>
              <a:ext uri="{FF2B5EF4-FFF2-40B4-BE49-F238E27FC236}">
                <a16:creationId xmlns:a16="http://schemas.microsoft.com/office/drawing/2014/main" id="{AB8389A6-2CD3-235A-13E0-29386BAA301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65837" y="686869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2A94BC8-FBCF-33A7-39FB-4658AECA606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7718" y="585974"/>
            <a:ext cx="11887200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43013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Une mouche.</a:t>
            </a:r>
          </a:p>
          <a:p>
            <a:pPr defTabSz="1543013">
              <a:spcAft>
                <a:spcPts val="9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répéter?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513F06D-7579-42BE-97D0-1FF337F72D0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472113" y="4420225"/>
            <a:ext cx="7829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une mou</a:t>
            </a:r>
            <a:r>
              <a:rPr lang="fr-FR" sz="80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ch</a:t>
            </a:r>
            <a:r>
              <a:rPr lang="fr-FR" sz="80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e</a:t>
            </a:r>
            <a:endParaRPr lang="fr-FR" sz="8800" b="1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DBDC266-8DD6-3703-F713-A938C7C377D4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027" y="487304"/>
            <a:ext cx="1446339" cy="1442600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5948316E-ADDB-3B5A-0C9A-626E972357BB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74621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FD256-7DC1-A587-F3C7-9431C2FA3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AD908970-B485-0CE2-E50A-DFE6591FA01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8866" y="85321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3DA2FA-D480-B965-6185-86AC76CCE46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92328" y="771385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Répétons ensemble </a:t>
            </a:r>
            <a:r>
              <a:rPr kumimoji="0" lang="fr-FR" sz="2400" b="1" i="0" u="sng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les mots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92A546BD-575B-1CEB-9F5D-520690B1375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588093" y="529841"/>
            <a:ext cx="1530246" cy="1284596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0AFADABA-C77F-29B7-5DE5-AD2C012C0F53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057651" y="6214292"/>
            <a:ext cx="255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 manteau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243CBC9B-2DB2-CB65-9F66-4BB3F67BAE56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1092841" y="6221257"/>
            <a:ext cx="2349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Une robe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5DC54679-933C-93AB-24E4-C628C117A3E2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616482" y="6221257"/>
            <a:ext cx="3617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Court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ED686FD2-DCC7-8FFC-9A61-B4BE4E7625A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10321927" y="6214292"/>
            <a:ext cx="23994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Long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graphicFrame>
        <p:nvGraphicFramePr>
          <p:cNvPr id="30" name="Tableau 29">
            <a:extLst>
              <a:ext uri="{FF2B5EF4-FFF2-40B4-BE49-F238E27FC236}">
                <a16:creationId xmlns:a16="http://schemas.microsoft.com/office/drawing/2014/main" id="{F31FA94A-8C22-5A40-DA8B-C104C833F360}"/>
              </a:ext>
            </a:extLst>
          </p:cNvPr>
          <p:cNvGraphicFramePr>
            <a:graphicFrameLocks noGrp="1"/>
          </p:cNvGraphicFramePr>
          <p:nvPr>
            <p:custDataLst>
              <p:tags r:id="rId8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20DC2D6F-0B61-1606-6645-70F34C9BF89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73984" y="4320585"/>
            <a:ext cx="2354971" cy="164582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1FA8ABA-4E1D-38C6-4E59-46E29140892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46017" y="4305480"/>
            <a:ext cx="2404623" cy="167604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F34A3B8-66B5-46F9-BD4B-2909AB94742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294981" y="4305480"/>
            <a:ext cx="2398625" cy="167004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34EF1F6-C0EF-1CE3-D61D-B6B24B3460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92840" y="4320585"/>
            <a:ext cx="2349063" cy="168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145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040B1-0CF6-16E1-B26E-E00479C48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8727115-31DD-8A84-85A3-69EBFF7CEC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1682" y="4301342"/>
            <a:ext cx="2349062" cy="1643768"/>
          </a:xfrm>
          <a:prstGeom prst="rect">
            <a:avLst/>
          </a:prstGeom>
        </p:spPr>
      </p:pic>
      <p:sp>
        <p:nvSpPr>
          <p:cNvPr id="4" name="Freeform 8">
            <a:extLst>
              <a:ext uri="{FF2B5EF4-FFF2-40B4-BE49-F238E27FC236}">
                <a16:creationId xmlns:a16="http://schemas.microsoft.com/office/drawing/2014/main" id="{8D0CA3AB-6803-F90E-9BDD-2027AA9E039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8866" y="85321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1E1A72A-E770-D942-5C29-26575170E51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92328" y="771385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Répétons ensemble </a:t>
            </a:r>
            <a:r>
              <a:rPr kumimoji="0" lang="fr-FR" sz="2400" b="1" i="0" u="sng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les mots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5A74E878-2BD1-D790-90FC-11D193B875D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588093" y="529841"/>
            <a:ext cx="1530246" cy="1284596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823D39E8-F1E1-C8AB-8AE0-ABAEA2B751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71549" y="6221257"/>
            <a:ext cx="2721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Une chemise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3CE425B7-7D25-BA5F-DF9E-30B6E5DD673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6858000" y="6221257"/>
            <a:ext cx="3200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3600" b="1" dirty="0">
                <a:solidFill>
                  <a:srgbClr val="215968"/>
                </a:solidFill>
                <a:latin typeface="Dosis" pitchFamily="2" charset="0"/>
              </a:rPr>
              <a:t>Des chaussures</a:t>
            </a:r>
            <a:endParaRPr kumimoji="0" lang="fr-FR" sz="3600" b="1" i="0" u="none" strike="noStrike" kern="120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64648E2A-B817-5B9A-8BBC-953F030BA94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0058400" y="6214294"/>
            <a:ext cx="2871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3600" b="1" dirty="0">
                <a:solidFill>
                  <a:srgbClr val="215968"/>
                </a:solidFill>
                <a:latin typeface="Dosis" pitchFamily="2" charset="0"/>
              </a:rPr>
              <a:t>Une mouche</a:t>
            </a:r>
            <a:endParaRPr kumimoji="0" lang="fr-FR" sz="3600" b="1" i="0" u="none" strike="noStrike" kern="120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aphicFrame>
        <p:nvGraphicFramePr>
          <p:cNvPr id="30" name="Tableau 29">
            <a:extLst>
              <a:ext uri="{FF2B5EF4-FFF2-40B4-BE49-F238E27FC236}">
                <a16:creationId xmlns:a16="http://schemas.microsoft.com/office/drawing/2014/main" id="{539D8114-0CA0-0838-36A4-82CA477D9EFC}"/>
              </a:ext>
            </a:extLst>
          </p:cNvPr>
          <p:cNvGraphicFramePr>
            <a:graphicFrameLocks noGrp="1"/>
          </p:cNvGraphicFramePr>
          <p:nvPr>
            <p:custDataLst>
              <p:tags r:id="rId7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10" name="ZoneTexte 9">
            <a:extLst>
              <a:ext uri="{FF2B5EF4-FFF2-40B4-BE49-F238E27FC236}">
                <a16:creationId xmlns:a16="http://schemas.microsoft.com/office/drawing/2014/main" id="{55DCD374-9083-EF85-29B2-EDAC18EC8380}"/>
              </a:ext>
            </a:extLst>
          </p:cNvPr>
          <p:cNvSpPr txBox="1"/>
          <p:nvPr/>
        </p:nvSpPr>
        <p:spPr>
          <a:xfrm>
            <a:off x="4141169" y="6221257"/>
            <a:ext cx="2416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7163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Un chapeau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77A9D78-380B-18A4-E045-12E36437BFF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20972" y="4249531"/>
            <a:ext cx="2334668" cy="16495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EC9236F-1D1F-7E31-3381-C8487D065D2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8031" y="4284515"/>
            <a:ext cx="2349062" cy="166059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45AC4C6-8EB8-2B76-B0B8-8B077010DAE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23947" y="4317635"/>
            <a:ext cx="2360881" cy="165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855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1DA0D-17FD-64B8-2A89-24EABE614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7223B7A-89EB-311C-8E2F-73E31EBD1EA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86620" y="841468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3EC211D5-1787-87C7-5E47-E794107D98FD}"/>
              </a:ext>
            </a:extLst>
          </p:cNvPr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5821A48E-70E3-2440-879E-420608B55D8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473641" y="589043"/>
            <a:ext cx="10044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chaque image, je vais désigner un élève pour dire le mot.</a:t>
            </a:r>
          </a:p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C’est quel mot ? 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16D4A73-E48E-EBE4-FB7E-CFE2D7FCE1AD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11172825" y="554302"/>
            <a:ext cx="2133930" cy="1423319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C989CEE-6FC0-D2A0-638A-599D2597F4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3984" y="4563477"/>
            <a:ext cx="2354971" cy="164582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B6D6CDA-D0D7-05C7-E532-1D9A52A6A6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6017" y="4548372"/>
            <a:ext cx="2404623" cy="167604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644FABB-6B0D-03CC-2E06-20303BD9A7B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4981" y="4548372"/>
            <a:ext cx="2398625" cy="167004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2B5B072-A404-B53C-AC68-9AC3F3F262D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92840" y="4563477"/>
            <a:ext cx="2349063" cy="168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997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4BA06-BEF6-E7C1-C551-A20082617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CD56BDB6-E6EC-3448-FD6E-3E1E530765B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86620" y="841468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F23FF7CA-564B-5565-946E-D9FAA23AD9A8}"/>
              </a:ext>
            </a:extLst>
          </p:cNvPr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30B3217A-C1DB-5972-CB11-359E759A453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473641" y="589043"/>
            <a:ext cx="10044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chaque image, je vais désigner un élève pour dire le mot.</a:t>
            </a:r>
          </a:p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C’est quel mot ? 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FC4A1B0-0BF6-925F-BB5C-1937145519B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11172825" y="554302"/>
            <a:ext cx="2133930" cy="1423319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9BF9A5B-2AC8-9160-5F14-1B08F07C71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1682" y="4672822"/>
            <a:ext cx="2349062" cy="164376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9FB63E3-1367-5237-2190-8CCEA9A01D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20972" y="4621011"/>
            <a:ext cx="2334668" cy="164952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5FE0FAC-4520-1E94-3F6C-4EDED87961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8031" y="4655995"/>
            <a:ext cx="2349062" cy="166059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8A77820-C801-D95B-E923-102656F36F3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23947" y="4689115"/>
            <a:ext cx="2360881" cy="165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8001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87934-CAA7-87A8-46B4-64629D6F9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DA61CD82-DB2E-5A6F-696C-A97D16437D2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66838" y="727241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72D6534-EF35-D2B7-2D7C-AF79B992BF70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42265" y="620677"/>
            <a:ext cx="8341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Prenez vos manuels à la page 35.</a:t>
            </a:r>
            <a:endParaRPr lang="fr-FR" sz="2400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FD2188CF-947C-C9DD-463C-5380E3CDE0E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227" y="620677"/>
            <a:ext cx="1331066" cy="1157762"/>
          </a:xfrm>
          <a:prstGeom prst="rect">
            <a:avLst/>
          </a:prstGeom>
          <a:ln w="19050">
            <a:noFill/>
          </a:ln>
          <a:effectLst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61122B-1BE1-A2B2-47B7-ED6E37964C19}"/>
              </a:ext>
            </a:extLst>
          </p:cNvPr>
          <p:cNvSpPr txBox="1"/>
          <p:nvPr/>
        </p:nvSpPr>
        <p:spPr>
          <a:xfrm>
            <a:off x="1255241" y="1097868"/>
            <a:ext cx="923041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fr-FR" sz="2100" b="1" i="1" dirty="0">
                <a:solidFill>
                  <a:srgbClr val="FF0000"/>
                </a:solidFill>
                <a:latin typeface="Calibri"/>
              </a:rPr>
              <a:t>&gt;  Si les élèves ne disposent pas de manuels, passer à l’activité suivante (slide 52) 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41802849-C441-7AC3-F105-81CA53A5BD75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554517286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BB7E24AC-9C54-7C47-E077-A1CC63DAC4B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50506" y="1797306"/>
            <a:ext cx="5614988" cy="791973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DEB3FCF-2633-8297-BA90-5B1FC9241B9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929063" y="2857503"/>
            <a:ext cx="5777485" cy="24288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7005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26849-3C1D-417B-AB01-A21CC731F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29B4E8CD-BEC7-4102-CF1E-D616776BE97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40A6D224-441F-FD4E-453E-4ECDEAC216B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E22396A-4290-7C40-2A90-C51E956E61AA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F5BDB7CC-047B-DFA0-074D-48CFB0372802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2F971664-A43D-2AA0-5D4D-4ED7C32A7B33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B920A6EA-2668-F8A2-28B5-725233A3D955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FD2E093D-9914-A0CF-B587-0927963626C0}"/>
                    </a:ext>
                  </a:extLst>
                </p:cNvPr>
                <p:cNvSpPr/>
                <p:nvPr>
                  <p:custDataLst>
                    <p:tags r:id="rId1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651D120D-B56A-6E17-38B1-2281B06693F4}"/>
                    </a:ext>
                  </a:extLst>
                </p:cNvPr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4918281F-B0AE-0484-B340-F9CBBF260A7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D618DA0-2E82-7990-78A9-2556FECD4224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372816" y="677515"/>
            <a:ext cx="8341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Je vais vous montrer comment faire l’activité. </a:t>
            </a:r>
            <a:endParaRPr lang="fr-FR" sz="2400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 descr="Une image contenant dessin, dessin humoristique, croquis, Dessin d’enfant&#10;&#10;Description générée automatiquement">
            <a:extLst>
              <a:ext uri="{FF2B5EF4-FFF2-40B4-BE49-F238E27FC236}">
                <a16:creationId xmlns:a16="http://schemas.microsoft.com/office/drawing/2014/main" id="{F387A88C-A997-DF9E-1946-9E8933F13083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120" y="3888013"/>
            <a:ext cx="4895859" cy="3614669"/>
          </a:xfrm>
          <a:prstGeom prst="rect">
            <a:avLst/>
          </a:prstGeom>
        </p:spPr>
      </p:pic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B5CE506C-E183-191F-4479-480A2844B03B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3843609" y="3456598"/>
            <a:ext cx="973392" cy="923966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32CD3C4D-132F-B2C7-6EA5-A72798597A17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>
          <a:xfrm flipH="1">
            <a:off x="8834283" y="3465002"/>
            <a:ext cx="973392" cy="983567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Afbeeldingen over Circle Font – Blader in stockfoto's, vectoren en video's  over 1,068,626 | Adobe Stock">
            <a:extLst>
              <a:ext uri="{FF2B5EF4-FFF2-40B4-BE49-F238E27FC236}">
                <a16:creationId xmlns:a16="http://schemas.microsoft.com/office/drawing/2014/main" id="{E9692C5A-D53D-ABB5-A192-4153C0D40E5B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 rotWithShape="1">
          <a:blip r:embed="rId2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1" t="12958" r="75238" b="50000"/>
          <a:stretch/>
        </p:blipFill>
        <p:spPr bwMode="auto">
          <a:xfrm>
            <a:off x="941479" y="2486110"/>
            <a:ext cx="969497" cy="83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Afbeeldingen over Circle Font – Blader in stockfoto's, vectoren en video's  over 1,068,626 | Adobe Stock">
            <a:extLst>
              <a:ext uri="{FF2B5EF4-FFF2-40B4-BE49-F238E27FC236}">
                <a16:creationId xmlns:a16="http://schemas.microsoft.com/office/drawing/2014/main" id="{1320F66A-7AAC-5E27-6F5C-40E818A7D679}"/>
              </a:ext>
            </a:extLst>
          </p:cNvPr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 rotWithShape="1">
          <a:blip r:embed="rId2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9" t="12958" r="59007" b="50000"/>
          <a:stretch/>
        </p:blipFill>
        <p:spPr bwMode="auto">
          <a:xfrm>
            <a:off x="7628935" y="2484065"/>
            <a:ext cx="874646" cy="83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Afbeeldingen over Circle Font – Blader in stockfoto's, vectoren en video's  over 1,068,626 | Adobe Stock">
            <a:extLst>
              <a:ext uri="{FF2B5EF4-FFF2-40B4-BE49-F238E27FC236}">
                <a16:creationId xmlns:a16="http://schemas.microsoft.com/office/drawing/2014/main" id="{9CF810B7-1B67-929D-A0FD-1DB06AAE1142}"/>
              </a:ext>
            </a:extLst>
          </p:cNvPr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 rotWithShape="1">
          <a:blip r:embed="rId2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88" t="12958" r="41278" b="50000"/>
          <a:stretch/>
        </p:blipFill>
        <p:spPr bwMode="auto">
          <a:xfrm>
            <a:off x="4513217" y="7942850"/>
            <a:ext cx="874646" cy="83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 : coins arrondis 20">
            <a:extLst>
              <a:ext uri="{FF2B5EF4-FFF2-40B4-BE49-F238E27FC236}">
                <a16:creationId xmlns:a16="http://schemas.microsoft.com/office/drawing/2014/main" id="{DFE0FA34-2647-FE5A-BCCD-EBB9B08F69AD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1881062" y="2484065"/>
            <a:ext cx="3606921" cy="833883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fr-FR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ea typeface="Cambria" panose="02040503050406030204" pitchFamily="18" charset="0"/>
              </a:rPr>
              <a:t>Je montre l’image.</a:t>
            </a:r>
          </a:p>
        </p:txBody>
      </p:sp>
      <p:sp>
        <p:nvSpPr>
          <p:cNvPr id="22" name="Rectangle : coins arrondis 21">
            <a:extLst>
              <a:ext uri="{FF2B5EF4-FFF2-40B4-BE49-F238E27FC236}">
                <a16:creationId xmlns:a16="http://schemas.microsoft.com/office/drawing/2014/main" id="{D38E6F25-F40C-550B-3CF1-9527F159BD8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532294" y="2436306"/>
            <a:ext cx="3606921" cy="833883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fr-FR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ea typeface="Cambria" panose="02040503050406030204" pitchFamily="18" charset="0"/>
              </a:rPr>
              <a:t>Je dis le mot.</a:t>
            </a:r>
          </a:p>
        </p:txBody>
      </p:sp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6D20A895-513D-8ABC-4DF2-9CEF7C1B015F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5383155" y="7946358"/>
            <a:ext cx="3606921" cy="833883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fr-FR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ea typeface="Cambria" panose="02040503050406030204" pitchFamily="18" charset="0"/>
              </a:rPr>
              <a:t>On échange les rôles.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6BA0C41-70C6-EF49-75E6-417D4D1497A6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953" y="600007"/>
            <a:ext cx="1446339" cy="144260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C3E6EA87-1DA5-FF91-7F76-C4DEEFB0B4B6}"/>
              </a:ext>
            </a:extLst>
          </p:cNvPr>
          <p:cNvSpPr txBox="1"/>
          <p:nvPr/>
        </p:nvSpPr>
        <p:spPr>
          <a:xfrm>
            <a:off x="1255241" y="1097868"/>
            <a:ext cx="923041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fr-FR" sz="2100" b="1" i="1" dirty="0">
                <a:solidFill>
                  <a:srgbClr val="FF0000"/>
                </a:solidFill>
                <a:latin typeface="Calibri"/>
              </a:rPr>
              <a:t>&gt;  Si les élèves ne disposent pas de manuels, passer à l’activité suivante (slide 52) </a:t>
            </a:r>
          </a:p>
        </p:txBody>
      </p:sp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76D07743-908E-946A-2962-9838DD3C9BEA}"/>
              </a:ext>
            </a:extLst>
          </p:cNvPr>
          <p:cNvGraphicFramePr>
            <a:graphicFrameLocks noGrp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554517286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2186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9CB1F-EB96-27B2-D078-EA9F7240C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B44712B6-5EAD-FB70-878F-DAD00D76658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CA19588-1407-E14F-216A-6C18C8F5340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512980" y="671386"/>
            <a:ext cx="9150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Maintenant, travaillez en binômes. Je vais circuler pour vous aider.</a:t>
            </a:r>
            <a:endParaRPr lang="fr-FR" sz="2400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5" name="Image 4" descr="Une image contenant dessin, dessin humoristique, croquis, Dessin d’enfant&#10;&#10;Description générée automatiquement">
            <a:extLst>
              <a:ext uri="{FF2B5EF4-FFF2-40B4-BE49-F238E27FC236}">
                <a16:creationId xmlns:a16="http://schemas.microsoft.com/office/drawing/2014/main" id="{510AD80D-172B-FD33-CB30-6327F867B113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080" y="779977"/>
            <a:ext cx="1598255" cy="118001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D8D8528-6369-C16E-0DE6-B0E5660B6DF5}"/>
              </a:ext>
            </a:extLst>
          </p:cNvPr>
          <p:cNvSpPr txBox="1"/>
          <p:nvPr/>
        </p:nvSpPr>
        <p:spPr>
          <a:xfrm>
            <a:off x="1255241" y="1097868"/>
            <a:ext cx="923041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fr-FR" sz="2100" b="1" i="1" dirty="0">
                <a:solidFill>
                  <a:srgbClr val="FF0000"/>
                </a:solidFill>
                <a:latin typeface="Calibri"/>
              </a:rPr>
              <a:t>&gt;  Si les élèves ne disposent pas de manuels, passer à l’activité suivante (slide 52) </a:t>
            </a:r>
          </a:p>
        </p:txBody>
      </p:sp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E0512D10-87D6-716A-6D85-285AF377D2B8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554517286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>
                            <a:lumMod val="75000"/>
                          </a:schemeClr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AA9EE39F-E7A3-CFDB-1253-140880F1A6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4065" y="2674951"/>
            <a:ext cx="10981412" cy="55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959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F00A4-C9E7-B963-DC35-AD32A4834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A58ED713-5770-25AF-E905-3E9256D6BE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EFF627B-A074-4DAA-5D97-B5D12AB34C2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206720" y="2445969"/>
            <a:ext cx="9337697" cy="55630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1.  Rituel: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Révision des lettres.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2. Vocabulaire 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Une chemise – un manteau – une robe – un chapeau – des chaussures – une mouche – long – court. 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cs typeface="Calibri" panose="020F0502020204030204" pitchFamily="34" charset="0"/>
              </a:rPr>
              <a:t>3. Écoute active du dialogue</a:t>
            </a:r>
            <a:endParaRPr lang="fr-FR" sz="4200" b="1" dirty="0">
              <a:solidFill>
                <a:prstClr val="white">
                  <a:lumMod val="75000"/>
                </a:prstClr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914445"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 Qu’est-ce que tu portes ?</a:t>
            </a:r>
          </a:p>
          <a:p>
            <a:pPr defTabSz="914445">
              <a:defRPr/>
            </a:pPr>
            <a:endParaRPr lang="fr-FR" sz="3000" b="1" dirty="0">
              <a:solidFill>
                <a:srgbClr val="5C9ED1"/>
              </a:solidFill>
              <a:latin typeface="Dosis" pitchFamily="2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B2020D1C-2B7F-A41C-5870-E9BA360BB78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59FECA77-45D4-3071-9FA9-A5AF7BFE3FC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E361803-BEBD-C67A-AE10-A95649074F69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18710" y="6210300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0638CB5B-6ACE-5EF5-176E-FE34D353E96F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1" y="703696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1</a:t>
            </a:r>
          </a:p>
        </p:txBody>
      </p:sp>
    </p:spTree>
    <p:extLst>
      <p:ext uri="{BB962C8B-B14F-4D97-AF65-F5344CB8AC3E}">
        <p14:creationId xmlns:p14="http://schemas.microsoft.com/office/powerpoint/2010/main" val="18028047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CF4E8-F953-DE67-A677-C660BB27C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766C203-8C16-6326-92D9-3817C04BE41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3810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E67E4C1-C145-C38C-D84E-082B7DE70F7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059930"/>
            <a:ext cx="12954000" cy="83943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B366A53-8CC4-2787-C164-A91FCF13571A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DC05FEE7-0765-DF55-CF12-28E9DBF38DB8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00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5A523E1D-12C5-2ABC-715F-51F21577D33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4625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56747046-D61C-D736-04E7-B501FE99827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971621" y="2167870"/>
            <a:ext cx="5029200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Carelia"/>
                <a:ea typeface="+mn-ea"/>
                <a:cs typeface="+mn-cs"/>
              </a:rPr>
              <a:t>Objectif de l’activité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05B1860-BD57-80F6-4727-BD7D083EF3AF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86236" y="441300"/>
            <a:ext cx="6643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Pour l’enseignant</a:t>
            </a: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82874827-60DB-C4E8-DC68-FE3FA9AC5DA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81636" y="3572769"/>
            <a:ext cx="11752727" cy="4200876"/>
            <a:chOff x="1021947" y="3100970"/>
            <a:chExt cx="11752727" cy="3654320"/>
          </a:xfrm>
        </p:grpSpPr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F78451CE-B7ED-128B-2D3C-B990E73744BE}"/>
                </a:ext>
              </a:extLst>
            </p:cNvPr>
            <p:cNvSpPr/>
            <p:nvPr/>
          </p:nvSpPr>
          <p:spPr>
            <a:xfrm rot="10800000" flipH="1">
              <a:off x="1021947" y="3100970"/>
              <a:ext cx="11752727" cy="3654320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9E1ADF79-9E04-9FB3-9A65-8F643B39C9D7}"/>
                </a:ext>
              </a:extLst>
            </p:cNvPr>
            <p:cNvSpPr/>
            <p:nvPr/>
          </p:nvSpPr>
          <p:spPr>
            <a:xfrm>
              <a:off x="1255693" y="3189998"/>
              <a:ext cx="706508" cy="3565292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-109199" t="-6937" r="-896458" b="-829367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pic>
        <p:nvPicPr>
          <p:cNvPr id="27" name="Image 26">
            <a:extLst>
              <a:ext uri="{FF2B5EF4-FFF2-40B4-BE49-F238E27FC236}">
                <a16:creationId xmlns:a16="http://schemas.microsoft.com/office/drawing/2014/main" id="{204A8D07-FA8F-5BB0-6555-544097EE6602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480250" y="4327858"/>
            <a:ext cx="504425" cy="549068"/>
          </a:xfrm>
          <a:prstGeom prst="rect">
            <a:avLst/>
          </a:prstGeom>
        </p:spPr>
      </p:pic>
      <p:sp>
        <p:nvSpPr>
          <p:cNvPr id="28" name="TextBox 10">
            <a:extLst>
              <a:ext uri="{FF2B5EF4-FFF2-40B4-BE49-F238E27FC236}">
                <a16:creationId xmlns:a16="http://schemas.microsoft.com/office/drawing/2014/main" id="{CF0FCC01-B93B-5C41-1CB2-CAC234BE94F6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422019" y="4269267"/>
            <a:ext cx="9875000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685835">
              <a:defRPr/>
            </a:pPr>
            <a:r>
              <a:rPr lang="fr-FR" sz="3200" b="1" dirty="0">
                <a:solidFill>
                  <a:srgbClr val="1F497D"/>
                </a:solidFill>
                <a:latin typeface="Dosis" pitchFamily="2" charset="0"/>
              </a:rPr>
              <a:t>Ecouter attentivement le dialogue de la semaine </a:t>
            </a: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74CD5C52-E781-109F-B096-DE643C673531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2522525" y="5441598"/>
            <a:ext cx="8678662" cy="425648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531840" marR="0" lvl="0" indent="-342917" algn="just" defTabSz="685835" fontAlgn="auto">
              <a:lnSpc>
                <a:spcPts val="3026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r-FR" sz="2800" b="1" dirty="0">
                <a:solidFill>
                  <a:schemeClr val="accent1"/>
                </a:solidFill>
                <a:latin typeface="Dosis" pitchFamily="2" charset="0"/>
              </a:rPr>
              <a:t>Qu’est-ce que tu portes ?</a:t>
            </a:r>
          </a:p>
        </p:txBody>
      </p:sp>
    </p:spTree>
    <p:extLst>
      <p:ext uri="{BB962C8B-B14F-4D97-AF65-F5344CB8AC3E}">
        <p14:creationId xmlns:p14="http://schemas.microsoft.com/office/powerpoint/2010/main" val="35668807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090A0-7D28-47D0-1F6A-F1A39FB74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CFA31FF5-C238-7475-BC79-76F7A218C27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33AFA753-72CA-A6C7-66D8-E77E01387C5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CC15B48-76C1-A575-2ABA-FB0346CDA36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20B30047-A737-2A1A-EA43-9D116ED4ACBC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EA3F7DD1-8DED-332C-1DC9-E1FC0BB1CF3F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32F8979D-0E93-36C0-25C6-3EF542CABB66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6C85368F-2B3B-F547-D27F-932F6F927D6D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3064A59E-82F4-40B8-DC7C-C2F5E6033F01}"/>
                    </a:ext>
                  </a:extLst>
                </p:cNvPr>
                <p:cNvSpPr/>
                <p:nvPr>
                  <p:custDataLst>
                    <p:tags r:id="rId11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FB101090-FFFF-110A-367C-B3258319D3F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4DD41D1-CBD3-A388-722D-730911CECCD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328572" y="736196"/>
            <a:ext cx="966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Voici Rita et Karim. Nous allons écouter leur dialogue. Soyez attentifs. 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EF862B41-83E7-A96B-363F-062037AA719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98559" y="543874"/>
            <a:ext cx="1427019" cy="1575467"/>
          </a:xfrm>
          <a:prstGeom prst="rect">
            <a:avLst/>
          </a:prstGeom>
        </p:spPr>
      </p:pic>
      <p:pic>
        <p:nvPicPr>
          <p:cNvPr id="12" name="Image 1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0774F60C-B678-845F-F9E1-85247DD83081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335" y="3321180"/>
            <a:ext cx="2988006" cy="5054384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525AF10-8DB1-D0FE-46A5-431087BE851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81126" y="3773294"/>
            <a:ext cx="2988006" cy="4150156"/>
          </a:xfrm>
          <a:prstGeom prst="rect">
            <a:avLst/>
          </a:prstGeom>
        </p:spPr>
      </p:pic>
      <p:graphicFrame>
        <p:nvGraphicFramePr>
          <p:cNvPr id="14" name="Tableau 13">
            <a:extLst>
              <a:ext uri="{FF2B5EF4-FFF2-40B4-BE49-F238E27FC236}">
                <a16:creationId xmlns:a16="http://schemas.microsoft.com/office/drawing/2014/main" id="{EF6475E1-D26D-5F18-93AB-D937AB4231CB}"/>
              </a:ext>
            </a:extLst>
          </p:cNvPr>
          <p:cNvGraphicFramePr>
            <a:graphicFrameLocks noGrp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643460122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5038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D1722-C290-4661-6AD5-91378327A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511AE82C-208F-6491-6223-DD244B737BD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19677" y="749000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i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Première écoute (diffusion automatique).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69A0AAA-BCE5-3E93-CD8D-671C2DEE0279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42933" y="456293"/>
            <a:ext cx="1427019" cy="1575467"/>
          </a:xfrm>
          <a:prstGeom prst="rect">
            <a:avLst/>
          </a:prstGeom>
        </p:spPr>
      </p:pic>
      <p:sp>
        <p:nvSpPr>
          <p:cNvPr id="16" name="Bulle narrative : ronde 15">
            <a:extLst>
              <a:ext uri="{FF2B5EF4-FFF2-40B4-BE49-F238E27FC236}">
                <a16:creationId xmlns:a16="http://schemas.microsoft.com/office/drawing/2014/main" id="{66BE2145-F78E-BD47-4954-0DDEBCC069B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175638" y="2524792"/>
            <a:ext cx="2228282" cy="1569923"/>
          </a:xfrm>
          <a:prstGeom prst="wedgeEllipseCallout">
            <a:avLst>
              <a:gd name="adj1" fmla="val 41240"/>
              <a:gd name="adj2" fmla="val 7468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Bulle narrative : ronde 19">
            <a:extLst>
              <a:ext uri="{FF2B5EF4-FFF2-40B4-BE49-F238E27FC236}">
                <a16:creationId xmlns:a16="http://schemas.microsoft.com/office/drawing/2014/main" id="{494F8938-6466-7461-9E52-79F95CD1C7E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186118" y="2544527"/>
            <a:ext cx="2228282" cy="1569923"/>
          </a:xfrm>
          <a:prstGeom prst="wedgeEllipseCallout">
            <a:avLst>
              <a:gd name="adj1" fmla="val -43465"/>
              <a:gd name="adj2" fmla="val 69012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Image 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53DAF97D-8616-F1D4-471D-A2C5DA0BDD0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73" y="4521663"/>
            <a:ext cx="2988006" cy="505438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A03FF5E-CEAA-11B0-E7B5-009C5FB641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46764" y="4973777"/>
            <a:ext cx="2988006" cy="4150156"/>
          </a:xfrm>
          <a:prstGeom prst="rect">
            <a:avLst/>
          </a:prstGeom>
        </p:spPr>
      </p:pic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05F606A2-105B-FC33-248C-0307D18BEB2A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643460122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5" name="Parcours_1_Pd4_S5_Dialogue">
            <a:hlinkClick r:id="" action="ppaction://media"/>
            <a:extLst>
              <a:ext uri="{FF2B5EF4-FFF2-40B4-BE49-F238E27FC236}">
                <a16:creationId xmlns:a16="http://schemas.microsoft.com/office/drawing/2014/main" id="{337E9F97-9687-5629-F15B-5A6F59D9851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963616" y="7361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5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mph" presetSubtype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7" presetClass="emph" presetSubtype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mph" presetSubtype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1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20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1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1411D-AB82-CD69-C19B-64D5996D9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D6E08C70-B353-4F1F-1116-B258C0FB4AD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FB12CBCC-4844-A2FE-8F59-6519CC2E3C3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1C1B0D0-9CE2-FD84-FE3A-E886E06A52B6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85CA2F3C-2733-5181-9207-C0A1659840BB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7E28CF3B-86F1-684B-B385-11E508F9C4A0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7004358B-0C52-BD46-7078-1F19101DB9A0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BBA498E2-3ECF-694D-15D6-5772676A9564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71B49946-561D-B446-727B-F40E06CA7B7A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0F08B29D-CBF2-D3A4-2118-B69C6D7A2D2C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16A457-0875-5003-0735-2C503C88F46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328572" y="736196"/>
            <a:ext cx="10905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Je vais diffuser le dialogue une deuxième fois. Écoutez attentivement. </a:t>
            </a:r>
          </a:p>
        </p:txBody>
      </p:sp>
      <p:pic>
        <p:nvPicPr>
          <p:cNvPr id="13" name="Image 12" descr="Une image contenant clipart, dessin, illustration, dessin humoristique&#10;&#10;Description générée automatiquement">
            <a:extLst>
              <a:ext uri="{FF2B5EF4-FFF2-40B4-BE49-F238E27FC236}">
                <a16:creationId xmlns:a16="http://schemas.microsoft.com/office/drawing/2014/main" id="{BF74A406-552F-902E-71AD-3F309E37B3A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082" y="2965052"/>
            <a:ext cx="4368191" cy="4356896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7AE4A9EC-D4C3-6FE6-658E-B2660F9FAB78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1468545263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95584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D1722-C290-4661-6AD5-91378327A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511AE82C-208F-6491-6223-DD244B737BD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19677" y="749000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i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Deuxième écoute (diffusion automatique).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69A0AAA-BCE5-3E93-CD8D-671C2DEE0279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42933" y="456293"/>
            <a:ext cx="1427019" cy="1575467"/>
          </a:xfrm>
          <a:prstGeom prst="rect">
            <a:avLst/>
          </a:prstGeom>
        </p:spPr>
      </p:pic>
      <p:sp>
        <p:nvSpPr>
          <p:cNvPr id="16" name="Bulle narrative : ronde 15">
            <a:extLst>
              <a:ext uri="{FF2B5EF4-FFF2-40B4-BE49-F238E27FC236}">
                <a16:creationId xmlns:a16="http://schemas.microsoft.com/office/drawing/2014/main" id="{66BE2145-F78E-BD47-4954-0DDEBCC069B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175638" y="2524792"/>
            <a:ext cx="2228282" cy="1569923"/>
          </a:xfrm>
          <a:prstGeom prst="wedgeEllipseCallout">
            <a:avLst>
              <a:gd name="adj1" fmla="val 41240"/>
              <a:gd name="adj2" fmla="val 7468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Bulle narrative : ronde 19">
            <a:extLst>
              <a:ext uri="{FF2B5EF4-FFF2-40B4-BE49-F238E27FC236}">
                <a16:creationId xmlns:a16="http://schemas.microsoft.com/office/drawing/2014/main" id="{494F8938-6466-7461-9E52-79F95CD1C7E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186118" y="2544527"/>
            <a:ext cx="2228282" cy="1569923"/>
          </a:xfrm>
          <a:prstGeom prst="wedgeEllipseCallout">
            <a:avLst>
              <a:gd name="adj1" fmla="val -43465"/>
              <a:gd name="adj2" fmla="val 69012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Image 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53DAF97D-8616-F1D4-471D-A2C5DA0BDD0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73" y="4521663"/>
            <a:ext cx="2988006" cy="505438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A03FF5E-CEAA-11B0-E7B5-009C5FB641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46764" y="4973777"/>
            <a:ext cx="2988006" cy="4150156"/>
          </a:xfrm>
          <a:prstGeom prst="rect">
            <a:avLst/>
          </a:prstGeom>
        </p:spPr>
      </p:pic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05F606A2-105B-FC33-248C-0307D18BEB2A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5" name="Parcours_1_Pd4_S5_Dialogue">
            <a:hlinkClick r:id="" action="ppaction://media"/>
            <a:extLst>
              <a:ext uri="{FF2B5EF4-FFF2-40B4-BE49-F238E27FC236}">
                <a16:creationId xmlns:a16="http://schemas.microsoft.com/office/drawing/2014/main" id="{337E9F97-9687-5629-F15B-5A6F59D9851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963616" y="7361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2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mph" presetSubtype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7" presetClass="emph" presetSubtype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mph" presetSubtype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1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20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1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6440D-831A-0966-CFA7-CE565F151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8">
            <a:extLst>
              <a:ext uri="{FF2B5EF4-FFF2-40B4-BE49-F238E27FC236}">
                <a16:creationId xmlns:a16="http://schemas.microsoft.com/office/drawing/2014/main" id="{E0342925-82FB-650B-DD32-09AD2E48AB3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FD0CB41-3147-FD6F-0872-03AB19E4DC9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57312" y="568487"/>
            <a:ext cx="913283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Est-ce que Karim porte un pantalon ?</a:t>
            </a:r>
          </a:p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répondre ?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7A7398B-8504-1A79-7B39-5B29AB6C0D3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11005542" y="582878"/>
            <a:ext cx="2301213" cy="1534896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704A300B-EE2B-96F4-1669-6453CB566E23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72484090"/>
              </p:ext>
            </p:ext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Vocabulaire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Acte de parole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06CAE791-B331-FD9F-1C92-ADFAA64E69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19650" y="3824182"/>
            <a:ext cx="2876700" cy="357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49495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B2F8E-8E4B-B38D-6EC6-157DBEC6AB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E79DA564-4137-0B35-B63C-8F406A7ED78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6949B5E2-9DAF-EBAC-1584-E8498FE5713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AD6A8CE-237D-E11D-FB38-6BE34B3E0835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EE41AF00-29B6-0559-7392-CBB24DC9BCAE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7FD85179-174A-845C-7CFE-54051F108E84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13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12C9BBAC-CE86-4C53-77DA-E5814234D2AA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68EE3136-876C-FF1D-9374-917F60585709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EE779AC7-DF84-D22B-4141-20259CB8CD57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867910BF-C541-2939-C8A2-4188E783FEA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63011" y="67243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A48166C-A99A-AD99-DFDD-88B1259120E3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224601" y="548413"/>
            <a:ext cx="1218167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C’est le moment de l’étoile. </a:t>
            </a:r>
          </a:p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 gagnant de l’étoile est : [nom de l’élève]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02DA9B2-0104-78F5-925E-F3EFC6122AD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646" y="3462101"/>
            <a:ext cx="8007737" cy="6005802"/>
          </a:xfrm>
          <a:prstGeom prst="rect">
            <a:avLst/>
          </a:prstGeom>
        </p:spPr>
      </p:pic>
      <p:pic>
        <p:nvPicPr>
          <p:cNvPr id="12" name="goodresult-82807">
            <a:hlinkClick r:id="" action="ppaction://media"/>
            <a:extLst>
              <a:ext uri="{FF2B5EF4-FFF2-40B4-BE49-F238E27FC236}">
                <a16:creationId xmlns:a16="http://schemas.microsoft.com/office/drawing/2014/main" id="{00BACA63-FA03-9C5C-8E5A-BE3B170E69F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627789" y="676802"/>
            <a:ext cx="731045" cy="731045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6ACF6A0C-1D26-EB93-1786-0291DD2083DC}"/>
              </a:ext>
            </a:extLst>
          </p:cNvPr>
          <p:cNvSpPr txBox="1"/>
          <p:nvPr/>
        </p:nvSpPr>
        <p:spPr>
          <a:xfrm>
            <a:off x="4401711" y="2584939"/>
            <a:ext cx="47820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Moment de l’étoile</a:t>
            </a:r>
          </a:p>
        </p:txBody>
      </p:sp>
    </p:spTree>
    <p:extLst>
      <p:ext uri="{BB962C8B-B14F-4D97-AF65-F5344CB8AC3E}">
        <p14:creationId xmlns:p14="http://schemas.microsoft.com/office/powerpoint/2010/main" val="2698358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9B8FA-863E-0A82-E69A-F5094FF52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B55B0195-4F66-E8A5-F293-11C0A390DC6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AE2A5C97-6BB8-D6D8-C67A-601C6631652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8D6024E-998E-FB4A-9827-13921424A66F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7B5626B3-8F11-1A4C-1C5A-C28AD40230C8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63E1DD92-4DB6-E0AA-412D-880EF865E549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13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524834BD-DE93-3723-5883-A79737C09FD1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128C95BA-718C-F15D-88E2-7F89511330A9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9AAEA53E-4E9D-CE10-2E0C-E3F71C468384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4DB08214-4D5B-0B77-354D-1EB3C43212A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79034" y="85438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C40AA9-C224-10BA-2578-435199DE8B52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191428" y="755605"/>
            <a:ext cx="12181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Qui peut me dire pourquoi [prénom] a obtenu l’étoile ? </a:t>
            </a:r>
          </a:p>
        </p:txBody>
      </p:sp>
      <p:pic>
        <p:nvPicPr>
          <p:cNvPr id="5" name="Image 4" descr="Une image contenant dessin humoristique, dessin, illustration, Dessin animé&#10;&#10;Description générée automatiquement">
            <a:extLst>
              <a:ext uri="{FF2B5EF4-FFF2-40B4-BE49-F238E27FC236}">
                <a16:creationId xmlns:a16="http://schemas.microsoft.com/office/drawing/2014/main" id="{2965A4B0-67DD-88DB-9DE5-8E7CA5AD68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26" r="50000" b="19885"/>
          <a:stretch/>
        </p:blipFill>
        <p:spPr>
          <a:xfrm>
            <a:off x="4954556" y="2048287"/>
            <a:ext cx="4387476" cy="3824222"/>
          </a:xfrm>
          <a:prstGeom prst="rect">
            <a:avLst/>
          </a:prstGeom>
        </p:spPr>
      </p:pic>
      <p:pic>
        <p:nvPicPr>
          <p:cNvPr id="6" name="Picture 2" descr="12,300+ Right Wrong Stock Illustrations, Royalty-Free Vector ...">
            <a:extLst>
              <a:ext uri="{FF2B5EF4-FFF2-40B4-BE49-F238E27FC236}">
                <a16:creationId xmlns:a16="http://schemas.microsoft.com/office/drawing/2014/main" id="{167A14FC-01BC-6364-3F1D-81A4B18CB16A}"/>
              </a:ext>
            </a:extLst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0164560" y="3186112"/>
            <a:ext cx="1666068" cy="206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656EF663-2508-E0E8-4B29-3BDE8F510E5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34" y="2674828"/>
            <a:ext cx="2390028" cy="2714732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5D338E8-2E62-4CCD-ADCB-16E5C4451C5B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73040"/>
          <a:stretch/>
        </p:blipFill>
        <p:spPr>
          <a:xfrm>
            <a:off x="907633" y="5208703"/>
            <a:ext cx="11641322" cy="85304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37556267-D5D0-9C5E-BFC6-0B9E11A120E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51195" y="6349561"/>
            <a:ext cx="3042222" cy="293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273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5A159-DB48-9BA9-C5B0-5E337AAB4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242C1FBB-1CD9-2106-0A0B-D4CE048292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56428922-DA23-7D63-9667-947520F87F7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775BF59-3F8D-9B5C-D1ED-F735B20CA707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F508E3EA-9EE0-5287-329A-9D0072439D0C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F5E4F832-9B09-AF3F-2863-C16F1D533072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E515C95D-8C64-C416-29AB-6970CCFB983E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56F2E216-AD23-A509-095D-B8ACC75615E5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D427134C-F818-8C64-86C7-D9873BFEFDF9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19" name="Freeform 8">
            <a:extLst>
              <a:ext uri="{FF2B5EF4-FFF2-40B4-BE49-F238E27FC236}">
                <a16:creationId xmlns:a16="http://schemas.microsoft.com/office/drawing/2014/main" id="{6DC4A37A-0359-4A44-D3EE-8AF3AFFA9F2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62D5AFA-9333-F74B-ECE0-BCDA41DD36D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328573" y="736196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La séance d’aujourd’hui est terminée. À demain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F8A514-48C9-75D9-E3BC-64145D5D657D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3059771" y="2695098"/>
            <a:ext cx="7596461" cy="623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260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9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8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9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7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nalisé 2">
      <a:majorFont>
        <a:latin typeface="Dosis"/>
        <a:ea typeface=""/>
        <a:cs typeface=""/>
      </a:majorFont>
      <a:minorFont>
        <a:latin typeface="Dosi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14664</TotalTime>
  <Words>1591</Words>
  <PresentationFormat>Personnalisé</PresentationFormat>
  <Paragraphs>330</Paragraphs>
  <Slides>61</Slides>
  <Notes>0</Notes>
  <HiddenSlides>0</HiddenSlides>
  <MMClips>5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61</vt:i4>
      </vt:variant>
    </vt:vector>
  </HeadingPairs>
  <TitlesOfParts>
    <vt:vector size="72" baseType="lpstr">
      <vt:lpstr>Dosis Bold</vt:lpstr>
      <vt:lpstr>Carelia</vt:lpstr>
      <vt:lpstr>KG Primary Penmanship 2</vt:lpstr>
      <vt:lpstr>Arial</vt:lpstr>
      <vt:lpstr>Calibri</vt:lpstr>
      <vt:lpstr>Dosis</vt:lpstr>
      <vt:lpstr>Cambria</vt:lpstr>
      <vt:lpstr>1_Office Theme</vt:lpstr>
      <vt:lpstr>Office Theme</vt:lpstr>
      <vt:lpstr>2_Office Theme</vt:lpstr>
      <vt:lpstr>3_Office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2023-09-22T04:26:48Z</dcterms:created>
  <dcterms:modified xsi:type="dcterms:W3CDTF">2025-08-03T09:05:57Z</dcterms:modified>
</cp:coreProperties>
</file>