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2" roundtripDataSignature="AMtx7mh2k8DAwJNVvrn4ksgXkMr4oyOmD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55" name="Google Shape;55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66" name="Google Shape;66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7" name="Google Shape;67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75" name="Google Shape;75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6" name="Google Shape;76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84" name="Google Shape;8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5" name="Google Shape;85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93" name="Google Shape;93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4" name="Google Shape;94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101" name="Google Shape;101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2" name="Google Shape;102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0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9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9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0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0"/>
          <p:cNvSpPr txBox="1"/>
          <p:nvPr>
            <p:ph idx="1" type="body"/>
          </p:nvPr>
        </p:nvSpPr>
        <p:spPr>
          <a:xfrm>
            <a:off x="6858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2" name="Google Shape;22;p10"/>
          <p:cNvSpPr txBox="1"/>
          <p:nvPr>
            <p:ph idx="2" type="body"/>
          </p:nvPr>
        </p:nvSpPr>
        <p:spPr>
          <a:xfrm>
            <a:off x="46482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1"/>
          <p:cNvSpPr txBox="1"/>
          <p:nvPr>
            <p:ph type="title"/>
          </p:nvPr>
        </p:nvSpPr>
        <p:spPr>
          <a:xfrm rot="5400000">
            <a:off x="4781550" y="2343150"/>
            <a:ext cx="5410200" cy="19431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1"/>
          <p:cNvSpPr txBox="1"/>
          <p:nvPr>
            <p:ph idx="1" type="body"/>
          </p:nvPr>
        </p:nvSpPr>
        <p:spPr>
          <a:xfrm rot="5400000">
            <a:off x="819150" y="476250"/>
            <a:ext cx="54102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2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" type="body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3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p13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SzPts val="3200"/>
              <a:buChar char="4"/>
              <a:defRPr sz="3200"/>
            </a:lvl1pPr>
            <a:lvl2pPr indent="-228600" lvl="1" marL="914400" algn="l">
              <a:spcBef>
                <a:spcPts val="560"/>
              </a:spcBef>
              <a:spcAft>
                <a:spcPts val="0"/>
              </a:spcAft>
              <a:buSzPts val="1400"/>
              <a:buNone/>
              <a:defRPr sz="2800"/>
            </a:lvl2pPr>
            <a:lvl3pPr indent="-228600" lvl="2" marL="13716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3pPr>
            <a:lvl4pPr indent="-228600" lvl="3" marL="18288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4pPr>
            <a:lvl5pPr indent="-228600" lvl="4" marL="22860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36" name="Google Shape;36;p1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6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3" name="Google Shape;43;p1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4"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44" name="Google Shape;44;p1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5" name="Google Shape;45;p1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4"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8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1" type="body"/>
          </p:nvPr>
        </p:nvSpPr>
        <p:spPr>
          <a:xfrm>
            <a:off x="6858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4"/>
              <a:defRPr sz="2800"/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49" name="Google Shape;49;p18"/>
          <p:cNvSpPr txBox="1"/>
          <p:nvPr>
            <p:ph idx="2" type="body"/>
          </p:nvPr>
        </p:nvSpPr>
        <p:spPr>
          <a:xfrm>
            <a:off x="46482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4"/>
              <a:defRPr sz="2800"/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pg bkgd-1.png" id="10" name="Google Shape;10;p7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7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19100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Arimo"/>
              <a:buChar char="4"/>
              <a:defRPr b="0" i="0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540"/>
              </a:spcBef>
              <a:spcAft>
                <a:spcPts val="0"/>
              </a:spcAft>
              <a:buSzPts val="1400"/>
              <a:buNone/>
              <a:defRPr b="0" i="0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48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slow">
    <p:cut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title pg bkgd-1.png" id="58" name="Google Shape;5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"/>
          <p:cNvSpPr txBox="1"/>
          <p:nvPr/>
        </p:nvSpPr>
        <p:spPr>
          <a:xfrm>
            <a:off x="8513762" y="6248400"/>
            <a:ext cx="377825" cy="23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294</a:t>
            </a:r>
            <a:endParaRPr/>
          </a:p>
        </p:txBody>
      </p:sp>
      <p:sp>
        <p:nvSpPr>
          <p:cNvPr id="60" name="Google Shape;60;p1"/>
          <p:cNvSpPr txBox="1"/>
          <p:nvPr/>
        </p:nvSpPr>
        <p:spPr>
          <a:xfrm>
            <a:off x="2593975" y="3048000"/>
            <a:ext cx="396557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Successful Club Series</a:t>
            </a:r>
            <a:endParaRPr/>
          </a:p>
        </p:txBody>
      </p:sp>
      <p:sp>
        <p:nvSpPr>
          <p:cNvPr id="61" name="Google Shape;61;p1"/>
          <p:cNvSpPr txBox="1"/>
          <p:nvPr/>
        </p:nvSpPr>
        <p:spPr>
          <a:xfrm>
            <a:off x="1819275" y="3657600"/>
            <a:ext cx="5491162" cy="1570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93F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rPr>
              <a:t>Das optimale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93F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rPr>
              <a:t>Clubklima schaffen</a:t>
            </a:r>
            <a:endParaRPr/>
          </a:p>
        </p:txBody>
      </p:sp>
      <p:sp>
        <p:nvSpPr>
          <p:cNvPr id="62" name="Google Shape;62;p1"/>
          <p:cNvSpPr txBox="1"/>
          <p:nvPr/>
        </p:nvSpPr>
        <p:spPr>
          <a:xfrm>
            <a:off x="2790825" y="5897562"/>
            <a:ext cx="3662362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Serie “Erfolgreicher Club”</a:t>
            </a:r>
            <a:endParaRPr/>
          </a:p>
        </p:txBody>
      </p:sp>
      <p:sp>
        <p:nvSpPr>
          <p:cNvPr id="63" name="Google Shape;63;p1"/>
          <p:cNvSpPr txBox="1"/>
          <p:nvPr/>
        </p:nvSpPr>
        <p:spPr>
          <a:xfrm>
            <a:off x="1695450" y="6494462"/>
            <a:ext cx="5854700" cy="30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Frei übersetzt von Peter Blaskoda, German Translation Review Team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"/>
          <p:cNvSpPr txBox="1"/>
          <p:nvPr>
            <p:ph idx="1" type="body"/>
          </p:nvPr>
        </p:nvSpPr>
        <p:spPr>
          <a:xfrm>
            <a:off x="2590800" y="2819400"/>
            <a:ext cx="59436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B91428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Die Lernumgebung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B91428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Mitgliederinteraktionen</a:t>
            </a:r>
            <a:endParaRPr/>
          </a:p>
        </p:txBody>
      </p:sp>
      <p:sp>
        <p:nvSpPr>
          <p:cNvPr id="70" name="Google Shape;70;p2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71" name="Google Shape;71;p2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Clubklima</a:t>
            </a:r>
            <a:endParaRPr/>
          </a:p>
        </p:txBody>
      </p:sp>
      <p:sp>
        <p:nvSpPr>
          <p:cNvPr id="72" name="Google Shape;72;p2"/>
          <p:cNvSpPr txBox="1"/>
          <p:nvPr/>
        </p:nvSpPr>
        <p:spPr>
          <a:xfrm>
            <a:off x="2017712" y="2209800"/>
            <a:ext cx="4445000" cy="554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Der entscheidende Faktor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"/>
          <p:cNvSpPr txBox="1"/>
          <p:nvPr>
            <p:ph idx="1" type="body"/>
          </p:nvPr>
        </p:nvSpPr>
        <p:spPr>
          <a:xfrm>
            <a:off x="2590800" y="2971800"/>
            <a:ext cx="5486400" cy="28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gut vorbereitet bist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65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Hilfe anbietest 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65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dich engagierst</a:t>
            </a:r>
            <a:endParaRPr/>
          </a:p>
          <a:p>
            <a:pPr indent="-398462" lvl="0" marL="398462" rtl="0" algn="l">
              <a:lnSpc>
                <a:spcPct val="100000"/>
              </a:lnSpc>
              <a:spcBef>
                <a:spcPts val="165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Unterstützung anbietest</a:t>
            </a:r>
            <a:endParaRPr/>
          </a:p>
        </p:txBody>
      </p:sp>
      <p:sp>
        <p:nvSpPr>
          <p:cNvPr id="79" name="Google Shape;79;p3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80" name="Google Shape;80;p3"/>
          <p:cNvSpPr txBox="1"/>
          <p:nvPr>
            <p:ph type="title"/>
          </p:nvPr>
        </p:nvSpPr>
        <p:spPr>
          <a:xfrm>
            <a:off x="685800" y="838200"/>
            <a:ext cx="6553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Ein Vorbild sein</a:t>
            </a:r>
            <a:endParaRPr/>
          </a:p>
        </p:txBody>
      </p:sp>
      <p:sp>
        <p:nvSpPr>
          <p:cNvPr id="81" name="Google Shape;81;p3"/>
          <p:cNvSpPr txBox="1"/>
          <p:nvPr/>
        </p:nvSpPr>
        <p:spPr>
          <a:xfrm>
            <a:off x="1285875" y="2133600"/>
            <a:ext cx="6791325" cy="554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Schaffe einen guten Eindruck, indem du</a:t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"/>
          <p:cNvSpPr txBox="1"/>
          <p:nvPr>
            <p:ph idx="1" type="body"/>
          </p:nvPr>
        </p:nvSpPr>
        <p:spPr>
          <a:xfrm>
            <a:off x="990600" y="2743200"/>
            <a:ext cx="7772400" cy="33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Begrüße Gäste 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Binde sie in Gespräche ein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Beantworte ihre Fragen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Begegne ihnen freundlich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Lade sie zu einem weiteren Treffen oder zur Mitgliedschaft ein</a:t>
            </a:r>
            <a:endParaRPr/>
          </a:p>
        </p:txBody>
      </p:sp>
      <p:sp>
        <p:nvSpPr>
          <p:cNvPr id="88" name="Google Shape;88;p4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89" name="Google Shape;89;p4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Gäste willkommen heißen</a:t>
            </a:r>
            <a:endParaRPr/>
          </a:p>
        </p:txBody>
      </p:sp>
      <p:sp>
        <p:nvSpPr>
          <p:cNvPr id="90" name="Google Shape;90;p4"/>
          <p:cNvSpPr txBox="1"/>
          <p:nvPr/>
        </p:nvSpPr>
        <p:spPr>
          <a:xfrm>
            <a:off x="762000" y="2133600"/>
            <a:ext cx="4267200" cy="554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93F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rPr>
              <a:t>Erste Eindrücke zählen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5"/>
          <p:cNvSpPr txBox="1"/>
          <p:nvPr>
            <p:ph idx="1" type="body"/>
          </p:nvPr>
        </p:nvSpPr>
        <p:spPr>
          <a:xfrm>
            <a:off x="2057400" y="2514600"/>
            <a:ext cx="67818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Werde Mentor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Zeige Interesse an anderen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Verhalte dich rücksichtsvoll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Führe wirkungsvolle Bewertungen durch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Erkenne Erfolge an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AF00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Fördere Kameradschaft</a:t>
            </a:r>
            <a:endParaRPr/>
          </a:p>
        </p:txBody>
      </p:sp>
      <p:sp>
        <p:nvSpPr>
          <p:cNvPr id="97" name="Google Shape;97;p5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98" name="Google Shape;98;p5"/>
          <p:cNvSpPr txBox="1"/>
          <p:nvPr>
            <p:ph type="title"/>
          </p:nvPr>
        </p:nvSpPr>
        <p:spPr>
          <a:xfrm>
            <a:off x="685800" y="914400"/>
            <a:ext cx="77724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Mitgliedern zeigen, </a:t>
            </a:r>
            <a:b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dass sie wichtig sind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>
            <a:alpha val="50980"/>
          </a:schemeClr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"/>
          <p:cNvSpPr txBox="1"/>
          <p:nvPr>
            <p:ph idx="1" type="body"/>
          </p:nvPr>
        </p:nvSpPr>
        <p:spPr>
          <a:xfrm>
            <a:off x="1333500" y="2286000"/>
            <a:ext cx="6477000" cy="32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i="1" lang="en-US" sz="48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Erhalte den Schwung und die Stärke deines Clubs!</a:t>
            </a:r>
            <a:endParaRPr/>
          </a:p>
        </p:txBody>
      </p:sp>
      <p:sp>
        <p:nvSpPr>
          <p:cNvPr id="105" name="Google Shape;105;p6"/>
          <p:cNvSpPr txBox="1"/>
          <p:nvPr/>
        </p:nvSpPr>
        <p:spPr>
          <a:xfrm>
            <a:off x="8305800" y="6400800"/>
            <a:ext cx="395287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06" name="Google Shape;106;p6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Zusammenfassung</a:t>
            </a:r>
            <a:endParaRPr/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ank">
  <a:themeElements>
    <a:clrScheme name="Custom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2A4A0"/>
      </a:accent1>
      <a:accent2>
        <a:srgbClr val="00293F"/>
      </a:accent2>
      <a:accent3>
        <a:srgbClr val="FFE775"/>
      </a:accent3>
      <a:accent4>
        <a:srgbClr val="B91428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2011-03-17T15:19:31Z</dcterms:created>
  <dc:creator>Corey Smith</dc:creator>
</cp:coreProperties>
</file>