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</p:sldIdLst>
  <p:sldSz cy="68580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000000"/>
          </p15:clr>
        </p15:guide>
        <p15:guide id="2" pos="2880">
          <p15:clr>
            <a:srgbClr val="000000"/>
          </p15:clr>
        </p15:guide>
      </p15:sldGuideLst>
    </p:ext>
    <p:ext uri="GoogleSlidesCustomDataVersion2">
      <go:slidesCustomData xmlns:go="http://customooxmlschemas.google.com/" r:id="rId12" roundtripDataSignature="AMtx7mh2k8DAwJNVvrn4ksgXkMr4oyOmD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2" Type="http://customschemas.google.com/relationships/presentationmetadata" Target="metadata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0000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6200" y="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miter lim="800000"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/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28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‹#›</a:t>
            </a:fld>
            <a:endParaRPr/>
          </a:p>
        </p:txBody>
      </p:sp>
      <p:sp>
        <p:nvSpPr>
          <p:cNvPr id="55" name="Google Shape;55;p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56" name="Google Shape;56;p1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2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‹#›</a:t>
            </a:fld>
            <a:endParaRPr/>
          </a:p>
        </p:txBody>
      </p:sp>
      <p:sp>
        <p:nvSpPr>
          <p:cNvPr id="66" name="Google Shape;66;p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67" name="Google Shape;67;p2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3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‹#›</a:t>
            </a:fld>
            <a:endParaRPr/>
          </a:p>
        </p:txBody>
      </p:sp>
      <p:sp>
        <p:nvSpPr>
          <p:cNvPr id="75" name="Google Shape;75;p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76" name="Google Shape;76;p3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4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‹#›</a:t>
            </a:fld>
            <a:endParaRPr/>
          </a:p>
        </p:txBody>
      </p:sp>
      <p:sp>
        <p:nvSpPr>
          <p:cNvPr id="84" name="Google Shape;84;p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85" name="Google Shape;85;p4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5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‹#›</a:t>
            </a:fld>
            <a:endParaRPr/>
          </a:p>
        </p:txBody>
      </p:sp>
      <p:sp>
        <p:nvSpPr>
          <p:cNvPr id="93" name="Google Shape;93;p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94" name="Google Shape;94;p5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6:notes"/>
          <p:cNvSpPr txBox="1"/>
          <p:nvPr/>
        </p:nvSpPr>
        <p:spPr>
          <a:xfrm>
            <a:off x="3886200" y="8686800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Times"/>
              <a:buNone/>
            </a:pPr>
            <a:fld id="{00000000-1234-1234-1234-123412341234}" type="slidenum">
              <a:rPr b="0" i="0" lang="en-US" sz="1200" u="none" cap="none" strike="noStrike">
                <a:solidFill>
                  <a:srgbClr val="000000"/>
                </a:solidFill>
                <a:latin typeface="Times"/>
                <a:ea typeface="Times"/>
                <a:cs typeface="Times"/>
                <a:sym typeface="Times"/>
              </a:rPr>
              <a:t>‹#›</a:t>
            </a:fld>
            <a:endParaRPr/>
          </a:p>
        </p:txBody>
      </p:sp>
      <p:sp>
        <p:nvSpPr>
          <p:cNvPr id="101" name="Google Shape;101;p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102" name="Google Shape;102;p6:notes"/>
          <p:cNvSpPr txBox="1"/>
          <p:nvPr>
            <p:ph idx="1" type="body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8"/>
          <p:cNvSpPr txBox="1"/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  <a:noFill/>
          <a:ln>
            <a:noFill/>
          </a:ln>
          <a:effectLst>
            <a:outerShdw blurRad="63500" dir="2700000" dist="17960">
              <a:schemeClr val="lt2">
                <a:alpha val="74902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5" name="Google Shape;15;p8"/>
          <p:cNvSpPr txBox="1"/>
          <p:nvPr>
            <p:ph idx="1" type="subTitle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ctr">
              <a:spcBef>
                <a:spcPts val="600"/>
              </a:spcBef>
              <a:spcAft>
                <a:spcPts val="0"/>
              </a:spcAft>
              <a:buSzPts val="3000"/>
              <a:buNone/>
              <a:defRPr/>
            </a:lvl1pPr>
            <a:lvl2pPr lvl="1" algn="ctr">
              <a:spcBef>
                <a:spcPts val="540"/>
              </a:spcBef>
              <a:spcAft>
                <a:spcPts val="0"/>
              </a:spcAft>
              <a:buClr>
                <a:schemeClr val="dk1"/>
              </a:buClr>
              <a:buSzPts val="2700"/>
              <a:buFont typeface="Arial"/>
              <a:buNone/>
              <a:defRPr/>
            </a:lvl2pPr>
            <a:lvl3pPr lvl="2" algn="ctr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/>
            </a:lvl3pPr>
            <a:lvl4pPr lvl="3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4pPr>
            <a:lvl5pPr lvl="4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5pPr>
            <a:lvl6pPr lvl="5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6pPr>
            <a:lvl7pPr lvl="6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7pPr>
            <a:lvl8pPr lvl="7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8pPr>
            <a:lvl9pPr lvl="8" algn="ctr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/>
            </a:lvl9pPr>
          </a:lstStyle>
          <a:p/>
        </p:txBody>
      </p:sp>
    </p:spTree>
  </p:cSld>
  <p:clrMapOvr>
    <a:masterClrMapping/>
  </p:clrMapOvr>
  <p:transition>
    <p:cut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1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>
            <a:outerShdw blurRad="63500" dir="2700000" dist="17960">
              <a:schemeClr val="lt2">
                <a:alpha val="74902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17"/>
          <p:cNvSpPr txBox="1"/>
          <p:nvPr>
            <p:ph idx="1" type="body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43" name="Google Shape;43;p17"/>
          <p:cNvSpPr txBox="1"/>
          <p:nvPr>
            <p:ph idx="2" type="body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SzPts val="2400"/>
              <a:buChar char="4"/>
              <a:defRPr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400"/>
              <a:buNone/>
              <a:defRPr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1400"/>
              <a:buNone/>
              <a:defRPr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400"/>
              <a:buNone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  <p:sp>
        <p:nvSpPr>
          <p:cNvPr id="44" name="Google Shape;44;p17"/>
          <p:cNvSpPr txBox="1"/>
          <p:nvPr>
            <p:ph idx="3" type="body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80"/>
              </a:spcBef>
              <a:spcAft>
                <a:spcPts val="0"/>
              </a:spcAft>
              <a:buSzPts val="2400"/>
              <a:buNone/>
              <a:defRPr b="1"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b="1"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b="1"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5pPr>
            <a:lvl6pPr indent="-2286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6pPr>
            <a:lvl7pPr indent="-2286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7pPr>
            <a:lvl8pPr indent="-2286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8pPr>
            <a:lvl9pPr indent="-2286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b="1" sz="1600"/>
            </a:lvl9pPr>
          </a:lstStyle>
          <a:p/>
        </p:txBody>
      </p:sp>
      <p:sp>
        <p:nvSpPr>
          <p:cNvPr id="45" name="Google Shape;45;p17"/>
          <p:cNvSpPr txBox="1"/>
          <p:nvPr>
            <p:ph idx="4" type="body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algn="l">
              <a:spcBef>
                <a:spcPts val="480"/>
              </a:spcBef>
              <a:spcAft>
                <a:spcPts val="0"/>
              </a:spcAft>
              <a:buSzPts val="2400"/>
              <a:buChar char="4"/>
              <a:defRPr sz="2400"/>
            </a:lvl1pPr>
            <a:lvl2pPr indent="-228600" lvl="1" marL="9144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400"/>
              <a:buNone/>
              <a:defRPr sz="1800"/>
            </a:lvl3pPr>
            <a:lvl4pPr indent="-228600" lvl="3" marL="1828800" algn="l">
              <a:spcBef>
                <a:spcPts val="320"/>
              </a:spcBef>
              <a:spcAft>
                <a:spcPts val="0"/>
              </a:spcAft>
              <a:buSzPts val="1400"/>
              <a:buNone/>
              <a:defRPr sz="1600"/>
            </a:lvl4pPr>
            <a:lvl5pPr indent="-228600" lvl="4" marL="2286000" algn="l">
              <a:spcBef>
                <a:spcPts val="320"/>
              </a:spcBef>
              <a:spcAft>
                <a:spcPts val="0"/>
              </a:spcAft>
              <a:buSzPts val="1400"/>
              <a:buNone/>
              <a:defRPr sz="1600"/>
            </a:lvl5pPr>
            <a:lvl6pPr indent="-330200" lvl="5" marL="27432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6pPr>
            <a:lvl7pPr indent="-330200" lvl="6" marL="32004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7pPr>
            <a:lvl8pPr indent="-330200" lvl="7" marL="3657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8pPr>
            <a:lvl9pPr indent="-330200" lvl="8" marL="41148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»"/>
              <a:defRPr sz="1600"/>
            </a:lvl9pPr>
          </a:lstStyle>
          <a:p/>
        </p:txBody>
      </p:sp>
    </p:spTree>
  </p:cSld>
  <p:clrMapOvr>
    <a:masterClrMapping/>
  </p:clrMapOvr>
  <p:transition>
    <p:cut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46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8"/>
          <p:cNvSpPr txBox="1"/>
          <p:nvPr>
            <p:ph type="title"/>
          </p:nvPr>
        </p:nvSpPr>
        <p:spPr>
          <a:xfrm>
            <a:off x="685800" y="685800"/>
            <a:ext cx="7772400" cy="1066800"/>
          </a:xfrm>
          <a:prstGeom prst="rect">
            <a:avLst/>
          </a:prstGeom>
          <a:noFill/>
          <a:ln>
            <a:noFill/>
          </a:ln>
          <a:effectLst>
            <a:outerShdw blurRad="63500" dir="2700000" dist="17960">
              <a:schemeClr val="lt2">
                <a:alpha val="74902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18"/>
          <p:cNvSpPr txBox="1"/>
          <p:nvPr>
            <p:ph idx="1" type="body"/>
          </p:nvPr>
        </p:nvSpPr>
        <p:spPr>
          <a:xfrm>
            <a:off x="685800" y="19050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SzPts val="2800"/>
              <a:buChar char="4"/>
              <a:defRPr sz="2800"/>
            </a:lvl1pPr>
            <a:lvl2pPr indent="-228600" lvl="1" marL="914400" algn="l">
              <a:spcBef>
                <a:spcPts val="480"/>
              </a:spcBef>
              <a:spcAft>
                <a:spcPts val="0"/>
              </a:spcAft>
              <a:buSzPts val="1400"/>
              <a:buNone/>
              <a:defRPr sz="2400"/>
            </a:lvl2pPr>
            <a:lvl3pPr indent="-228600" lvl="2" marL="1371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3pPr>
            <a:lvl4pPr indent="-228600" lvl="3" marL="1828800" algn="l">
              <a:spcBef>
                <a:spcPts val="360"/>
              </a:spcBef>
              <a:spcAft>
                <a:spcPts val="0"/>
              </a:spcAft>
              <a:buSzPts val="1400"/>
              <a:buNone/>
              <a:defRPr sz="1800"/>
            </a:lvl4pPr>
            <a:lvl5pPr indent="-228600" lvl="4" marL="2286000" algn="l">
              <a:spcBef>
                <a:spcPts val="360"/>
              </a:spcBef>
              <a:spcAft>
                <a:spcPts val="0"/>
              </a:spcAft>
              <a:buSzPts val="1400"/>
              <a:buNone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  <p:sp>
        <p:nvSpPr>
          <p:cNvPr id="49" name="Google Shape;49;p18"/>
          <p:cNvSpPr txBox="1"/>
          <p:nvPr>
            <p:ph idx="2" type="body"/>
          </p:nvPr>
        </p:nvSpPr>
        <p:spPr>
          <a:xfrm>
            <a:off x="4648200" y="19050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06400" lvl="0" marL="457200" algn="l">
              <a:spcBef>
                <a:spcPts val="560"/>
              </a:spcBef>
              <a:spcAft>
                <a:spcPts val="0"/>
              </a:spcAft>
              <a:buSzPts val="2800"/>
              <a:buChar char="4"/>
              <a:defRPr sz="2800"/>
            </a:lvl1pPr>
            <a:lvl2pPr indent="-228600" lvl="1" marL="914400" algn="l">
              <a:spcBef>
                <a:spcPts val="480"/>
              </a:spcBef>
              <a:spcAft>
                <a:spcPts val="0"/>
              </a:spcAft>
              <a:buSzPts val="1400"/>
              <a:buNone/>
              <a:defRPr sz="2400"/>
            </a:lvl2pPr>
            <a:lvl3pPr indent="-228600" lvl="2" marL="13716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3pPr>
            <a:lvl4pPr indent="-228600" lvl="3" marL="1828800" algn="l">
              <a:spcBef>
                <a:spcPts val="360"/>
              </a:spcBef>
              <a:spcAft>
                <a:spcPts val="0"/>
              </a:spcAft>
              <a:buSzPts val="1400"/>
              <a:buNone/>
              <a:defRPr sz="1800"/>
            </a:lvl4pPr>
            <a:lvl5pPr indent="-228600" lvl="4" marL="2286000" algn="l">
              <a:spcBef>
                <a:spcPts val="360"/>
              </a:spcBef>
              <a:spcAft>
                <a:spcPts val="0"/>
              </a:spcAft>
              <a:buSzPts val="1400"/>
              <a:buNone/>
              <a:defRPr sz="1800"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»"/>
              <a:defRPr sz="1800"/>
            </a:lvl9pPr>
          </a:lstStyle>
          <a:p/>
        </p:txBody>
      </p:sp>
    </p:spTree>
  </p:cSld>
  <p:clrMapOvr>
    <a:masterClrMapping/>
  </p:clrMapOvr>
  <p:transition>
    <p:cut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9"/>
          <p:cNvSpPr txBox="1"/>
          <p:nvPr>
            <p:ph type="title"/>
          </p:nvPr>
        </p:nvSpPr>
        <p:spPr>
          <a:xfrm>
            <a:off x="722313" y="4406900"/>
            <a:ext cx="7772400" cy="1362075"/>
          </a:xfrm>
          <a:prstGeom prst="rect">
            <a:avLst/>
          </a:prstGeom>
          <a:noFill/>
          <a:ln>
            <a:noFill/>
          </a:ln>
          <a:effectLst>
            <a:outerShdw blurRad="63500" dir="2700000" dist="17960">
              <a:schemeClr val="lt2">
                <a:alpha val="74902"/>
              </a:schemeClr>
            </a:outerShdw>
          </a:effectLst>
        </p:spPr>
        <p:txBody>
          <a:bodyPr anchorCtr="0" anchor="t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4000" cap="none"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19"/>
          <p:cNvSpPr txBox="1"/>
          <p:nvPr>
            <p:ph idx="1" type="body"/>
          </p:nvPr>
        </p:nvSpPr>
        <p:spPr>
          <a:xfrm>
            <a:off x="722313" y="2906713"/>
            <a:ext cx="7772400" cy="15001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400"/>
              </a:spcBef>
              <a:spcAft>
                <a:spcPts val="0"/>
              </a:spcAft>
              <a:buSzPts val="2000"/>
              <a:buNone/>
              <a:defRPr sz="2000"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/>
            </a:lvl2pPr>
            <a:lvl3pPr indent="-228600" lvl="2" marL="137160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  <a:defRPr sz="1600"/>
            </a:lvl3pPr>
            <a:lvl4pPr indent="-228600" lvl="3" marL="1828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4pPr>
            <a:lvl5pPr indent="-228600" lvl="4" marL="22860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5pPr>
            <a:lvl6pPr indent="-228600" lvl="5" marL="27432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6pPr>
            <a:lvl7pPr indent="-228600" lvl="6" marL="32004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7pPr>
            <a:lvl8pPr indent="-228600" lvl="7" marL="36576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8pPr>
            <a:lvl9pPr indent="-228600" lvl="8" marL="4114800" algn="l">
              <a:spcBef>
                <a:spcPts val="28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  <a:defRPr sz="1400"/>
            </a:lvl9pPr>
          </a:lstStyle>
          <a:p/>
        </p:txBody>
      </p:sp>
    </p:spTree>
  </p:cSld>
  <p:clrMapOvr>
    <a:masterClrMapping/>
  </p:clrMapOvr>
  <p:transition>
    <p:cut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9"/>
          <p:cNvSpPr txBox="1"/>
          <p:nvPr>
            <p:ph type="title"/>
          </p:nvPr>
        </p:nvSpPr>
        <p:spPr>
          <a:xfrm>
            <a:off x="685800" y="685800"/>
            <a:ext cx="7772400" cy="1066800"/>
          </a:xfrm>
          <a:prstGeom prst="rect">
            <a:avLst/>
          </a:prstGeom>
          <a:noFill/>
          <a:ln>
            <a:noFill/>
          </a:ln>
          <a:effectLst>
            <a:outerShdw blurRad="63500" dir="2700000" dist="17960">
              <a:schemeClr val="lt2">
                <a:alpha val="74902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8" name="Google Shape;18;p9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4"/>
              <a:defRPr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</p:spTree>
  </p:cSld>
  <p:clrMapOvr>
    <a:masterClrMapping/>
  </p:clrMapOvr>
  <p:transition>
    <p:cut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, Text, and Content" type="txAndObj">
  <p:cSld name="TEXT_AND_OBJECT">
    <p:spTree>
      <p:nvGrpSpPr>
        <p:cNvPr id="19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10"/>
          <p:cNvSpPr txBox="1"/>
          <p:nvPr>
            <p:ph type="title"/>
          </p:nvPr>
        </p:nvSpPr>
        <p:spPr>
          <a:xfrm>
            <a:off x="685800" y="609600"/>
            <a:ext cx="7772400" cy="1143000"/>
          </a:xfrm>
          <a:prstGeom prst="rect">
            <a:avLst/>
          </a:prstGeom>
          <a:noFill/>
          <a:ln>
            <a:noFill/>
          </a:ln>
          <a:effectLst>
            <a:outerShdw blurRad="63500" dir="2700000" dist="17960">
              <a:schemeClr val="lt2">
                <a:alpha val="74902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1" name="Google Shape;21;p10"/>
          <p:cNvSpPr txBox="1"/>
          <p:nvPr>
            <p:ph idx="1" type="body"/>
          </p:nvPr>
        </p:nvSpPr>
        <p:spPr>
          <a:xfrm>
            <a:off x="685800" y="19050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4"/>
              <a:defRPr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  <p:sp>
        <p:nvSpPr>
          <p:cNvPr id="22" name="Google Shape;22;p10"/>
          <p:cNvSpPr txBox="1"/>
          <p:nvPr>
            <p:ph idx="2" type="body"/>
          </p:nvPr>
        </p:nvSpPr>
        <p:spPr>
          <a:xfrm>
            <a:off x="4648200" y="1905000"/>
            <a:ext cx="38100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4"/>
              <a:defRPr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</p:spTree>
  </p:cSld>
  <p:clrMapOvr>
    <a:masterClrMapping/>
  </p:clrMapOvr>
  <p:transition>
    <p:cut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11"/>
          <p:cNvSpPr txBox="1"/>
          <p:nvPr>
            <p:ph type="title"/>
          </p:nvPr>
        </p:nvSpPr>
        <p:spPr>
          <a:xfrm rot="5400000">
            <a:off x="4781550" y="2343150"/>
            <a:ext cx="5410200" cy="1943100"/>
          </a:xfrm>
          <a:prstGeom prst="rect">
            <a:avLst/>
          </a:prstGeom>
          <a:noFill/>
          <a:ln>
            <a:noFill/>
          </a:ln>
          <a:effectLst>
            <a:outerShdw blurRad="63500" dir="2700000" dist="17960">
              <a:schemeClr val="lt2">
                <a:alpha val="74902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11"/>
          <p:cNvSpPr txBox="1"/>
          <p:nvPr>
            <p:ph idx="1" type="body"/>
          </p:nvPr>
        </p:nvSpPr>
        <p:spPr>
          <a:xfrm rot="5400000">
            <a:off x="819150" y="476250"/>
            <a:ext cx="5410200" cy="56769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4"/>
              <a:defRPr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</p:spTree>
  </p:cSld>
  <p:clrMapOvr>
    <a:masterClrMapping/>
  </p:clrMapOvr>
  <p:transition>
    <p:cut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26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12"/>
          <p:cNvSpPr txBox="1"/>
          <p:nvPr>
            <p:ph type="title"/>
          </p:nvPr>
        </p:nvSpPr>
        <p:spPr>
          <a:xfrm>
            <a:off x="685800" y="685800"/>
            <a:ext cx="7772400" cy="1066800"/>
          </a:xfrm>
          <a:prstGeom prst="rect">
            <a:avLst/>
          </a:prstGeom>
          <a:noFill/>
          <a:ln>
            <a:noFill/>
          </a:ln>
          <a:effectLst>
            <a:outerShdw blurRad="63500" dir="2700000" dist="17960">
              <a:schemeClr val="lt2">
                <a:alpha val="74902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8" name="Google Shape;28;p12"/>
          <p:cNvSpPr txBox="1"/>
          <p:nvPr>
            <p:ph idx="1" type="body"/>
          </p:nvPr>
        </p:nvSpPr>
        <p:spPr>
          <a:xfrm rot="5400000">
            <a:off x="2514600" y="152400"/>
            <a:ext cx="4114800" cy="7772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42900" lvl="0" marL="457200" algn="l">
              <a:spcBef>
                <a:spcPts val="360"/>
              </a:spcBef>
              <a:spcAft>
                <a:spcPts val="0"/>
              </a:spcAft>
              <a:buSzPts val="1800"/>
              <a:buChar char="4"/>
              <a:defRPr/>
            </a:lvl1pPr>
            <a:lvl2pPr indent="-228600" lvl="1" marL="9144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2pPr>
            <a:lvl3pPr indent="-228600" lvl="2" marL="13716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3pPr>
            <a:lvl4pPr indent="-228600" lvl="3" marL="18288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4pPr>
            <a:lvl5pPr indent="-228600" lvl="4" marL="2286000" algn="l">
              <a:spcBef>
                <a:spcPts val="360"/>
              </a:spcBef>
              <a:spcAft>
                <a:spcPts val="0"/>
              </a:spcAft>
              <a:buSzPts val="1400"/>
              <a:buNone/>
              <a:defRPr/>
            </a:lvl5pPr>
            <a:lvl6pPr indent="-342900" lvl="5" marL="27432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6pPr>
            <a:lvl7pPr indent="-342900" lvl="6" marL="32004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7pPr>
            <a:lvl8pPr indent="-342900" lvl="7" marL="36576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8pPr>
            <a:lvl9pPr indent="-342900" lvl="8" marL="411480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»"/>
              <a:defRPr/>
            </a:lvl9pPr>
          </a:lstStyle>
          <a:p/>
        </p:txBody>
      </p:sp>
    </p:spTree>
  </p:cSld>
  <p:clrMapOvr>
    <a:masterClrMapping/>
  </p:clrMapOvr>
  <p:transition>
    <p:cut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13"/>
          <p:cNvSpPr txBox="1"/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  <a:noFill/>
          <a:ln>
            <a:noFill/>
          </a:ln>
          <a:effectLst>
            <a:outerShdw blurRad="63500" dir="2700000" dist="17960">
              <a:schemeClr val="lt2">
                <a:alpha val="74902"/>
              </a:scheme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13"/>
          <p:cNvSpPr/>
          <p:nvPr>
            <p:ph idx="2" type="pic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  <a:noFill/>
          <a:ln>
            <a:noFill/>
          </a:ln>
        </p:spPr>
      </p:sp>
      <p:sp>
        <p:nvSpPr>
          <p:cNvPr id="32" name="Google Shape;32;p13"/>
          <p:cNvSpPr txBox="1"/>
          <p:nvPr>
            <p:ph idx="1" type="body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</p:spTree>
  </p:cSld>
  <p:clrMapOvr>
    <a:masterClrMapping/>
  </p:clrMapOvr>
  <p:transition>
    <p:cut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14"/>
          <p:cNvSpPr txBox="1"/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  <a:noFill/>
          <a:ln>
            <a:noFill/>
          </a:ln>
          <a:effectLst>
            <a:outerShdw blurRad="63500" dir="2700000" dist="17960">
              <a:schemeClr val="lt2">
                <a:alpha val="74902"/>
              </a:schemeClr>
            </a:outerShdw>
          </a:effectLst>
        </p:spPr>
        <p:txBody>
          <a:bodyPr anchorCtr="0" anchor="b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sz="2000"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14"/>
          <p:cNvSpPr txBox="1"/>
          <p:nvPr>
            <p:ph idx="1" type="body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31800" lvl="0" marL="457200" algn="l">
              <a:spcBef>
                <a:spcPts val="640"/>
              </a:spcBef>
              <a:spcAft>
                <a:spcPts val="0"/>
              </a:spcAft>
              <a:buSzPts val="3200"/>
              <a:buChar char="4"/>
              <a:defRPr sz="3200"/>
            </a:lvl1pPr>
            <a:lvl2pPr indent="-228600" lvl="1" marL="914400" algn="l">
              <a:spcBef>
                <a:spcPts val="560"/>
              </a:spcBef>
              <a:spcAft>
                <a:spcPts val="0"/>
              </a:spcAft>
              <a:buSzPts val="1400"/>
              <a:buNone/>
              <a:defRPr sz="2800"/>
            </a:lvl2pPr>
            <a:lvl3pPr indent="-228600" lvl="2" marL="1371600" algn="l">
              <a:spcBef>
                <a:spcPts val="480"/>
              </a:spcBef>
              <a:spcAft>
                <a:spcPts val="0"/>
              </a:spcAft>
              <a:buSzPts val="1400"/>
              <a:buNone/>
              <a:defRPr sz="2400"/>
            </a:lvl3pPr>
            <a:lvl4pPr indent="-228600" lvl="3" marL="18288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4pPr>
            <a:lvl5pPr indent="-228600" lvl="4" marL="2286000" algn="l">
              <a:spcBef>
                <a:spcPts val="400"/>
              </a:spcBef>
              <a:spcAft>
                <a:spcPts val="0"/>
              </a:spcAft>
              <a:buSzPts val="1400"/>
              <a:buNone/>
              <a:defRPr sz="2000"/>
            </a:lvl5pPr>
            <a:lvl6pPr indent="-355600" lvl="5" marL="27432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6pPr>
            <a:lvl7pPr indent="-355600" lvl="6" marL="32004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7pPr>
            <a:lvl8pPr indent="-355600" lvl="7" marL="36576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8pPr>
            <a:lvl9pPr indent="-355600" lvl="8" marL="411480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sz="2000"/>
            </a:lvl9pPr>
          </a:lstStyle>
          <a:p/>
        </p:txBody>
      </p:sp>
      <p:sp>
        <p:nvSpPr>
          <p:cNvPr id="36" name="Google Shape;36;p14"/>
          <p:cNvSpPr txBox="1"/>
          <p:nvPr>
            <p:ph idx="2" type="body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algn="l">
              <a:spcBef>
                <a:spcPts val="280"/>
              </a:spcBef>
              <a:spcAft>
                <a:spcPts val="0"/>
              </a:spcAft>
              <a:buSzPts val="1400"/>
              <a:buNone/>
              <a:defRPr sz="1400"/>
            </a:lvl1pPr>
            <a:lvl2pPr indent="-228600" lvl="1" marL="914400" algn="l">
              <a:spcBef>
                <a:spcPts val="24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  <a:defRPr sz="1200"/>
            </a:lvl2pPr>
            <a:lvl3pPr indent="-228600" lvl="2" marL="1371600" algn="l">
              <a:spcBef>
                <a:spcPts val="20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  <a:defRPr sz="1000"/>
            </a:lvl3pPr>
            <a:lvl4pPr indent="-228600" lvl="3" marL="1828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4pPr>
            <a:lvl5pPr indent="-228600" lvl="4" marL="22860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5pPr>
            <a:lvl6pPr indent="-228600" lvl="5" marL="27432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6pPr>
            <a:lvl7pPr indent="-228600" lvl="6" marL="32004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7pPr>
            <a:lvl8pPr indent="-228600" lvl="7" marL="36576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8pPr>
            <a:lvl9pPr indent="-228600" lvl="8" marL="4114800" algn="l">
              <a:spcBef>
                <a:spcPts val="18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  <a:defRPr sz="900"/>
            </a:lvl9pPr>
          </a:lstStyle>
          <a:p/>
        </p:txBody>
      </p:sp>
    </p:spTree>
  </p:cSld>
  <p:clrMapOvr>
    <a:masterClrMapping/>
  </p:clrMapOvr>
  <p:transition>
    <p:cut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37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>
    <p:cut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38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" name="Google Shape;39;p16"/>
          <p:cNvSpPr txBox="1"/>
          <p:nvPr>
            <p:ph type="title"/>
          </p:nvPr>
        </p:nvSpPr>
        <p:spPr>
          <a:xfrm>
            <a:off x="685800" y="685800"/>
            <a:ext cx="7772400" cy="1066800"/>
          </a:xfrm>
          <a:prstGeom prst="rect">
            <a:avLst/>
          </a:prstGeom>
          <a:noFill/>
          <a:ln>
            <a:noFill/>
          </a:ln>
          <a:effectLst>
            <a:outerShdw blurRad="63500" dir="2700000" dist="17960">
              <a:schemeClr val="lt2">
                <a:alpha val="74902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</p:spTree>
  </p:cSld>
  <p:clrMapOvr>
    <a:masterClrMapping/>
  </p:clrMapOvr>
  <p:transition>
    <p:cut/>
  </p:transition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9.xml"/><Relationship Id="rId13" Type="http://schemas.openxmlformats.org/officeDocument/2006/relationships/slideLayout" Target="../slideLayouts/slideLayout12.xml"/><Relationship Id="rId12" Type="http://schemas.openxmlformats.org/officeDocument/2006/relationships/slideLayout" Target="../slideLayouts/slideLayout11.xml"/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9" Type="http://schemas.openxmlformats.org/officeDocument/2006/relationships/slideLayout" Target="../slideLayouts/slideLayout8.xml"/><Relationship Id="rId14" Type="http://schemas.openxmlformats.org/officeDocument/2006/relationships/theme" Target="../theme/theme2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pt pg bkgd-1.png" id="10" name="Google Shape;10;p7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4762" y="0"/>
            <a:ext cx="91344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7"/>
          <p:cNvSpPr txBox="1"/>
          <p:nvPr>
            <p:ph type="title"/>
          </p:nvPr>
        </p:nvSpPr>
        <p:spPr>
          <a:xfrm>
            <a:off x="685800" y="685800"/>
            <a:ext cx="7772400" cy="1066800"/>
          </a:xfrm>
          <a:prstGeom prst="rect">
            <a:avLst/>
          </a:prstGeom>
          <a:noFill/>
          <a:ln>
            <a:noFill/>
          </a:ln>
          <a:effectLst>
            <a:outerShdw blurRad="63500" dir="2700000" dist="17960">
              <a:schemeClr val="lt2">
                <a:alpha val="74902"/>
              </a:scheme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1" i="0" sz="40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lvl="6" marR="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lvl="7" marR="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lvl="8" marR="0" rtl="0" algn="ctr">
              <a:lnSpc>
                <a:spcPct val="7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4000" u="none" cap="none" strike="noStrik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/>
        </p:txBody>
      </p:sp>
      <p:sp>
        <p:nvSpPr>
          <p:cNvPr id="12" name="Google Shape;12;p7"/>
          <p:cNvSpPr txBox="1"/>
          <p:nvPr>
            <p:ph idx="1" type="body"/>
          </p:nvPr>
        </p:nvSpPr>
        <p:spPr>
          <a:xfrm>
            <a:off x="685800" y="1981200"/>
            <a:ext cx="7772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419100" lvl="0" marL="457200" marR="0" rtl="0" algn="l">
              <a:spcBef>
                <a:spcPts val="60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Arimo"/>
              <a:buChar char="4"/>
              <a:defRPr b="0" i="0" sz="3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spcBef>
                <a:spcPts val="540"/>
              </a:spcBef>
              <a:spcAft>
                <a:spcPts val="0"/>
              </a:spcAft>
              <a:buSzPts val="1400"/>
              <a:buNone/>
              <a:defRPr b="0" i="0" sz="27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spcBef>
                <a:spcPts val="480"/>
              </a:spcBef>
              <a:spcAft>
                <a:spcPts val="0"/>
              </a:spcAft>
              <a:buSzPts val="1400"/>
              <a:buNone/>
              <a:defRPr b="0" i="0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spcBef>
                <a:spcPts val="400"/>
              </a:spcBef>
              <a:spcAft>
                <a:spcPts val="0"/>
              </a:spcAft>
              <a:buSzPts val="1400"/>
              <a:buNone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  <p:transition spd="slow">
    <p:cut/>
  </p:transition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pt title pg bkgd-1.png" id="58" name="Google Shape;58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62" y="0"/>
            <a:ext cx="9134475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9" name="Google Shape;59;p1"/>
          <p:cNvSpPr txBox="1"/>
          <p:nvPr/>
        </p:nvSpPr>
        <p:spPr>
          <a:xfrm>
            <a:off x="8513762" y="6248400"/>
            <a:ext cx="377825" cy="23018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900"/>
              <a:buFont typeface="Arial"/>
              <a:buNone/>
            </a:pPr>
            <a:r>
              <a:rPr b="0" i="0" lang="en-US" sz="9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294</a:t>
            </a:r>
            <a:endParaRPr/>
          </a:p>
        </p:txBody>
      </p:sp>
      <p:sp>
        <p:nvSpPr>
          <p:cNvPr id="60" name="Google Shape;60;p1"/>
          <p:cNvSpPr txBox="1"/>
          <p:nvPr/>
        </p:nvSpPr>
        <p:spPr>
          <a:xfrm>
            <a:off x="2593975" y="3048000"/>
            <a:ext cx="3965575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The Successful Club Series</a:t>
            </a:r>
            <a:endParaRPr/>
          </a:p>
        </p:txBody>
      </p:sp>
      <p:sp>
        <p:nvSpPr>
          <p:cNvPr id="61" name="Google Shape;61;p1"/>
          <p:cNvSpPr txBox="1"/>
          <p:nvPr/>
        </p:nvSpPr>
        <p:spPr>
          <a:xfrm>
            <a:off x="1819275" y="3657600"/>
            <a:ext cx="5491162" cy="1570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93F"/>
              </a:buClr>
              <a:buSzPts val="4800"/>
              <a:buFont typeface="Arial"/>
              <a:buNone/>
            </a:pPr>
            <a:r>
              <a:rPr b="1" i="0" lang="en-US" sz="4800" u="none" cap="none" strike="noStrike">
                <a:solidFill>
                  <a:srgbClr val="00293F"/>
                </a:solidFill>
                <a:latin typeface="Arial"/>
                <a:ea typeface="Arial"/>
                <a:cs typeface="Arial"/>
                <a:sym typeface="Arial"/>
              </a:rPr>
              <a:t>Das optimale </a:t>
            </a:r>
            <a:endParaRPr/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93F"/>
              </a:buClr>
              <a:buSzPts val="4800"/>
              <a:buFont typeface="Arial"/>
              <a:buNone/>
            </a:pPr>
            <a:r>
              <a:rPr b="1" i="0" lang="en-US" sz="4800" u="none" cap="none" strike="noStrike">
                <a:solidFill>
                  <a:srgbClr val="00293F"/>
                </a:solidFill>
                <a:latin typeface="Arial"/>
                <a:ea typeface="Arial"/>
                <a:cs typeface="Arial"/>
                <a:sym typeface="Arial"/>
              </a:rPr>
              <a:t>Clubklima schaffen</a:t>
            </a:r>
            <a:endParaRPr/>
          </a:p>
        </p:txBody>
      </p:sp>
      <p:sp>
        <p:nvSpPr>
          <p:cNvPr id="62" name="Google Shape;62;p1"/>
          <p:cNvSpPr txBox="1"/>
          <p:nvPr/>
        </p:nvSpPr>
        <p:spPr>
          <a:xfrm>
            <a:off x="2790825" y="5897562"/>
            <a:ext cx="3662362" cy="46196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en-US" sz="2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t>Serie “Erfolgreicher Club”</a:t>
            </a:r>
            <a:endParaRPr/>
          </a:p>
        </p:txBody>
      </p:sp>
      <p:sp>
        <p:nvSpPr>
          <p:cNvPr id="63" name="Google Shape;63;p1"/>
          <p:cNvSpPr txBox="1"/>
          <p:nvPr/>
        </p:nvSpPr>
        <p:spPr>
          <a:xfrm>
            <a:off x="1695450" y="6494462"/>
            <a:ext cx="5854700" cy="3079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FFFF"/>
              </a:buClr>
              <a:buSzPts val="1400"/>
              <a:buFont typeface="Arial"/>
              <a:buNone/>
            </a:pPr>
            <a:r>
              <a:rPr b="0" i="0" lang="en-US" sz="1400" u="none" cap="none" strike="noStrike">
                <a:solidFill>
                  <a:srgbClr val="FFFFFF"/>
                </a:solidFill>
                <a:latin typeface="Arial"/>
                <a:ea typeface="Arial"/>
                <a:cs typeface="Arial"/>
                <a:sym typeface="Arial"/>
              </a:rPr>
              <a:t>Frei übersetzt von Peter Blaskoda, German Translation Review Team</a:t>
            </a:r>
            <a:endParaRPr/>
          </a:p>
        </p:txBody>
      </p:sp>
    </p:spTree>
  </p:cSld>
  <p:clrMapOvr>
    <a:masterClrMapping/>
  </p:clrMapOvr>
  <p:transition spd="slow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2"/>
          <p:cNvSpPr txBox="1"/>
          <p:nvPr>
            <p:ph idx="1" type="body"/>
          </p:nvPr>
        </p:nvSpPr>
        <p:spPr>
          <a:xfrm>
            <a:off x="2590800" y="2819400"/>
            <a:ext cx="5943600" cy="2133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>
                <a:srgbClr val="B91428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Die Lernumgebung</a:t>
            </a:r>
            <a:endParaRPr/>
          </a:p>
          <a:p>
            <a:pPr indent="-342900" lvl="0" marL="342900" rtl="0" algn="l">
              <a:lnSpc>
                <a:spcPct val="110000"/>
              </a:lnSpc>
              <a:spcBef>
                <a:spcPts val="1200"/>
              </a:spcBef>
              <a:spcAft>
                <a:spcPts val="0"/>
              </a:spcAft>
              <a:buClr>
                <a:srgbClr val="B91428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Mitgliederinteraktionen</a:t>
            </a:r>
            <a:endParaRPr/>
          </a:p>
        </p:txBody>
      </p:sp>
      <p:sp>
        <p:nvSpPr>
          <p:cNvPr id="70" name="Google Shape;70;p2"/>
          <p:cNvSpPr txBox="1"/>
          <p:nvPr/>
        </p:nvSpPr>
        <p:spPr>
          <a:xfrm>
            <a:off x="8458200" y="6400800"/>
            <a:ext cx="242887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/>
          </a:p>
        </p:txBody>
      </p:sp>
      <p:sp>
        <p:nvSpPr>
          <p:cNvPr id="71" name="Google Shape;71;p2"/>
          <p:cNvSpPr txBox="1"/>
          <p:nvPr>
            <p:ph type="title"/>
          </p:nvPr>
        </p:nvSpPr>
        <p:spPr>
          <a:xfrm>
            <a:off x="685800" y="9144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b="1" i="0" lang="en-US" sz="3600" u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Clubklima</a:t>
            </a:r>
            <a:endParaRPr/>
          </a:p>
        </p:txBody>
      </p:sp>
      <p:sp>
        <p:nvSpPr>
          <p:cNvPr id="72" name="Google Shape;72;p2"/>
          <p:cNvSpPr txBox="1"/>
          <p:nvPr/>
        </p:nvSpPr>
        <p:spPr>
          <a:xfrm>
            <a:off x="2017712" y="2209800"/>
            <a:ext cx="4445000" cy="554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Der entscheidende Faktor</a:t>
            </a:r>
            <a:endParaRPr/>
          </a:p>
        </p:txBody>
      </p:sp>
    </p:spTree>
  </p:cSld>
  <p:clrMapOvr>
    <a:masterClrMapping/>
  </p:clrMapOvr>
  <p:transition spd="slow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3"/>
          <p:cNvSpPr txBox="1"/>
          <p:nvPr>
            <p:ph idx="1" type="body"/>
          </p:nvPr>
        </p:nvSpPr>
        <p:spPr>
          <a:xfrm>
            <a:off x="2590800" y="2971800"/>
            <a:ext cx="5486400" cy="2819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98462" lvl="0" marL="39846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gut vorbereitet bist</a:t>
            </a:r>
            <a:endParaRPr/>
          </a:p>
          <a:p>
            <a:pPr indent="-398462" lvl="0" marL="398462" rtl="0" algn="l">
              <a:lnSpc>
                <a:spcPct val="100000"/>
              </a:lnSpc>
              <a:spcBef>
                <a:spcPts val="165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Hilfe anbietest </a:t>
            </a:r>
            <a:endParaRPr/>
          </a:p>
          <a:p>
            <a:pPr indent="-398462" lvl="0" marL="398462" rtl="0" algn="l">
              <a:lnSpc>
                <a:spcPct val="100000"/>
              </a:lnSpc>
              <a:spcBef>
                <a:spcPts val="165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dich engagierst</a:t>
            </a:r>
            <a:endParaRPr/>
          </a:p>
          <a:p>
            <a:pPr indent="-398462" lvl="0" marL="398462" rtl="0" algn="l">
              <a:lnSpc>
                <a:spcPct val="100000"/>
              </a:lnSpc>
              <a:spcBef>
                <a:spcPts val="165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Unterstützung anbietest</a:t>
            </a:r>
            <a:endParaRPr/>
          </a:p>
        </p:txBody>
      </p:sp>
      <p:sp>
        <p:nvSpPr>
          <p:cNvPr id="79" name="Google Shape;79;p3"/>
          <p:cNvSpPr txBox="1"/>
          <p:nvPr/>
        </p:nvSpPr>
        <p:spPr>
          <a:xfrm>
            <a:off x="8458200" y="6400800"/>
            <a:ext cx="242887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/>
          </a:p>
        </p:txBody>
      </p:sp>
      <p:sp>
        <p:nvSpPr>
          <p:cNvPr id="80" name="Google Shape;80;p3"/>
          <p:cNvSpPr txBox="1"/>
          <p:nvPr>
            <p:ph type="title"/>
          </p:nvPr>
        </p:nvSpPr>
        <p:spPr>
          <a:xfrm>
            <a:off x="685800" y="838200"/>
            <a:ext cx="65532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b="1" i="0" lang="en-US" sz="3600" u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Ein Vorbild sein</a:t>
            </a:r>
            <a:endParaRPr/>
          </a:p>
        </p:txBody>
      </p:sp>
      <p:sp>
        <p:nvSpPr>
          <p:cNvPr id="81" name="Google Shape;81;p3"/>
          <p:cNvSpPr txBox="1"/>
          <p:nvPr/>
        </p:nvSpPr>
        <p:spPr>
          <a:xfrm>
            <a:off x="1285875" y="2133600"/>
            <a:ext cx="6791325" cy="554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Schaffe einen guten Eindruck, indem du</a:t>
            </a:r>
            <a:endParaRPr/>
          </a:p>
        </p:txBody>
      </p:sp>
    </p:spTree>
  </p:cSld>
  <p:clrMapOvr>
    <a:masterClrMapping/>
  </p:clrMapOvr>
  <p:transition spd="slow">
    <p:cut/>
  </p:transition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6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p4"/>
          <p:cNvSpPr txBox="1"/>
          <p:nvPr>
            <p:ph idx="1" type="body"/>
          </p:nvPr>
        </p:nvSpPr>
        <p:spPr>
          <a:xfrm>
            <a:off x="990600" y="2743200"/>
            <a:ext cx="7772400" cy="3352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98462" lvl="0" marL="39846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Begrüße Gäste </a:t>
            </a:r>
            <a:endParaRPr/>
          </a:p>
          <a:p>
            <a:pPr indent="-398462" lvl="0" marL="398462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Binde sie in Gespräche ein</a:t>
            </a:r>
            <a:endParaRPr/>
          </a:p>
          <a:p>
            <a:pPr indent="-398462" lvl="0" marL="398462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Beantworte ihre Fragen</a:t>
            </a:r>
            <a:endParaRPr/>
          </a:p>
          <a:p>
            <a:pPr indent="-398462" lvl="0" marL="398462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Begegne ihnen freundlich</a:t>
            </a:r>
            <a:endParaRPr/>
          </a:p>
          <a:p>
            <a:pPr indent="-398462" lvl="0" marL="398462" rtl="0" algn="l">
              <a:lnSpc>
                <a:spcPct val="90000"/>
              </a:lnSpc>
              <a:spcBef>
                <a:spcPts val="120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Lade sie zu einem weiteren Treffen oder zur Mitgliedschaft ein</a:t>
            </a:r>
            <a:endParaRPr/>
          </a:p>
        </p:txBody>
      </p:sp>
      <p:sp>
        <p:nvSpPr>
          <p:cNvPr id="88" name="Google Shape;88;p4"/>
          <p:cNvSpPr txBox="1"/>
          <p:nvPr/>
        </p:nvSpPr>
        <p:spPr>
          <a:xfrm>
            <a:off x="8458200" y="6400800"/>
            <a:ext cx="242887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/>
          </a:p>
        </p:txBody>
      </p:sp>
      <p:sp>
        <p:nvSpPr>
          <p:cNvPr id="89" name="Google Shape;89;p4"/>
          <p:cNvSpPr txBox="1"/>
          <p:nvPr>
            <p:ph type="title"/>
          </p:nvPr>
        </p:nvSpPr>
        <p:spPr>
          <a:xfrm>
            <a:off x="685800" y="9144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b="1" i="0" lang="en-US" sz="3600" u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Gäste willkommen heißen</a:t>
            </a:r>
            <a:endParaRPr/>
          </a:p>
        </p:txBody>
      </p:sp>
      <p:sp>
        <p:nvSpPr>
          <p:cNvPr id="90" name="Google Shape;90;p4"/>
          <p:cNvSpPr txBox="1"/>
          <p:nvPr/>
        </p:nvSpPr>
        <p:spPr>
          <a:xfrm>
            <a:off x="762000" y="2133600"/>
            <a:ext cx="4267200" cy="554037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293F"/>
              </a:buClr>
              <a:buSzPts val="3000"/>
              <a:buFont typeface="Arial"/>
              <a:buNone/>
            </a:pPr>
            <a:r>
              <a:rPr b="1" i="0" lang="en-US" sz="3000" u="none" cap="none" strike="noStrike">
                <a:solidFill>
                  <a:srgbClr val="00293F"/>
                </a:solidFill>
                <a:latin typeface="Arial"/>
                <a:ea typeface="Arial"/>
                <a:cs typeface="Arial"/>
                <a:sym typeface="Arial"/>
              </a:rPr>
              <a:t>Erste Eindrücke zählen</a:t>
            </a:r>
            <a:endParaRPr/>
          </a:p>
        </p:txBody>
      </p:sp>
    </p:spTree>
  </p:cSld>
  <p:clrMapOvr>
    <a:masterClrMapping/>
  </p:clrMapOvr>
  <p:transition spd="slow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5" name="Shape 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" name="Google Shape;96;p5"/>
          <p:cNvSpPr txBox="1"/>
          <p:nvPr>
            <p:ph idx="1" type="body"/>
          </p:nvPr>
        </p:nvSpPr>
        <p:spPr>
          <a:xfrm>
            <a:off x="2057400" y="2514600"/>
            <a:ext cx="6781800" cy="3810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98462" lvl="0" marL="398462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Werde Mentor</a:t>
            </a:r>
            <a:endParaRPr/>
          </a:p>
          <a:p>
            <a:pPr indent="-398462" lvl="0" marL="398462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Zeige Interesse an anderen</a:t>
            </a:r>
            <a:endParaRPr/>
          </a:p>
          <a:p>
            <a:pPr indent="-398462" lvl="0" marL="398462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Verhalte dich rücksichtsvoll</a:t>
            </a:r>
            <a:endParaRPr/>
          </a:p>
          <a:p>
            <a:pPr indent="-398462" lvl="0" marL="398462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Führe wirkungsvolle Bewertungen durch</a:t>
            </a:r>
            <a:endParaRPr/>
          </a:p>
          <a:p>
            <a:pPr indent="-398462" lvl="0" marL="398462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Erkenne Erfolge an</a:t>
            </a:r>
            <a:endParaRPr/>
          </a:p>
          <a:p>
            <a:pPr indent="-398462" lvl="0" marL="398462" rtl="0" algn="l">
              <a:lnSpc>
                <a:spcPct val="90000"/>
              </a:lnSpc>
              <a:spcBef>
                <a:spcPts val="900"/>
              </a:spcBef>
              <a:spcAft>
                <a:spcPts val="0"/>
              </a:spcAft>
              <a:buClr>
                <a:srgbClr val="AF0029"/>
              </a:buClr>
              <a:buSzPts val="3000"/>
              <a:buFont typeface="Arimo"/>
              <a:buChar char=""/>
            </a:pPr>
            <a:r>
              <a:rPr b="0" i="0" lang="en-US" sz="3000" u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Fördere Kameradschaft</a:t>
            </a:r>
            <a:endParaRPr/>
          </a:p>
        </p:txBody>
      </p:sp>
      <p:sp>
        <p:nvSpPr>
          <p:cNvPr id="97" name="Google Shape;97;p5"/>
          <p:cNvSpPr txBox="1"/>
          <p:nvPr/>
        </p:nvSpPr>
        <p:spPr>
          <a:xfrm>
            <a:off x="8458200" y="6400800"/>
            <a:ext cx="242887" cy="4000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/>
          </a:p>
        </p:txBody>
      </p:sp>
      <p:sp>
        <p:nvSpPr>
          <p:cNvPr id="98" name="Google Shape;98;p5"/>
          <p:cNvSpPr txBox="1"/>
          <p:nvPr>
            <p:ph type="title"/>
          </p:nvPr>
        </p:nvSpPr>
        <p:spPr>
          <a:xfrm>
            <a:off x="685800" y="914400"/>
            <a:ext cx="7772400" cy="152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b="1" i="0" lang="en-US" sz="3600" u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Mitgliedern zeigen, </a:t>
            </a:r>
            <a:br>
              <a:rPr b="1" i="0" lang="en-US" sz="3600" u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</a:br>
            <a:r>
              <a:rPr b="1" i="0" lang="en-US" sz="3600" u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dass sie wichtig sind</a:t>
            </a:r>
            <a:endParaRPr/>
          </a:p>
        </p:txBody>
      </p:sp>
    </p:spTree>
  </p:cSld>
  <p:clrMapOvr>
    <a:masterClrMapping/>
  </p:clrMapOvr>
  <p:transition spd="slow">
    <p:cut/>
  </p:transition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" presetSubtype="0">
                                  <p:stCondLst>
                                    <p:cond delay="25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>
            <a:alpha val="50980"/>
          </a:schemeClr>
        </a:solidFill>
      </p:bgPr>
    </p:bg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6"/>
          <p:cNvSpPr txBox="1"/>
          <p:nvPr>
            <p:ph idx="1" type="body"/>
          </p:nvPr>
        </p:nvSpPr>
        <p:spPr>
          <a:xfrm>
            <a:off x="1333500" y="2286000"/>
            <a:ext cx="6477000" cy="327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ctr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</a:pPr>
            <a:r>
              <a:rPr b="1" i="1" lang="en-US" sz="4800" u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Erhalte den Schwung und die Stärke deines Clubs!</a:t>
            </a:r>
            <a:endParaRPr/>
          </a:p>
        </p:txBody>
      </p:sp>
      <p:sp>
        <p:nvSpPr>
          <p:cNvPr id="105" name="Google Shape;105;p6"/>
          <p:cNvSpPr txBox="1"/>
          <p:nvPr/>
        </p:nvSpPr>
        <p:spPr>
          <a:xfrm>
            <a:off x="8305800" y="6400800"/>
            <a:ext cx="395287" cy="24447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000"/>
              <a:buFont typeface="Arial"/>
              <a:buNone/>
            </a:pPr>
            <a:r>
              <a:rPr b="0" i="0" lang="en-US" sz="1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/>
          </a:p>
        </p:txBody>
      </p:sp>
      <p:sp>
        <p:nvSpPr>
          <p:cNvPr id="106" name="Google Shape;106;p6"/>
          <p:cNvSpPr txBox="1"/>
          <p:nvPr>
            <p:ph type="title"/>
          </p:nvPr>
        </p:nvSpPr>
        <p:spPr>
          <a:xfrm>
            <a:off x="685800" y="914400"/>
            <a:ext cx="7772400" cy="1066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85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b="1" i="0" lang="en-US" sz="3600" u="non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Zusammenfassung</a:t>
            </a:r>
            <a:endParaRPr/>
          </a:p>
        </p:txBody>
      </p:sp>
    </p:spTree>
  </p:cSld>
  <p:clrMapOvr>
    <a:masterClrMapping/>
  </p:clrMapOvr>
  <p:transition spd="slow">
    <p:cut/>
  </p:transition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Blank">
  <a:themeElements>
    <a:clrScheme name="Custom 8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92A4A0"/>
      </a:accent1>
      <a:accent2>
        <a:srgbClr val="00293F"/>
      </a:accent2>
      <a:accent3>
        <a:srgbClr val="FFE775"/>
      </a:accent3>
      <a:accent4>
        <a:srgbClr val="B91428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2011-03-17T15:19:31Z</dcterms:created>
  <dc:creator>Corey Smith</dc:creator>
</cp:coreProperties>
</file>