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2" roundtripDataSignature="AMtx7mh2k8DAwJNVvrn4ksgXkMr4oyOm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55" name="Google Shape;5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66" name="Google Shape;66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Google Shape;67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75" name="Google Shape;75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" name="Google Shape;76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84" name="Google Shape;8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93" name="Google Shape;9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101" name="Google Shape;10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4"/>
              <a:defRPr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4"/>
              <a:defRPr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8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" type="body"/>
          </p:nvPr>
        </p:nvSpPr>
        <p:spPr>
          <a:xfrm>
            <a:off x="6858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4"/>
              <a:defRPr sz="2800"/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9" name="Google Shape;49;p18"/>
          <p:cNvSpPr txBox="1"/>
          <p:nvPr>
            <p:ph idx="2" type="body"/>
          </p:nvPr>
        </p:nvSpPr>
        <p:spPr>
          <a:xfrm>
            <a:off x="46482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4"/>
              <a:defRPr sz="2800"/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, and Content" type="txAndObj">
  <p:cSld name="TEXT_AND_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>
            <a:off x="6858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2" type="body"/>
          </p:nvPr>
        </p:nvSpPr>
        <p:spPr>
          <a:xfrm>
            <a:off x="46482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 rot="5400000">
            <a:off x="4781550" y="2343150"/>
            <a:ext cx="5410200" cy="19431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 rot="5400000">
            <a:off x="819150" y="476250"/>
            <a:ext cx="54102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2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1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4"/>
              <a:defRPr sz="3200"/>
            </a:lvl1pPr>
            <a:lvl2pPr indent="-228600" lvl="1" marL="914400" algn="l">
              <a:spcBef>
                <a:spcPts val="56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pg bkgd-1.png" id="10" name="Google Shape;10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7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191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mo"/>
              <a:buChar char="4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4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slow">
    <p:cut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title pg bkgd-1.png" id="58" name="Google Shape;5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8513762" y="6248400"/>
            <a:ext cx="377825" cy="23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294</a:t>
            </a:r>
            <a:endParaRPr/>
          </a:p>
        </p:txBody>
      </p:sp>
      <p:sp>
        <p:nvSpPr>
          <p:cNvPr id="60" name="Google Shape;60;p1"/>
          <p:cNvSpPr txBox="1"/>
          <p:nvPr/>
        </p:nvSpPr>
        <p:spPr>
          <a:xfrm>
            <a:off x="2593975" y="3048000"/>
            <a:ext cx="39655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Successful Club Series</a:t>
            </a:r>
            <a:endParaRPr/>
          </a:p>
        </p:txBody>
      </p:sp>
      <p:sp>
        <p:nvSpPr>
          <p:cNvPr id="61" name="Google Shape;61;p1"/>
          <p:cNvSpPr txBox="1"/>
          <p:nvPr/>
        </p:nvSpPr>
        <p:spPr>
          <a:xfrm>
            <a:off x="1819275" y="3657600"/>
            <a:ext cx="5491162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Das optimale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Clubklima schaffen</a:t>
            </a:r>
            <a:endParaRPr/>
          </a:p>
        </p:txBody>
      </p:sp>
      <p:sp>
        <p:nvSpPr>
          <p:cNvPr id="62" name="Google Shape;62;p1"/>
          <p:cNvSpPr txBox="1"/>
          <p:nvPr/>
        </p:nvSpPr>
        <p:spPr>
          <a:xfrm>
            <a:off x="2790825" y="5897562"/>
            <a:ext cx="36623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Serie “Erfolgreicher Club”</a:t>
            </a:r>
            <a:endParaRPr/>
          </a:p>
        </p:txBody>
      </p:sp>
      <p:sp>
        <p:nvSpPr>
          <p:cNvPr id="63" name="Google Shape;63;p1"/>
          <p:cNvSpPr txBox="1"/>
          <p:nvPr/>
        </p:nvSpPr>
        <p:spPr>
          <a:xfrm>
            <a:off x="1695450" y="6494462"/>
            <a:ext cx="5854700" cy="30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Frei übersetzt von Peter Blaskoda, German Translation Review Team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"/>
          <p:cNvSpPr txBox="1"/>
          <p:nvPr>
            <p:ph idx="1" type="body"/>
          </p:nvPr>
        </p:nvSpPr>
        <p:spPr>
          <a:xfrm>
            <a:off x="2590800" y="2819400"/>
            <a:ext cx="59436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Lernumgebung</a:t>
            </a:r>
            <a:endParaRPr/>
          </a:p>
          <a:p>
            <a:pPr indent="-342900" lvl="0" marL="342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Mitgliederinteraktionen</a:t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71" name="Google Shape;71;p2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Clubklima</a:t>
            </a:r>
            <a:endParaRPr/>
          </a:p>
        </p:txBody>
      </p:sp>
      <p:sp>
        <p:nvSpPr>
          <p:cNvPr id="72" name="Google Shape;72;p2"/>
          <p:cNvSpPr txBox="1"/>
          <p:nvPr/>
        </p:nvSpPr>
        <p:spPr>
          <a:xfrm>
            <a:off x="2017712" y="2209800"/>
            <a:ext cx="44450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Der entscheidende Faktor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/>
          <p:nvPr>
            <p:ph idx="1" type="body"/>
          </p:nvPr>
        </p:nvSpPr>
        <p:spPr>
          <a:xfrm>
            <a:off x="2590800" y="2971800"/>
            <a:ext cx="54864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gut vorbereitet bist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Hilfe anbietest 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dich engagierst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Unterstützung anbietest</a:t>
            </a:r>
            <a:endParaRPr/>
          </a:p>
        </p:txBody>
      </p:sp>
      <p:sp>
        <p:nvSpPr>
          <p:cNvPr id="79" name="Google Shape;79;p3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80" name="Google Shape;80;p3"/>
          <p:cNvSpPr txBox="1"/>
          <p:nvPr>
            <p:ph type="title"/>
          </p:nvPr>
        </p:nvSpPr>
        <p:spPr>
          <a:xfrm>
            <a:off x="685800" y="838200"/>
            <a:ext cx="6553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Ein Vorbild sein</a:t>
            </a:r>
            <a:endParaRPr/>
          </a:p>
        </p:txBody>
      </p:sp>
      <p:sp>
        <p:nvSpPr>
          <p:cNvPr id="81" name="Google Shape;81;p3"/>
          <p:cNvSpPr txBox="1"/>
          <p:nvPr/>
        </p:nvSpPr>
        <p:spPr>
          <a:xfrm>
            <a:off x="1285875" y="2133600"/>
            <a:ext cx="6791325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Schaffe einen guten Eindruck, indem du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>
            <p:ph idx="1" type="body"/>
          </p:nvPr>
        </p:nvSpPr>
        <p:spPr>
          <a:xfrm>
            <a:off x="990600" y="2743200"/>
            <a:ext cx="77724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Begrüße Gäste 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 sie in Gespräche ein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Beantworte ihre Fragen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Begegne ihnen freundlich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Lade sie zu einem weiteren Treffen oder zur Mitgliedschaft ein</a:t>
            </a:r>
            <a:endParaRPr/>
          </a:p>
        </p:txBody>
      </p:sp>
      <p:sp>
        <p:nvSpPr>
          <p:cNvPr id="88" name="Google Shape;88;p4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9" name="Google Shape;89;p4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Gäste willkommen heißen</a:t>
            </a:r>
            <a:endParaRPr/>
          </a:p>
        </p:txBody>
      </p:sp>
      <p:sp>
        <p:nvSpPr>
          <p:cNvPr id="90" name="Google Shape;90;p4"/>
          <p:cNvSpPr txBox="1"/>
          <p:nvPr/>
        </p:nvSpPr>
        <p:spPr>
          <a:xfrm>
            <a:off x="762000" y="2133600"/>
            <a:ext cx="42672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Erste Eindrücke zählen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"/>
          <p:cNvSpPr txBox="1"/>
          <p:nvPr>
            <p:ph idx="1" type="body"/>
          </p:nvPr>
        </p:nvSpPr>
        <p:spPr>
          <a:xfrm>
            <a:off x="2057400" y="2514600"/>
            <a:ext cx="6781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 Mentor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Zeige Interesse an anderen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Verhalte dich rücksichtsvoll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Führe wirkungsvolle Bewertungen durch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Erkenne Erfolge an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Fördere Kameradschaft</a:t>
            </a:r>
            <a:endParaRPr/>
          </a:p>
        </p:txBody>
      </p:sp>
      <p:sp>
        <p:nvSpPr>
          <p:cNvPr id="97" name="Google Shape;97;p5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98" name="Google Shape;98;p5"/>
          <p:cNvSpPr txBox="1"/>
          <p:nvPr>
            <p:ph type="title"/>
          </p:nvPr>
        </p:nvSpPr>
        <p:spPr>
          <a:xfrm>
            <a:off x="685800" y="914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Mitgliedern zeigen, </a:t>
            </a:r>
            <a:b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dass sie wichtig sind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>
            <a:alpha val="50980"/>
          </a:schemeClr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/>
          <p:nvPr>
            <p:ph idx="1" type="body"/>
          </p:nvPr>
        </p:nvSpPr>
        <p:spPr>
          <a:xfrm>
            <a:off x="1333500" y="2286000"/>
            <a:ext cx="6477000" cy="32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1" i="1" lang="en-US" sz="48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Erhalte den Schwung und die Stärke deines Clubs!</a:t>
            </a:r>
            <a:endParaRPr/>
          </a:p>
        </p:txBody>
      </p:sp>
      <p:sp>
        <p:nvSpPr>
          <p:cNvPr id="105" name="Google Shape;105;p6"/>
          <p:cNvSpPr txBox="1"/>
          <p:nvPr/>
        </p:nvSpPr>
        <p:spPr>
          <a:xfrm>
            <a:off x="8305800" y="6400800"/>
            <a:ext cx="395287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06" name="Google Shape;106;p6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Zusammenfassung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nk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2011-03-17T15:19:31Z</dcterms:created>
  <dc:creator>Corey Smith</dc:creator>
</cp:coreProperties>
</file>