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8288000" cx="10287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2" roundtripDataSignature="AMtx7mguW9l77ArYxQkxlMmf0cjZM99N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2" Type="http://customschemas.google.com/relationships/presentationmetadata" Target="meta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e0f458618c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e0f458618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376333"/>
            <a:ext cx="10286997" cy="191166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0" y="0"/>
            <a:ext cx="10287000" cy="19116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1C45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315200" y="558425"/>
            <a:ext cx="7656600" cy="9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</a:rPr>
              <a:t>ENCEFALOPATIA SECUNDÁRIA A ERLIQUIOSE MONOCÍTICA EQUINA EM ÉGUA DA RAÇA CRIOULA: RELATO DE CASO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54000" y="3709050"/>
            <a:ext cx="3865500" cy="36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85200" y="6655500"/>
            <a:ext cx="4186800" cy="49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Relato de Caso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130475" y="3460550"/>
            <a:ext cx="3865500" cy="44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Discussão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841450" y="8634900"/>
            <a:ext cx="3594300" cy="52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721025" y="12268800"/>
            <a:ext cx="3865500" cy="3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5200" y="307400"/>
            <a:ext cx="1208343" cy="111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63150" y="-230832"/>
            <a:ext cx="4186801" cy="2244407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385200" y="2076200"/>
            <a:ext cx="9466800" cy="15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Montserrat"/>
                <a:ea typeface="Montserrat"/>
                <a:cs typeface="Montserrat"/>
                <a:sym typeface="Montserrat"/>
              </a:rPr>
              <a:t>Milena Gauber dos Santos Krebs¹, Évelin dos Santos Pontes¹, Miguel Ravalha Cortelini¹, Weliton Luiz Marafon¹, Eduardo Fernandes Gripa¹, Anna Vitória Horbe¹, Caio Henrique Schmidt¹, Leticia Bisso Paz¹, Maria Inês Frank¹, Ricardo Pozzobon¹, Flávio Desessards de La Côrte¹, Marcos da Silva Azevedo¹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¹UNIVERSIDADE FEDERAL DE SANTA MARIA, SANTA MARIA - RS, BRASIL</a:t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Palavras chave: </a:t>
            </a:r>
            <a:r>
              <a:rPr lang="en-US" sz="1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Cólica, enterocolite, síndrome neurológica, hepatopatia.</a:t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e0f458618c_0_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e0f458618c_0_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