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4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5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6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741" r:id="rId4"/>
    <p:sldMasterId id="2147483743" r:id="rId5"/>
    <p:sldMasterId id="2147483697" r:id="rId6"/>
    <p:sldMasterId id="2147483711" r:id="rId7"/>
    <p:sldMasterId id="2147483720" r:id="rId8"/>
    <p:sldMasterId id="2147483757" r:id="rId9"/>
    <p:sldMasterId id="2147483772" r:id="rId10"/>
  </p:sldMasterIdLst>
  <p:notesMasterIdLst>
    <p:notesMasterId r:id="rId63"/>
  </p:notesMasterIdLst>
  <p:sldIdLst>
    <p:sldId id="256" r:id="rId11"/>
    <p:sldId id="1029" r:id="rId12"/>
    <p:sldId id="705" r:id="rId13"/>
    <p:sldId id="1085" r:id="rId14"/>
    <p:sldId id="1038" r:id="rId15"/>
    <p:sldId id="864" r:id="rId16"/>
    <p:sldId id="779" r:id="rId17"/>
    <p:sldId id="1086" r:id="rId18"/>
    <p:sldId id="1048" r:id="rId19"/>
    <p:sldId id="1082" r:id="rId20"/>
    <p:sldId id="1083" r:id="rId21"/>
    <p:sldId id="780" r:id="rId22"/>
    <p:sldId id="884" r:id="rId23"/>
    <p:sldId id="887" r:id="rId24"/>
    <p:sldId id="1066" r:id="rId25"/>
    <p:sldId id="888" r:id="rId26"/>
    <p:sldId id="800" r:id="rId27"/>
    <p:sldId id="814" r:id="rId28"/>
    <p:sldId id="819" r:id="rId29"/>
    <p:sldId id="820" r:id="rId30"/>
    <p:sldId id="1069" r:id="rId31"/>
    <p:sldId id="1053" r:id="rId32"/>
    <p:sldId id="1055" r:id="rId33"/>
    <p:sldId id="1056" r:id="rId34"/>
    <p:sldId id="1057" r:id="rId35"/>
    <p:sldId id="855" r:id="rId36"/>
    <p:sldId id="831" r:id="rId37"/>
    <p:sldId id="856" r:id="rId38"/>
    <p:sldId id="1050" r:id="rId39"/>
    <p:sldId id="805" r:id="rId40"/>
    <p:sldId id="653" r:id="rId41"/>
    <p:sldId id="835" r:id="rId42"/>
    <p:sldId id="837" r:id="rId43"/>
    <p:sldId id="839" r:id="rId44"/>
    <p:sldId id="866" r:id="rId45"/>
    <p:sldId id="858" r:id="rId46"/>
    <p:sldId id="1087" r:id="rId47"/>
    <p:sldId id="1088" r:id="rId48"/>
    <p:sldId id="1089" r:id="rId49"/>
    <p:sldId id="1090" r:id="rId50"/>
    <p:sldId id="1044" r:id="rId51"/>
    <p:sldId id="1045" r:id="rId52"/>
    <p:sldId id="1046" r:id="rId53"/>
    <p:sldId id="1047" r:id="rId54"/>
    <p:sldId id="1091" r:id="rId55"/>
    <p:sldId id="1092" r:id="rId56"/>
    <p:sldId id="1093" r:id="rId57"/>
    <p:sldId id="1094" r:id="rId58"/>
    <p:sldId id="817" r:id="rId59"/>
    <p:sldId id="818" r:id="rId60"/>
    <p:sldId id="843" r:id="rId61"/>
    <p:sldId id="679" r:id="rId62"/>
  </p:sldIdLst>
  <p:sldSz cx="9144000" cy="6858000" type="screen4x3"/>
  <p:notesSz cx="6735763" cy="9866313"/>
  <p:embeddedFontLst>
    <p:embeddedFont>
      <p:font typeface="Dosis" pitchFamily="2" charset="0"/>
      <p:regular r:id="rId64"/>
      <p:bold r:id="rId65"/>
    </p:embeddedFont>
    <p:embeddedFont>
      <p:font typeface="Dosis ExtraBold" pitchFamily="2" charset="0"/>
      <p:bold r:id="rId66"/>
    </p:embeddedFont>
    <p:embeddedFont>
      <p:font typeface="Dosis Medium" pitchFamily="2" charset="0"/>
      <p:regular r:id="rId67"/>
      <p:bold r:id="rId68"/>
    </p:embeddedFont>
    <p:embeddedFont>
      <p:font typeface="Dosis SemiBold" pitchFamily="2" charset="0"/>
      <p:regular r:id="rId69"/>
      <p:bold r:id="rId70"/>
    </p:embeddedFont>
    <p:embeddedFont>
      <p:font typeface="Mistral" panose="03090702030407020403" pitchFamily="66" charset="0"/>
      <p:regular r:id="rId71"/>
    </p:embeddedFont>
  </p:embeddedFont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5239" userDrawn="1">
          <p15:clr>
            <a:srgbClr val="A4A3A4"/>
          </p15:clr>
        </p15:guide>
        <p15:guide id="2" pos="453" userDrawn="1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FD0F942-153D-7E75-C5EB-E4990782D13C}" name="Jalila El Baraka" initials="JE" userId="S::jalila.el-baraka@ifmaroc.com::ea93c961-285f-4edc-9e51-dff84fc1dbd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E9E8E8"/>
    <a:srgbClr val="E13B82"/>
    <a:srgbClr val="424D7B"/>
    <a:srgbClr val="00ACA4"/>
    <a:srgbClr val="565F88"/>
    <a:srgbClr val="E84234"/>
    <a:srgbClr val="F26553"/>
    <a:srgbClr val="FEF1E3"/>
    <a:srgbClr val="00ADA4"/>
    <a:srgbClr val="2AB6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897" autoAdjust="0"/>
    <p:restoredTop sz="94620" autoAdjust="0"/>
  </p:normalViewPr>
  <p:slideViewPr>
    <p:cSldViewPr snapToGrid="0">
      <p:cViewPr varScale="1">
        <p:scale>
          <a:sx n="85" d="100"/>
          <a:sy n="85" d="100"/>
        </p:scale>
        <p:origin x="1229" y="62"/>
      </p:cViewPr>
      <p:guideLst>
        <p:guide pos="5239"/>
        <p:guide pos="453"/>
        <p:guide orient="horz" pos="216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6.xml"/><Relationship Id="rId21" Type="http://schemas.openxmlformats.org/officeDocument/2006/relationships/slide" Target="slides/slide11.xml"/><Relationship Id="rId42" Type="http://schemas.openxmlformats.org/officeDocument/2006/relationships/slide" Target="slides/slide32.xml"/><Relationship Id="rId47" Type="http://schemas.openxmlformats.org/officeDocument/2006/relationships/slide" Target="slides/slide37.xml"/><Relationship Id="rId63" Type="http://schemas.openxmlformats.org/officeDocument/2006/relationships/notesMaster" Target="notesMasters/notesMaster1.xml"/><Relationship Id="rId68" Type="http://schemas.openxmlformats.org/officeDocument/2006/relationships/font" Target="fonts/font5.fntdata"/><Relationship Id="rId2" Type="http://schemas.openxmlformats.org/officeDocument/2006/relationships/customXml" Target="../customXml/item2.xml"/><Relationship Id="rId16" Type="http://schemas.openxmlformats.org/officeDocument/2006/relationships/slide" Target="slides/slide6.xml"/><Relationship Id="rId29" Type="http://schemas.openxmlformats.org/officeDocument/2006/relationships/slide" Target="slides/slide19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slide" Target="slides/slide27.xml"/><Relationship Id="rId40" Type="http://schemas.openxmlformats.org/officeDocument/2006/relationships/slide" Target="slides/slide30.xml"/><Relationship Id="rId45" Type="http://schemas.openxmlformats.org/officeDocument/2006/relationships/slide" Target="slides/slide35.xml"/><Relationship Id="rId53" Type="http://schemas.openxmlformats.org/officeDocument/2006/relationships/slide" Target="slides/slide43.xml"/><Relationship Id="rId58" Type="http://schemas.openxmlformats.org/officeDocument/2006/relationships/slide" Target="slides/slide48.xml"/><Relationship Id="rId66" Type="http://schemas.openxmlformats.org/officeDocument/2006/relationships/font" Target="fonts/font3.fntdata"/><Relationship Id="rId74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61" Type="http://schemas.openxmlformats.org/officeDocument/2006/relationships/slide" Target="slides/slide51.xml"/><Relationship Id="rId19" Type="http://schemas.openxmlformats.org/officeDocument/2006/relationships/slide" Target="slides/slide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Relationship Id="rId43" Type="http://schemas.openxmlformats.org/officeDocument/2006/relationships/slide" Target="slides/slide33.xml"/><Relationship Id="rId48" Type="http://schemas.openxmlformats.org/officeDocument/2006/relationships/slide" Target="slides/slide38.xml"/><Relationship Id="rId56" Type="http://schemas.openxmlformats.org/officeDocument/2006/relationships/slide" Target="slides/slide46.xml"/><Relationship Id="rId64" Type="http://schemas.openxmlformats.org/officeDocument/2006/relationships/font" Target="fonts/font1.fntdata"/><Relationship Id="rId69" Type="http://schemas.openxmlformats.org/officeDocument/2006/relationships/font" Target="fonts/font6.fntdata"/><Relationship Id="rId8" Type="http://schemas.openxmlformats.org/officeDocument/2006/relationships/slideMaster" Target="slideMasters/slideMaster5.xml"/><Relationship Id="rId51" Type="http://schemas.openxmlformats.org/officeDocument/2006/relationships/slide" Target="slides/slide41.xml"/><Relationship Id="rId72" Type="http://schemas.openxmlformats.org/officeDocument/2006/relationships/presProps" Target="pres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slide" Target="slides/slide28.xml"/><Relationship Id="rId46" Type="http://schemas.openxmlformats.org/officeDocument/2006/relationships/slide" Target="slides/slide36.xml"/><Relationship Id="rId59" Type="http://schemas.openxmlformats.org/officeDocument/2006/relationships/slide" Target="slides/slide49.xml"/><Relationship Id="rId67" Type="http://schemas.openxmlformats.org/officeDocument/2006/relationships/font" Target="fonts/font4.fntdata"/><Relationship Id="rId20" Type="http://schemas.openxmlformats.org/officeDocument/2006/relationships/slide" Target="slides/slide10.xml"/><Relationship Id="rId41" Type="http://schemas.openxmlformats.org/officeDocument/2006/relationships/slide" Target="slides/slide31.xml"/><Relationship Id="rId54" Type="http://schemas.openxmlformats.org/officeDocument/2006/relationships/slide" Target="slides/slide44.xml"/><Relationship Id="rId62" Type="http://schemas.openxmlformats.org/officeDocument/2006/relationships/slide" Target="slides/slide52.xml"/><Relationship Id="rId70" Type="http://schemas.openxmlformats.org/officeDocument/2006/relationships/font" Target="fonts/font7.fntdata"/><Relationship Id="rId75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slide" Target="slides/slide26.xml"/><Relationship Id="rId49" Type="http://schemas.openxmlformats.org/officeDocument/2006/relationships/slide" Target="slides/slide39.xml"/><Relationship Id="rId57" Type="http://schemas.openxmlformats.org/officeDocument/2006/relationships/slide" Target="slides/slide47.xml"/><Relationship Id="rId10" Type="http://schemas.openxmlformats.org/officeDocument/2006/relationships/slideMaster" Target="slideMasters/slideMaster7.xml"/><Relationship Id="rId31" Type="http://schemas.openxmlformats.org/officeDocument/2006/relationships/slide" Target="slides/slide21.xml"/><Relationship Id="rId44" Type="http://schemas.openxmlformats.org/officeDocument/2006/relationships/slide" Target="slides/slide34.xml"/><Relationship Id="rId52" Type="http://schemas.openxmlformats.org/officeDocument/2006/relationships/slide" Target="slides/slide42.xml"/><Relationship Id="rId60" Type="http://schemas.openxmlformats.org/officeDocument/2006/relationships/slide" Target="slides/slide50.xml"/><Relationship Id="rId65" Type="http://schemas.openxmlformats.org/officeDocument/2006/relationships/font" Target="fonts/font2.fntdata"/><Relationship Id="rId73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39" Type="http://schemas.openxmlformats.org/officeDocument/2006/relationships/slide" Target="slides/slide29.xml"/><Relationship Id="rId34" Type="http://schemas.openxmlformats.org/officeDocument/2006/relationships/slide" Target="slides/slide24.xml"/><Relationship Id="rId50" Type="http://schemas.openxmlformats.org/officeDocument/2006/relationships/slide" Target="slides/slide40.xml"/><Relationship Id="rId55" Type="http://schemas.openxmlformats.org/officeDocument/2006/relationships/slide" Target="slides/slide45.xml"/><Relationship Id="rId76" Type="http://schemas.microsoft.com/office/2018/10/relationships/authors" Target="authors.xml"/><Relationship Id="rId7" Type="http://schemas.openxmlformats.org/officeDocument/2006/relationships/slideMaster" Target="slideMasters/slideMaster4.xml"/><Relationship Id="rId71" Type="http://schemas.openxmlformats.org/officeDocument/2006/relationships/font" Target="fonts/font8.fntdata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l">
              <a:defRPr sz="1200"/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r">
              <a:defRPr sz="1200"/>
            </a:lvl1pPr>
          </a:lstStyle>
          <a:p>
            <a:fld id="{B170D036-93EB-4403-A328-CEEC95972C3A}" type="datetimeFigureOut">
              <a:rPr lang="fr-MA" smtClean="0"/>
              <a:t>05/01/2026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7763" y="1231900"/>
            <a:ext cx="4440237" cy="3332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800" tIns="45400" rIns="90800" bIns="4540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vert="horz" lIns="90800" tIns="45400" rIns="90800" bIns="4540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l">
              <a:defRPr sz="1200"/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15373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r">
              <a:defRPr sz="1200"/>
            </a:lvl1pPr>
          </a:lstStyle>
          <a:p>
            <a:fld id="{7136E571-1CA0-4C8D-985D-594239BEC5F6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21947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E571-1CA0-4C8D-985D-594239BEC5F6}" type="slidenum">
              <a:rPr lang="fr-MA" smtClean="0"/>
              <a:t>3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4940891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6EDB43-C08F-5A9F-58AA-CD49FF461B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85F0882B-9291-AB2A-801A-817F5A60DE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49BBDB7-6031-443D-FEF6-E72DA1437E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321CF19-702B-68EC-982E-5BC14DBED5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E571-1CA0-4C8D-985D-594239BEC5F6}" type="slidenum">
              <a:rPr lang="fr-MA" smtClean="0"/>
              <a:t>4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185038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hdphoto" Target="../media/hdphoto1.wdp"/><Relationship Id="rId7" Type="http://schemas.microsoft.com/office/2007/relationships/hdphoto" Target="../media/hdphoto4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microsoft.com/office/2007/relationships/hdphoto" Target="../media/hdphoto3.wdp"/><Relationship Id="rId4" Type="http://schemas.openxmlformats.org/officeDocument/2006/relationships/image" Target="../media/image6.png"/><Relationship Id="rId9" Type="http://schemas.microsoft.com/office/2007/relationships/hdphoto" Target="../media/hdphoto2.wdp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capture d’écra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791F854F-C2FC-AF4D-25B0-67E7B33097E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5" b="4691"/>
          <a:stretch>
            <a:fillRect/>
          </a:stretch>
        </p:blipFill>
        <p:spPr>
          <a:xfrm>
            <a:off x="0" y="30480"/>
            <a:ext cx="9144000" cy="6827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726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561DAE33-9723-DC88-209D-81FEF439A195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2040385" y="1947285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4180F1CA-FF8B-83AE-82F6-FFE4FF2F87AB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4763616" y="1962000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616778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7222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775936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4152862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5">
            <a:extLst>
              <a:ext uri="{FF2B5EF4-FFF2-40B4-BE49-F238E27FC236}">
                <a16:creationId xmlns:a16="http://schemas.microsoft.com/office/drawing/2014/main" id="{11208264-EBBA-CD5B-581E-72DE1C201D2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211192" y="2160000"/>
            <a:ext cx="3140808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90946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94147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03787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485169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276888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4D61BF3-63D6-6113-434D-E22D0F0F1D3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31056" y="3792776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95592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36051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063959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308550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689528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734AB250-FAD4-9125-23E2-ECAE7378BE0F}"/>
              </a:ext>
            </a:extLst>
          </p:cNvPr>
          <p:cNvSpPr>
            <a:spLocks noGrp="1" noChangeAspect="1"/>
          </p:cNvSpPr>
          <p:nvPr>
            <p:ph type="media" sz="quarter" idx="10"/>
          </p:nvPr>
        </p:nvSpPr>
        <p:spPr>
          <a:xfrm>
            <a:off x="425558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5B1196A7-DB74-F3CF-9EAB-3C47AC4C984D}"/>
              </a:ext>
            </a:extLst>
          </p:cNvPr>
          <p:cNvSpPr>
            <a:spLocks noGrp="1" noChangeAspect="1"/>
          </p:cNvSpPr>
          <p:nvPr>
            <p:ph type="media" sz="quarter" idx="11"/>
          </p:nvPr>
        </p:nvSpPr>
        <p:spPr>
          <a:xfrm>
            <a:off x="1101741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" name="Espace réservé pour une image  16">
            <a:extLst>
              <a:ext uri="{FF2B5EF4-FFF2-40B4-BE49-F238E27FC236}">
                <a16:creationId xmlns:a16="http://schemas.microsoft.com/office/drawing/2014/main" id="{8B929772-088E-0E30-147B-C5F55ADA427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de l'élément multimédia 4">
            <a:extLst>
              <a:ext uri="{FF2B5EF4-FFF2-40B4-BE49-F238E27FC236}">
                <a16:creationId xmlns:a16="http://schemas.microsoft.com/office/drawing/2014/main" id="{5311BBD6-241A-3F44-9535-F2E9C92A04F2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1777924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335306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Ecriture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706729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537089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559118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58114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60317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7089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559118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58114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60317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442358F-8896-851F-CEA9-124CDEDB05A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011366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2274F6-07EA-052B-D9C6-9BE258D5F8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5A175E23-799E-6DE0-F6F9-02D78F922EA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DFD8801C-D966-CA08-5553-A94A8606A16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37648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2274F6-07EA-052B-D9C6-9BE258D5F8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DFD8801C-D966-CA08-5553-A94A8606A16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3">
            <a:extLst>
              <a:ext uri="{FF2B5EF4-FFF2-40B4-BE49-F238E27FC236}">
                <a16:creationId xmlns:a16="http://schemas.microsoft.com/office/drawing/2014/main" id="{D8A3F1A0-5401-5371-C464-CD8FCF11AD6B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024886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69987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693919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09094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04224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F2A5A2-07B7-D4DA-50E5-C4F55CED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1E9647-C23F-0AB7-101C-32D0969E9F60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DD7159A8-5CAC-1F2F-AA5A-44097860B98F}"/>
              </a:ext>
            </a:extLst>
          </p:cNvPr>
          <p:cNvSpPr/>
          <p:nvPr userDrawn="1"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29B8546-2300-CF26-DE2E-38073503AB14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6" name="Organigramme : Terminateur 5">
            <a:extLst>
              <a:ext uri="{FF2B5EF4-FFF2-40B4-BE49-F238E27FC236}">
                <a16:creationId xmlns:a16="http://schemas.microsoft.com/office/drawing/2014/main" id="{9F63B16B-0D64-E4B7-A02B-5B9E10FD9E1A}"/>
              </a:ext>
            </a:extLst>
          </p:cNvPr>
          <p:cNvSpPr/>
          <p:nvPr userDrawn="1"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76ABA10-32B5-B604-0B98-F854920B1C35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8D09FAA9-8B01-B85B-6AD2-AA1306C99B4F}"/>
              </a:ext>
            </a:extLst>
          </p:cNvPr>
          <p:cNvSpPr/>
          <p:nvPr userDrawn="1"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3917791-49A0-A179-89BD-9B276594FD5C}"/>
              </a:ext>
            </a:extLst>
          </p:cNvPr>
          <p:cNvSpPr/>
          <p:nvPr userDrawn="1"/>
        </p:nvSpPr>
        <p:spPr>
          <a:xfrm>
            <a:off x="628649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F9D3FD68-51AA-4AAC-DA0F-FC1598DFD10B}"/>
              </a:ext>
            </a:extLst>
          </p:cNvPr>
          <p:cNvSpPr/>
          <p:nvPr userDrawn="1"/>
        </p:nvSpPr>
        <p:spPr>
          <a:xfrm>
            <a:off x="844649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C537851-8C6F-4D1B-3353-B99C763FE6F0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E95BC511-E9AF-223A-8E8C-7786DA7A9B1E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D174E1EA-100E-B3C4-9105-A0B081A78EFB}"/>
              </a:ext>
            </a:extLst>
          </p:cNvPr>
          <p:cNvSpPr txBox="1">
            <a:spLocks/>
          </p:cNvSpPr>
          <p:nvPr userDrawn="1"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C5080DA-EEE4-B0DB-4320-B6333D61EC3F}"/>
              </a:ext>
            </a:extLst>
          </p:cNvPr>
          <p:cNvGrpSpPr/>
          <p:nvPr userDrawn="1"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F956EF7-1C04-B75A-99DB-1610B0777584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MA" dirty="0"/>
            </a:p>
          </p:txBody>
        </p:sp>
        <p:sp>
          <p:nvSpPr>
            <p:cNvPr id="20" name="Organigramme : Terminateur 19">
              <a:extLst>
                <a:ext uri="{FF2B5EF4-FFF2-40B4-BE49-F238E27FC236}">
                  <a16:creationId xmlns:a16="http://schemas.microsoft.com/office/drawing/2014/main" id="{E1429BD4-3BA4-BBFA-4BEF-AD11475F7BBB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fr-MA" dirty="0">
                  <a:solidFill>
                    <a:srgbClr val="757575"/>
                  </a:solidFill>
                  <a:latin typeface="Dosis ExtraBold" pitchFamily="2" charset="0"/>
                </a:rPr>
                <a:t>Séance 1</a:t>
              </a:r>
            </a:p>
          </p:txBody>
        </p:sp>
      </p:grp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5309429C-1039-2C54-E46D-AB6F245EAE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du texte 25">
            <a:extLst>
              <a:ext uri="{FF2B5EF4-FFF2-40B4-BE49-F238E27FC236}">
                <a16:creationId xmlns:a16="http://schemas.microsoft.com/office/drawing/2014/main" id="{804D03EF-3A2B-E15D-3E5B-9B72509A83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37C3B835-3703-D664-EDC0-5591556519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17275B2B-E189-AEF4-7C55-C06676186A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35F22259-A426-1C6B-4A60-50940908B1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B9583407-B6F3-0B8E-9991-D458D8A7CB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09142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636434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47798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998118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463264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97616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F4075D5-1BC9-1702-EA5C-D90B611B7D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C2B2EBE3-60B4-A88E-7734-282BC655292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3518FEEA-7DA1-3C40-38E8-4E39DC78628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567327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59753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773570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05271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821143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29934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F45224-BA7F-8144-8607-A09DDE370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6039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F34C4EC-38D2-DF0E-79EE-51FD9A9B44D8}"/>
              </a:ext>
            </a:extLst>
          </p:cNvPr>
          <p:cNvSpPr/>
          <p:nvPr userDrawn="1"/>
        </p:nvSpPr>
        <p:spPr>
          <a:xfrm>
            <a:off x="612000" y="2196000"/>
            <a:ext cx="3780000" cy="1080000"/>
          </a:xfrm>
          <a:prstGeom prst="roundRect">
            <a:avLst/>
          </a:prstGeom>
          <a:solidFill>
            <a:srgbClr val="A1D6EC"/>
          </a:solidFill>
          <a:ln>
            <a:solidFill>
              <a:schemeClr val="accent5"/>
            </a:solidFill>
          </a:ln>
          <a:effectLst>
            <a:outerShdw blurRad="38100" dist="25400" dir="2700000" algn="tl" rotWithShape="0">
              <a:srgbClr val="00B0F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38E0A981-512D-DDF2-8598-875BCCC3C132}"/>
              </a:ext>
            </a:extLst>
          </p:cNvPr>
          <p:cNvSpPr/>
          <p:nvPr userDrawn="1"/>
        </p:nvSpPr>
        <p:spPr>
          <a:xfrm>
            <a:off x="828000" y="194400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74F71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9368326-A537-80A0-9302-1EE9F91FF39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92000" y="2395639"/>
            <a:ext cx="3420000" cy="792000"/>
          </a:xfrm>
          <a:prstGeom prst="roundRect">
            <a:avLst/>
          </a:prstGeom>
          <a:solidFill>
            <a:srgbClr val="E6F3FA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>
                <a:solidFill>
                  <a:srgbClr val="474F71"/>
                </a:solidFill>
                <a:latin typeface="Dosis SemiBold" pitchFamily="2" charset="0"/>
                <a:sym typeface="Wingdings" panose="05000000000000000000" pitchFamily="2" charset="2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474F71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76AB203-C4D4-63C1-C9BD-6180ADF322D9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72211034-E5CD-05DB-42AD-0BC0C22E5903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A2F45E5-0D2B-B4F1-5CD0-221F0821891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28C7C5B-D002-002E-FEE3-B7A0B6B29B84}"/>
              </a:ext>
            </a:extLst>
          </p:cNvPr>
          <p:cNvSpPr/>
          <p:nvPr userDrawn="1"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18" name="Organigramme : Terminateur 17">
            <a:extLst>
              <a:ext uri="{FF2B5EF4-FFF2-40B4-BE49-F238E27FC236}">
                <a16:creationId xmlns:a16="http://schemas.microsoft.com/office/drawing/2014/main" id="{A35578E3-0C86-555B-DF74-F22BC26A843E}"/>
              </a:ext>
            </a:extLst>
          </p:cNvPr>
          <p:cNvSpPr/>
          <p:nvPr userDrawn="1"/>
        </p:nvSpPr>
        <p:spPr>
          <a:xfrm>
            <a:off x="828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FE19DBD7-3323-C0FE-A7C0-054D4D6947A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8DBAB32-5108-FCF6-2E8F-44876E1F3A86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21" name="Organigramme : Terminateur 20">
            <a:extLst>
              <a:ext uri="{FF2B5EF4-FFF2-40B4-BE49-F238E27FC236}">
                <a16:creationId xmlns:a16="http://schemas.microsoft.com/office/drawing/2014/main" id="{B810E982-403C-2AEF-3862-CB8B7F890D65}"/>
              </a:ext>
            </a:extLst>
          </p:cNvPr>
          <p:cNvSpPr/>
          <p:nvPr userDrawn="1"/>
        </p:nvSpPr>
        <p:spPr>
          <a:xfrm>
            <a:off x="828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78E4694-7E2B-3E51-F604-26B60BCB0CD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EF5DAB-AFE5-A7BB-ECBF-E6D0E54DC52C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24" name="Organigramme : Terminateur 23">
            <a:extLst>
              <a:ext uri="{FF2B5EF4-FFF2-40B4-BE49-F238E27FC236}">
                <a16:creationId xmlns:a16="http://schemas.microsoft.com/office/drawing/2014/main" id="{867828EE-B1E5-9F8B-0D7C-A5A846A60ACE}"/>
              </a:ext>
            </a:extLst>
          </p:cNvPr>
          <p:cNvSpPr/>
          <p:nvPr userDrawn="1"/>
        </p:nvSpPr>
        <p:spPr>
          <a:xfrm>
            <a:off x="4932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5" name="Espace réservé du texte 5">
            <a:extLst>
              <a:ext uri="{FF2B5EF4-FFF2-40B4-BE49-F238E27FC236}">
                <a16:creationId xmlns:a16="http://schemas.microsoft.com/office/drawing/2014/main" id="{DD324492-66B3-DE4C-8000-A60CFAE496A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EF2B26AA-471C-2E08-9C98-93BB32368F48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48A37FD4-80CC-1828-6DF5-5882F04CAB2A}"/>
              </a:ext>
            </a:extLst>
          </p:cNvPr>
          <p:cNvSpPr/>
          <p:nvPr userDrawn="1"/>
        </p:nvSpPr>
        <p:spPr>
          <a:xfrm>
            <a:off x="4932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36806FA2-43DA-8964-E325-6EA0415866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2293659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11652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7456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14163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7A344F50-A074-9EB5-2DAC-9BBA2096933C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121261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F10C282A-CDCD-9D0F-0138-0DFBC95D78F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708690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395438" y="2344003"/>
            <a:ext cx="2880000" cy="28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5" y="3240000"/>
            <a:ext cx="3613875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5400" b="1" kern="1200" cap="none" spc="0" dirty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F67FAE67-18EE-F8EA-F8C6-84909F974C4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30260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016173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016173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7" name="Espace réservé pour une image  6">
            <a:extLst>
              <a:ext uri="{FF2B5EF4-FFF2-40B4-BE49-F238E27FC236}">
                <a16:creationId xmlns:a16="http://schemas.microsoft.com/office/drawing/2014/main" id="{7A287785-23C6-809D-E732-3B10E73FF581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4016173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5512359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5512359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0" name="Espace réservé pour une image  6">
            <a:extLst>
              <a:ext uri="{FF2B5EF4-FFF2-40B4-BE49-F238E27FC236}">
                <a16:creationId xmlns:a16="http://schemas.microsoft.com/office/drawing/2014/main" id="{831DC1D3-24B1-B160-E0F9-C7E35DA4E887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5512359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1" name="Espace réservé pour une image  6">
            <a:extLst>
              <a:ext uri="{FF2B5EF4-FFF2-40B4-BE49-F238E27FC236}">
                <a16:creationId xmlns:a16="http://schemas.microsoft.com/office/drawing/2014/main" id="{76695F17-301A-B0CF-5141-CF072746FE4A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008545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2" name="Espace réservé pour une image  6">
            <a:extLst>
              <a:ext uri="{FF2B5EF4-FFF2-40B4-BE49-F238E27FC236}">
                <a16:creationId xmlns:a16="http://schemas.microsoft.com/office/drawing/2014/main" id="{142B664B-C11B-6AA7-4A9C-0531048F6C3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008545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3" name="Espace réservé pour une image  6">
            <a:extLst>
              <a:ext uri="{FF2B5EF4-FFF2-40B4-BE49-F238E27FC236}">
                <a16:creationId xmlns:a16="http://schemas.microsoft.com/office/drawing/2014/main" id="{6CB2D926-9334-B815-CB14-067B65BB32B5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7008545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177801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852000" y="223841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52000" y="417946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7160587" y="2233090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7160587" y="420041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6">
            <a:extLst>
              <a:ext uri="{FF2B5EF4-FFF2-40B4-BE49-F238E27FC236}">
                <a16:creationId xmlns:a16="http://schemas.microsoft.com/office/drawing/2014/main" id="{A9AAD24C-7F8B-6686-8AD4-B5DF2813CF1B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5506293" y="3187090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514988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122706" y="199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122706" y="41666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6275199" y="199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6275199" y="415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028526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479323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759312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6039301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79323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759312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039301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0333A89-D6F9-00CE-FE8D-E6BB452D24F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004981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Ecriture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043267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537089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559118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58114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60317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7089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559118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58114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60317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442358F-8896-851F-CEA9-124CDEDB05A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654993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35837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05489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75140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4792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837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05489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75140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4792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10ABAA10-5FC2-5899-38A7-DD016CAF6D6F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144439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u texte 14">
            <a:extLst>
              <a:ext uri="{FF2B5EF4-FFF2-40B4-BE49-F238E27FC236}">
                <a16:creationId xmlns:a16="http://schemas.microsoft.com/office/drawing/2014/main" id="{6D6969BD-245C-42EC-7085-CCC9CAE7B5D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144439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1" name="Espace réservé pour une image  16">
            <a:extLst>
              <a:ext uri="{FF2B5EF4-FFF2-40B4-BE49-F238E27FC236}">
                <a16:creationId xmlns:a16="http://schemas.microsoft.com/office/drawing/2014/main" id="{428E5834-548B-D652-157E-208B38093FF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713878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7C368835-6DB2-85F0-55FD-9214C135766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30178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fr-MA" dirty="0"/>
            </a:lvl1pPr>
          </a:lstStyle>
          <a:p>
            <a:pPr lvl="0"/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9C6B636-6593-118A-BEA5-17D0883C1D3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05047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561DAE33-9723-DC88-209D-81FEF439A195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2040385" y="1947285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4180F1CA-FF8B-83AE-82F6-FFE4FF2F87AB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4763616" y="1962000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49061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05/01/2026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36651404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05/01/2026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4184570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05/01/2026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49060777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05/01/2026</a:t>
            </a:fld>
            <a:endParaRPr lang="fr-M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42369540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05/01/2026</a:t>
            </a:fld>
            <a:endParaRPr lang="fr-MA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907747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Ecriture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505443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05/01/2026</a:t>
            </a:fld>
            <a:endParaRPr lang="fr-M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04411588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05/01/2026</a:t>
            </a:fld>
            <a:endParaRPr lang="fr-MA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3163897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05/01/2026</a:t>
            </a:fld>
            <a:endParaRPr lang="fr-M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4113972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dirty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05/01/2026</a:t>
            </a:fld>
            <a:endParaRPr lang="fr-M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74398391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05/01/2026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2620061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05/01/2026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1384718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Ecriture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897133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>
              <a:defRPr lang="fr-MA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178674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31441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Relationship Id="rId9" Type="http://schemas.openxmlformats.org/officeDocument/2006/relationships/image" Target="../media/image3.jp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13" Type="http://schemas.openxmlformats.org/officeDocument/2006/relationships/slideLayout" Target="../slideLayouts/slideLayout21.xml"/><Relationship Id="rId18" Type="http://schemas.openxmlformats.org/officeDocument/2006/relationships/image" Target="../media/image9.png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slideLayout" Target="../slideLayouts/slideLayout20.xml"/><Relationship Id="rId17" Type="http://schemas.openxmlformats.org/officeDocument/2006/relationships/image" Target="../media/image8.jpg"/><Relationship Id="rId2" Type="http://schemas.openxmlformats.org/officeDocument/2006/relationships/slideLayout" Target="../slideLayouts/slideLayout10.xml"/><Relationship Id="rId16" Type="http://schemas.openxmlformats.org/officeDocument/2006/relationships/theme" Target="../theme/theme3.xml"/><Relationship Id="rId20" Type="http://schemas.openxmlformats.org/officeDocument/2006/relationships/image" Target="../media/image11.png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8.xml"/><Relationship Id="rId19" Type="http://schemas.openxmlformats.org/officeDocument/2006/relationships/image" Target="../media/image10.png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Relationship Id="rId14" Type="http://schemas.openxmlformats.org/officeDocument/2006/relationships/slideLayout" Target="../slideLayouts/slideLayout2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9.pn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image" Target="../media/image8.jpg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theme" Target="../theme/theme4.xml"/><Relationship Id="rId5" Type="http://schemas.openxmlformats.org/officeDocument/2006/relationships/slideLayout" Target="../slideLayouts/slideLayout28.xml"/><Relationship Id="rId15" Type="http://schemas.openxmlformats.org/officeDocument/2006/relationships/image" Target="../media/image11.png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10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image" Target="../media/image9.png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image" Target="../media/image12.jpg"/><Relationship Id="rId5" Type="http://schemas.openxmlformats.org/officeDocument/2006/relationships/slideLayout" Target="../slideLayouts/slideLayout38.xml"/><Relationship Id="rId10" Type="http://schemas.openxmlformats.org/officeDocument/2006/relationships/theme" Target="../theme/theme5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11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slideLayout" Target="../slideLayouts/slideLayout54.xml"/><Relationship Id="rId17" Type="http://schemas.openxmlformats.org/officeDocument/2006/relationships/image" Target="../media/image11.png"/><Relationship Id="rId2" Type="http://schemas.openxmlformats.org/officeDocument/2006/relationships/slideLayout" Target="../slideLayouts/slideLayout44.xml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5" Type="http://schemas.openxmlformats.org/officeDocument/2006/relationships/image" Target="../media/image9.png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Relationship Id="rId14" Type="http://schemas.openxmlformats.org/officeDocument/2006/relationships/image" Target="../media/image8.jp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2.xml"/><Relationship Id="rId3" Type="http://schemas.openxmlformats.org/officeDocument/2006/relationships/slideLayout" Target="../slideLayouts/slideLayout57.xml"/><Relationship Id="rId7" Type="http://schemas.openxmlformats.org/officeDocument/2006/relationships/slideLayout" Target="../slideLayouts/slideLayout61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56.xml"/><Relationship Id="rId1" Type="http://schemas.openxmlformats.org/officeDocument/2006/relationships/slideLayout" Target="../slideLayouts/slideLayout55.xml"/><Relationship Id="rId6" Type="http://schemas.openxmlformats.org/officeDocument/2006/relationships/slideLayout" Target="../slideLayouts/slideLayout60.xml"/><Relationship Id="rId11" Type="http://schemas.openxmlformats.org/officeDocument/2006/relationships/slideLayout" Target="../slideLayouts/slideLayout65.xml"/><Relationship Id="rId5" Type="http://schemas.openxmlformats.org/officeDocument/2006/relationships/slideLayout" Target="../slideLayouts/slideLayout59.xml"/><Relationship Id="rId10" Type="http://schemas.openxmlformats.org/officeDocument/2006/relationships/slideLayout" Target="../slideLayouts/slideLayout64.xml"/><Relationship Id="rId4" Type="http://schemas.openxmlformats.org/officeDocument/2006/relationships/slideLayout" Target="../slideLayouts/slideLayout58.xml"/><Relationship Id="rId9" Type="http://schemas.openxmlformats.org/officeDocument/2006/relationships/slideLayout" Target="../slideLayouts/slideLayout6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8824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9626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/>
                </a:solidFill>
              </a:rPr>
              <a:t>Acte de parole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422031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2073310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704" r:id="rId2"/>
    <p:sldLayoutId id="2147483738" r:id="rId3"/>
    <p:sldLayoutId id="2147483753" r:id="rId4"/>
    <p:sldLayoutId id="2147483754" r:id="rId5"/>
    <p:sldLayoutId id="2147483701" r:id="rId6"/>
    <p:sldLayoutId id="2147483702" r:id="rId7"/>
    <p:sldLayoutId id="2147483700" r:id="rId8"/>
    <p:sldLayoutId id="2147483739" r:id="rId9"/>
    <p:sldLayoutId id="2147483699" r:id="rId10"/>
    <p:sldLayoutId id="2147483705" r:id="rId11"/>
    <p:sldLayoutId id="2147483706" r:id="rId12"/>
    <p:sldLayoutId id="2147483740" r:id="rId13"/>
    <p:sldLayoutId id="2147483752" r:id="rId14"/>
    <p:sldLayoutId id="2147483770" r:id="rId15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9016B5C-4F0D-8C9E-7D9C-2D5340D4A9D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70E475D1-3C3D-105F-70AF-39B2DD05AD97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>
                    <a:alpha val="20000"/>
                  </a:srgbClr>
                </a:solidFill>
              </a:rPr>
              <a:t>Acte de parole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F82500B-6A5F-B8EC-F959-33A2F11B0A67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C4721792-6BF7-6946-23A4-F71B5C88DEB8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633DC7F-3541-411E-187F-37F555735247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78387D66-D67F-007F-9A03-274347535585}"/>
              </a:ext>
            </a:extLst>
          </p:cNvPr>
          <p:cNvSpPr txBox="1"/>
          <p:nvPr userDrawn="1"/>
        </p:nvSpPr>
        <p:spPr>
          <a:xfrm>
            <a:off x="422031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/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785962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1B75ED6-5142-8070-01D0-E1EE0D17EEC3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D6CC7EE1-E266-3710-9D6B-DA4E80E58182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>
                    <a:alpha val="20000"/>
                  </a:srgbClr>
                </a:solidFill>
              </a:rPr>
              <a:t>Acte de parole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6BC049F-4686-7F5C-28F9-498C8168F34B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/>
                </a:solidFill>
              </a:rPr>
              <a:t>Écriture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21FC11AC-165F-C50D-5CD1-6E16455E40A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B7D7278D-4153-001C-679A-0650571384C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8622F559-467F-635B-8216-3126DBD539D6}"/>
              </a:ext>
            </a:extLst>
          </p:cNvPr>
          <p:cNvSpPr txBox="1"/>
          <p:nvPr userDrawn="1"/>
        </p:nvSpPr>
        <p:spPr>
          <a:xfrm>
            <a:off x="422031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3817117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5CF72EB2-A578-D9B3-F96C-7FA4120E6A57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32040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419AA3E2-C97B-4E1C-C41F-FC643B7164F8}"/>
              </a:ext>
            </a:extLst>
          </p:cNvPr>
          <p:cNvSpPr txBox="1"/>
          <p:nvPr userDrawn="1"/>
        </p:nvSpPr>
        <p:spPr>
          <a:xfrm>
            <a:off x="1520040" y="68678"/>
            <a:ext cx="1384656" cy="44039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74F7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Présentation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A0B61CDC-F015-CBC7-EF00-FFCF61530133}"/>
              </a:ext>
            </a:extLst>
          </p:cNvPr>
          <p:cNvSpPr txBox="1"/>
          <p:nvPr userDrawn="1"/>
        </p:nvSpPr>
        <p:spPr>
          <a:xfrm>
            <a:off x="6620852" y="134988"/>
            <a:ext cx="157993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Activités sur livret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A1379DC8-EC71-E744-D47E-23E0317CDD99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32852" y="144877"/>
            <a:ext cx="287999" cy="287999"/>
          </a:xfrm>
          <a:prstGeom prst="rect">
            <a:avLst/>
          </a:prstGeom>
          <a:ln>
            <a:noFill/>
          </a:ln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F1321752-BEC9-DE05-C168-144781E7F3CF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95916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8AADDEF4-2CAB-5DEF-96DC-2499FCBCE5F2}"/>
              </a:ext>
            </a:extLst>
          </p:cNvPr>
          <p:cNvSpPr txBox="1"/>
          <p:nvPr userDrawn="1"/>
        </p:nvSpPr>
        <p:spPr>
          <a:xfrm>
            <a:off x="4094360" y="68678"/>
            <a:ext cx="1384656" cy="44039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Exploitation</a:t>
            </a:r>
          </a:p>
        </p:txBody>
      </p:sp>
    </p:spTree>
    <p:extLst>
      <p:ext uri="{BB962C8B-B14F-4D97-AF65-F5344CB8AC3E}">
        <p14:creationId xmlns:p14="http://schemas.microsoft.com/office/powerpoint/2010/main" val="363979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  <p:sldLayoutId id="2147483766" r:id="rId9"/>
    <p:sldLayoutId id="2147483767" r:id="rId10"/>
    <p:sldLayoutId id="2147483768" r:id="rId11"/>
    <p:sldLayoutId id="2147483769" r:id="rId12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3C58CDA-051D-4D60-BF0D-2F78360884C3}" type="datetimeFigureOut">
              <a:rPr lang="fr-MA" smtClean="0"/>
              <a:t>05/01/2026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7458219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  <p:sldLayoutId id="2147483779" r:id="rId7"/>
    <p:sldLayoutId id="2147483780" r:id="rId8"/>
    <p:sldLayoutId id="2147483781" r:id="rId9"/>
    <p:sldLayoutId id="2147483782" r:id="rId10"/>
    <p:sldLayoutId id="21474837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55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27.png"/><Relationship Id="rId7" Type="http://schemas.openxmlformats.org/officeDocument/2006/relationships/image" Target="../media/image38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0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0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44.png"/><Relationship Id="rId5" Type="http://schemas.openxmlformats.org/officeDocument/2006/relationships/image" Target="../media/image43.gif"/><Relationship Id="rId4" Type="http://schemas.openxmlformats.org/officeDocument/2006/relationships/image" Target="../media/image4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48.png"/><Relationship Id="rId5" Type="http://schemas.openxmlformats.org/officeDocument/2006/relationships/image" Target="../media/image46.png"/><Relationship Id="rId4" Type="http://schemas.openxmlformats.org/officeDocument/2006/relationships/image" Target="../media/image5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52.pn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microsoft.com/office/2007/relationships/media" Target="../media/media4.mp4"/><Relationship Id="rId1" Type="http://schemas.openxmlformats.org/officeDocument/2006/relationships/video" Target="NULL" TargetMode="External"/><Relationship Id="rId6" Type="http://schemas.openxmlformats.org/officeDocument/2006/relationships/image" Target="../media/image53.png"/><Relationship Id="rId5" Type="http://schemas.openxmlformats.org/officeDocument/2006/relationships/image" Target="../media/image42.png"/><Relationship Id="rId4" Type="http://schemas.openxmlformats.org/officeDocument/2006/relationships/image" Target="../media/image43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5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5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5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7" Type="http://schemas.openxmlformats.org/officeDocument/2006/relationships/image" Target="../media/image230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42.xml"/><Relationship Id="rId6" Type="http://schemas.openxmlformats.org/officeDocument/2006/relationships/customXml" Target="../ink/ink2.xml"/><Relationship Id="rId5" Type="http://schemas.openxmlformats.org/officeDocument/2006/relationships/image" Target="../media/image220.png"/><Relationship Id="rId10" Type="http://schemas.openxmlformats.org/officeDocument/2006/relationships/image" Target="../media/image27.png"/><Relationship Id="rId9" Type="http://schemas.openxmlformats.org/officeDocument/2006/relationships/image" Target="../media/image26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0.png"/><Relationship Id="rId7" Type="http://schemas.openxmlformats.org/officeDocument/2006/relationships/customXml" Target="../ink/ink4.xml"/><Relationship Id="rId2" Type="http://schemas.openxmlformats.org/officeDocument/2006/relationships/customXml" Target="../ink/ink3.xml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430.png"/><Relationship Id="rId11" Type="http://schemas.openxmlformats.org/officeDocument/2006/relationships/image" Target="../media/image27.png"/><Relationship Id="rId10" Type="http://schemas.openxmlformats.org/officeDocument/2006/relationships/image" Target="../media/image26.png"/><Relationship Id="rId9" Type="http://schemas.openxmlformats.org/officeDocument/2006/relationships/image" Target="../media/image60.png"/></Relationships>
</file>

<file path=ppt/slides/_rels/slide33.xml.rels><?xml version="1.0" encoding="UTF-8" standalone="yes"?>
<Relationships xmlns="http://schemas.openxmlformats.org/package/2006/relationships"><Relationship Id="rId7" Type="http://schemas.openxmlformats.org/officeDocument/2006/relationships/image" Target="../media/image38.png"/><Relationship Id="rId2" Type="http://schemas.openxmlformats.org/officeDocument/2006/relationships/customXml" Target="../ink/ink5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43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38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0.png"/><Relationship Id="rId7" Type="http://schemas.openxmlformats.org/officeDocument/2006/relationships/customXml" Target="../ink/ink7.xml"/><Relationship Id="rId2" Type="http://schemas.openxmlformats.org/officeDocument/2006/relationships/customXml" Target="../ink/ink6.xml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430.png"/><Relationship Id="rId11" Type="http://schemas.openxmlformats.org/officeDocument/2006/relationships/image" Target="../media/image27.png"/><Relationship Id="rId10" Type="http://schemas.openxmlformats.org/officeDocument/2006/relationships/image" Target="../media/image26.png"/><Relationship Id="rId9" Type="http://schemas.openxmlformats.org/officeDocument/2006/relationships/image" Target="../media/image60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customXml" Target="../ink/ink8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38.png"/><Relationship Id="rId5" Type="http://schemas.openxmlformats.org/officeDocument/2006/relationships/image" Target="../media/image60.png"/><Relationship Id="rId4" Type="http://schemas.openxmlformats.org/officeDocument/2006/relationships/image" Target="../media/image430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customXml" Target="../ink/ink9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32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38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61.png"/><Relationship Id="rId7" Type="http://schemas.openxmlformats.org/officeDocument/2006/relationships/image" Target="../media/image26.png"/><Relationship Id="rId2" Type="http://schemas.openxmlformats.org/officeDocument/2006/relationships/customXml" Target="../ink/ink10.xml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60.png"/><Relationship Id="rId5" Type="http://schemas.openxmlformats.org/officeDocument/2006/relationships/image" Target="../media/image62.png"/><Relationship Id="rId4" Type="http://schemas.openxmlformats.org/officeDocument/2006/relationships/customXml" Target="../ink/ink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customXml" Target="../ink/ink12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32.png"/><Relationship Id="rId4" Type="http://schemas.openxmlformats.org/officeDocument/2006/relationships/image" Target="../media/image60.png"/></Relationships>
</file>

<file path=ppt/slides/_rels/slide41.xml.rels><?xml version="1.0" encoding="UTF-8" standalone="yes"?>
<Relationships xmlns="http://schemas.openxmlformats.org/package/2006/relationships"><Relationship Id="rId7" Type="http://schemas.openxmlformats.org/officeDocument/2006/relationships/image" Target="../media/image39.png"/><Relationship Id="rId2" Type="http://schemas.openxmlformats.org/officeDocument/2006/relationships/customXml" Target="../ink/ink13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430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38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0.png"/><Relationship Id="rId7" Type="http://schemas.openxmlformats.org/officeDocument/2006/relationships/customXml" Target="../ink/ink15.xml"/><Relationship Id="rId2" Type="http://schemas.openxmlformats.org/officeDocument/2006/relationships/customXml" Target="../ink/ink14.xml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430.png"/><Relationship Id="rId11" Type="http://schemas.openxmlformats.org/officeDocument/2006/relationships/image" Target="../media/image27.png"/><Relationship Id="rId10" Type="http://schemas.openxmlformats.org/officeDocument/2006/relationships/image" Target="../media/image26.png"/><Relationship Id="rId9" Type="http://schemas.openxmlformats.org/officeDocument/2006/relationships/image" Target="../media/image60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customXml" Target="../ink/ink16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39.png"/><Relationship Id="rId5" Type="http://schemas.openxmlformats.org/officeDocument/2006/relationships/image" Target="../media/image60.png"/><Relationship Id="rId4" Type="http://schemas.openxmlformats.org/officeDocument/2006/relationships/image" Target="../media/image430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customXml" Target="../ink/ink17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38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61.png"/><Relationship Id="rId7" Type="http://schemas.openxmlformats.org/officeDocument/2006/relationships/image" Target="../media/image26.png"/><Relationship Id="rId2" Type="http://schemas.openxmlformats.org/officeDocument/2006/relationships/customXml" Target="../ink/ink18.xml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60.png"/><Relationship Id="rId5" Type="http://schemas.openxmlformats.org/officeDocument/2006/relationships/image" Target="../media/image62.png"/><Relationship Id="rId4" Type="http://schemas.openxmlformats.org/officeDocument/2006/relationships/customXml" Target="../ink/ink19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customXml" Target="../ink/ink20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28.png"/><Relationship Id="rId4" Type="http://schemas.openxmlformats.org/officeDocument/2006/relationships/image" Target="../media/image60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6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7" Type="http://schemas.openxmlformats.org/officeDocument/2006/relationships/image" Target="../media/image64.png"/><Relationship Id="rId2" Type="http://schemas.openxmlformats.org/officeDocument/2006/relationships/customXml" Target="../ink/ink21.xml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53.emf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65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microsoft.com/office/2007/relationships/media" Target="../media/media2.mp4"/><Relationship Id="rId7" Type="http://schemas.openxmlformats.org/officeDocument/2006/relationships/image" Target="../media/image24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66.png"/><Relationship Id="rId5" Type="http://schemas.openxmlformats.org/officeDocument/2006/relationships/slideLayout" Target="../slideLayouts/slideLayout34.xml"/><Relationship Id="rId4" Type="http://schemas.openxmlformats.org/officeDocument/2006/relationships/video" Target="../media/media2.mp4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microsoft.com/office/2007/relationships/media" Target="../media/media2.mp4"/><Relationship Id="rId7" Type="http://schemas.openxmlformats.org/officeDocument/2006/relationships/image" Target="../media/image25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4.png"/><Relationship Id="rId5" Type="http://schemas.openxmlformats.org/officeDocument/2006/relationships/slideLayout" Target="../slideLayouts/slideLayout10.xml"/><Relationship Id="rId4" Type="http://schemas.openxmlformats.org/officeDocument/2006/relationships/video" Target="../media/media2.mp4"/><Relationship Id="rId9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Relationship Id="rId9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0F527333-93FE-4F3E-8BF6-C7D1034FA2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8400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55E936-B81E-C300-FC58-4DD67ED96B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DCADE8-45F2-A559-90BA-47EF5620A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9" y="755999"/>
            <a:ext cx="6781053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Répétons ensemble : La laine – La neige – Une reine – Un dromadaire – Beige </a:t>
            </a:r>
            <a:b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– La fontaine.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41EF860-CD71-435F-A680-82A1B806B62B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9D6E9364-EBE0-4C83-9A3B-E707EB0EB8B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8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FF2190FA-760A-48C9-B1ED-34ECFBF9F71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6" name="Espace réservé du texte 6">
            <a:extLst>
              <a:ext uri="{FF2B5EF4-FFF2-40B4-BE49-F238E27FC236}">
                <a16:creationId xmlns:a16="http://schemas.microsoft.com/office/drawing/2014/main" id="{E2265D0A-D0E1-4AA1-BB7B-DF27BE323AA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20322" y="3749092"/>
            <a:ext cx="1800000" cy="360000"/>
          </a:xfrm>
        </p:spPr>
        <p:txBody>
          <a:bodyPr/>
          <a:lstStyle/>
          <a:p>
            <a:r>
              <a:rPr lang="fr-MA" dirty="0">
                <a:solidFill>
                  <a:srgbClr val="DB03A2"/>
                </a:solidFill>
                <a:latin typeface="Dosis SemiBold" pitchFamily="2" charset="0"/>
              </a:rPr>
              <a:t>La</a:t>
            </a:r>
            <a:r>
              <a:rPr lang="fr-MA" dirty="0">
                <a:latin typeface="Dosis SemiBold" pitchFamily="2" charset="0"/>
              </a:rPr>
              <a:t> laine</a:t>
            </a:r>
          </a:p>
        </p:txBody>
      </p:sp>
      <p:sp>
        <p:nvSpPr>
          <p:cNvPr id="7" name="Espace réservé du texte 8">
            <a:extLst>
              <a:ext uri="{FF2B5EF4-FFF2-40B4-BE49-F238E27FC236}">
                <a16:creationId xmlns:a16="http://schemas.microsoft.com/office/drawing/2014/main" id="{3E8DF9DA-91F8-4568-8554-E5A9510B615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671975" y="3740420"/>
            <a:ext cx="1800000" cy="360000"/>
          </a:xfrm>
        </p:spPr>
        <p:txBody>
          <a:bodyPr/>
          <a:lstStyle/>
          <a:p>
            <a:r>
              <a:rPr lang="fr-MA" dirty="0">
                <a:solidFill>
                  <a:srgbClr val="DB03A2"/>
                </a:solidFill>
                <a:latin typeface="Dosis SemiBold" pitchFamily="2" charset="0"/>
              </a:rPr>
              <a:t>La </a:t>
            </a:r>
            <a:r>
              <a:rPr lang="fr-MA" dirty="0">
                <a:latin typeface="Dosis SemiBold" pitchFamily="2" charset="0"/>
              </a:rPr>
              <a:t>neige </a:t>
            </a:r>
          </a:p>
        </p:txBody>
      </p:sp>
      <p:sp>
        <p:nvSpPr>
          <p:cNvPr id="8" name="Espace réservé du texte 8">
            <a:extLst>
              <a:ext uri="{FF2B5EF4-FFF2-40B4-BE49-F238E27FC236}">
                <a16:creationId xmlns:a16="http://schemas.microsoft.com/office/drawing/2014/main" id="{6E49516C-7E9D-459E-80F7-3F5949C668DA}"/>
              </a:ext>
            </a:extLst>
          </p:cNvPr>
          <p:cNvSpPr txBox="1">
            <a:spLocks/>
          </p:cNvSpPr>
          <p:nvPr/>
        </p:nvSpPr>
        <p:spPr>
          <a:xfrm>
            <a:off x="6094710" y="3740420"/>
            <a:ext cx="2264935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MA" dirty="0">
                <a:solidFill>
                  <a:srgbClr val="DB03A2"/>
                </a:solidFill>
                <a:latin typeface="Dosis SemiBold" pitchFamily="2" charset="0"/>
              </a:rPr>
              <a:t>Une </a:t>
            </a:r>
            <a:r>
              <a:rPr lang="fr-MA" dirty="0">
                <a:latin typeface="Dosis SemiBold" pitchFamily="2" charset="0"/>
              </a:rPr>
              <a:t>reine</a:t>
            </a:r>
          </a:p>
        </p:txBody>
      </p:sp>
      <p:sp>
        <p:nvSpPr>
          <p:cNvPr id="9" name="Espace réservé du texte 14">
            <a:extLst>
              <a:ext uri="{FF2B5EF4-FFF2-40B4-BE49-F238E27FC236}">
                <a16:creationId xmlns:a16="http://schemas.microsoft.com/office/drawing/2014/main" id="{75C1057F-6048-4979-8163-E95EC50A338F}"/>
              </a:ext>
            </a:extLst>
          </p:cNvPr>
          <p:cNvSpPr txBox="1">
            <a:spLocks/>
          </p:cNvSpPr>
          <p:nvPr/>
        </p:nvSpPr>
        <p:spPr>
          <a:xfrm>
            <a:off x="6160791" y="6098285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MA">
                <a:solidFill>
                  <a:srgbClr val="DB03A2"/>
                </a:solidFill>
                <a:latin typeface="Dosis SemiBold" pitchFamily="2" charset="0"/>
              </a:rPr>
              <a:t>La</a:t>
            </a:r>
            <a:r>
              <a:rPr lang="fr-FR">
                <a:latin typeface="Dosis SemiBold" pitchFamily="2" charset="0"/>
              </a:rPr>
              <a:t> fontaine</a:t>
            </a:r>
            <a:endParaRPr lang="fr-MA" dirty="0">
              <a:latin typeface="Dosis SemiBold" pitchFamily="2" charset="0"/>
            </a:endParaRPr>
          </a:p>
        </p:txBody>
      </p:sp>
      <p:sp>
        <p:nvSpPr>
          <p:cNvPr id="10" name="Espace réservé du texte 6">
            <a:extLst>
              <a:ext uri="{FF2B5EF4-FFF2-40B4-BE49-F238E27FC236}">
                <a16:creationId xmlns:a16="http://schemas.microsoft.com/office/drawing/2014/main" id="{EBF04F94-898F-4D51-90F9-D9618D7A0AAA}"/>
              </a:ext>
            </a:extLst>
          </p:cNvPr>
          <p:cNvSpPr txBox="1">
            <a:spLocks/>
          </p:cNvSpPr>
          <p:nvPr/>
        </p:nvSpPr>
        <p:spPr>
          <a:xfrm>
            <a:off x="456964" y="6085132"/>
            <a:ext cx="2680937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srgbClr val="0070C0"/>
                </a:solidFill>
                <a:latin typeface="Dosis SemiBold" pitchFamily="2" charset="0"/>
              </a:rPr>
              <a:t>Un</a:t>
            </a:r>
            <a:r>
              <a:rPr lang="fr-FR" dirty="0">
                <a:latin typeface="Dosis SemiBold" pitchFamily="2" charset="0"/>
              </a:rPr>
              <a:t> dromadaire</a:t>
            </a:r>
            <a:endParaRPr lang="fr-MA" dirty="0">
              <a:latin typeface="Dosis SemiBold" pitchFamily="2" charset="0"/>
            </a:endParaRPr>
          </a:p>
        </p:txBody>
      </p:sp>
      <p:sp>
        <p:nvSpPr>
          <p:cNvPr id="11" name="Espace réservé du texte 14">
            <a:extLst>
              <a:ext uri="{FF2B5EF4-FFF2-40B4-BE49-F238E27FC236}">
                <a16:creationId xmlns:a16="http://schemas.microsoft.com/office/drawing/2014/main" id="{5A5D2A17-54B9-421A-897D-BDB52D8B9B90}"/>
              </a:ext>
            </a:extLst>
          </p:cNvPr>
          <p:cNvSpPr txBox="1">
            <a:spLocks/>
          </p:cNvSpPr>
          <p:nvPr/>
        </p:nvSpPr>
        <p:spPr>
          <a:xfrm>
            <a:off x="3657254" y="6082503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latin typeface="Dosis SemiBold" pitchFamily="2" charset="0"/>
              </a:rPr>
              <a:t>Beige</a:t>
            </a:r>
            <a:endParaRPr lang="fr-MA" dirty="0">
              <a:latin typeface="Dosis SemiBold" pitchFamily="2" charset="0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858806F-AA9A-4F08-B766-E0B4BD6505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2048" y="1877092"/>
            <a:ext cx="1717581" cy="187200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11878633-C017-449A-93E5-5A0C35B13BC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9692" y="4337139"/>
            <a:ext cx="1717581" cy="187200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8D714509-A467-4377-B1CD-B4FF7E02390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2047" y="4337139"/>
            <a:ext cx="1717581" cy="187200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288F6662-6F46-4FEB-899A-6F8C6F7BD38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622" y="1877092"/>
            <a:ext cx="1717581" cy="187200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7C0A4B44-F39E-4D43-AA08-062103657BE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835" y="1877092"/>
            <a:ext cx="1717581" cy="1872000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78EF5235-A5C5-43C6-8611-25C3EB87B6C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980" y="4337139"/>
            <a:ext cx="1717581" cy="18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9893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55E936-B81E-C300-FC58-4DD67ED96B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DCADE8-45F2-A559-90BA-47EF5620A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9" y="755999"/>
            <a:ext cx="6781053" cy="612000"/>
          </a:xfrm>
        </p:spPr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Qui veut passer au tableau pour nommer les images ? </a:t>
            </a:r>
          </a:p>
        </p:txBody>
      </p:sp>
      <p:pic>
        <p:nvPicPr>
          <p:cNvPr id="2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556E0CAE-2D4E-4E97-BFCD-7DFDD97207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568493"/>
            <a:ext cx="1250140" cy="987542"/>
          </a:xfrm>
          <a:prstGeom prst="ellipse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22E2FE6C-60D9-4835-9E1F-E1F12A4F1A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2048" y="1877092"/>
            <a:ext cx="1717581" cy="18720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D05E8F28-3D18-4975-91C5-BB7901718C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9692" y="4337139"/>
            <a:ext cx="1717581" cy="18720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068ADA3-6D89-4485-BA74-749A6835A4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2047" y="4337139"/>
            <a:ext cx="1717581" cy="18720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7DE74ECC-F8A8-47A8-9458-6D72E8F01EB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622" y="1877092"/>
            <a:ext cx="1717581" cy="18720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D889C14A-4CB8-4C43-A34A-7E5088C82BC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835" y="1877092"/>
            <a:ext cx="1717581" cy="18720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4D7F041-E7EC-463C-A89F-76A1EDEAF9D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980" y="4337139"/>
            <a:ext cx="1717581" cy="18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097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FDC1D2-8C8B-9DC6-0B42-9A58B0C299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D3FE7AFC-ECB0-1948-EBB7-1EAE232ACC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marR="0" lvl="0" indent="0" fontAlgn="auto">
              <a:spcAft>
                <a:spcPts val="0"/>
              </a:spcAft>
              <a:buClrTx/>
              <a:buSzTx/>
              <a:tabLst/>
              <a:defRPr/>
            </a:pPr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on passe à l’activité de l’oral. Nous allons apprendre à poser une question avec Majd et Nada. </a:t>
            </a:r>
            <a:endParaRPr lang="fr-FR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D477D9DE-896F-D2B9-0CE4-36B189CB6FD9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2EA9986E-78CA-2D4E-3F8E-DCBEF68ACA8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6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E65AA253-7F2F-6FA9-CE36-B8835196404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A91E3632-8C3C-5BDE-1786-994F8A8DD2C6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51026" y="2243667"/>
            <a:ext cx="4615273" cy="3714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006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A950B2-7C4A-40AF-1C40-C20EF9DCA9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Espace réservé pour une image  32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653CB3B7-B045-1907-12B9-E6AC293B2E8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/>
        </p:blipFill>
        <p:spPr>
          <a:xfrm>
            <a:off x="381000" y="711081"/>
            <a:ext cx="809386" cy="809386"/>
          </a:xfrm>
        </p:spPr>
      </p:pic>
      <p:sp>
        <p:nvSpPr>
          <p:cNvPr id="4" name="Titre 8">
            <a:extLst>
              <a:ext uri="{FF2B5EF4-FFF2-40B4-BE49-F238E27FC236}">
                <a16:creationId xmlns:a16="http://schemas.microsoft.com/office/drawing/2014/main" id="{7AE76DBD-DBA9-930E-6A9E-B2725446DC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MA" i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Lecture de la vidéo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13" name="Image 12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D9EF8EE5-1AE4-1C66-E78A-3E44E795966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968461"/>
            <a:ext cx="812539" cy="812539"/>
          </a:xfrm>
          <a:prstGeom prst="rect">
            <a:avLst/>
          </a:prstGeom>
        </p:spPr>
      </p:pic>
      <p:pic>
        <p:nvPicPr>
          <p:cNvPr id="2" name="FR_N2_P2_W4_S2_AdP_P01">
            <a:hlinkClick r:id="" action="ppaction://media"/>
            <a:extLst>
              <a:ext uri="{FF2B5EF4-FFF2-40B4-BE49-F238E27FC236}">
                <a16:creationId xmlns:a16="http://schemas.microsoft.com/office/drawing/2014/main" id="{7E5CF6EE-C380-4044-BD26-1B2705B09439}"/>
              </a:ext>
            </a:extLst>
          </p:cNvPr>
          <p:cNvPicPr>
            <a:picLocks noGrp="1" noChangeAspect="1"/>
          </p:cNvPicPr>
          <p:nvPr>
            <p:ph type="media" sz="quarter" idx="10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2163" y="2465614"/>
            <a:ext cx="7559675" cy="3636386"/>
          </a:xfrm>
        </p:spPr>
      </p:pic>
    </p:spTree>
    <p:extLst>
      <p:ext uri="{BB962C8B-B14F-4D97-AF65-F5344CB8AC3E}">
        <p14:creationId xmlns:p14="http://schemas.microsoft.com/office/powerpoint/2010/main" val="1924069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53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6353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8F784D-D842-55BF-D515-DD09E52383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E279A886-0C1F-A12B-8761-0B7FED76319C}"/>
              </a:ext>
            </a:extLst>
          </p:cNvPr>
          <p:cNvSpPr/>
          <p:nvPr/>
        </p:nvSpPr>
        <p:spPr>
          <a:xfrm>
            <a:off x="699426" y="3429000"/>
            <a:ext cx="2406381" cy="2525715"/>
          </a:xfrm>
          <a:prstGeom prst="roundRect">
            <a:avLst>
              <a:gd name="adj" fmla="val 8792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EE2E7060-7C43-E8E6-21CC-911E259FD91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EFDFA"/>
              </a:clrFrom>
              <a:clrTo>
                <a:srgbClr val="FEFDFA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2836512" y="2843448"/>
            <a:ext cx="4887827" cy="3258552"/>
          </a:xfrm>
          <a:prstGeom prst="rect">
            <a:avLst/>
          </a:prstGeom>
        </p:spPr>
      </p:pic>
      <p:pic>
        <p:nvPicPr>
          <p:cNvPr id="7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836677B6-AC3E-D4DD-841E-77D23A3035B2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11" name="AutoShape 6" descr="Image générée">
            <a:extLst>
              <a:ext uri="{FF2B5EF4-FFF2-40B4-BE49-F238E27FC236}">
                <a16:creationId xmlns:a16="http://schemas.microsoft.com/office/drawing/2014/main" id="{80BB0479-E979-6474-2431-231B9E9556C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26487" y="387909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re 8">
            <a:extLst>
              <a:ext uri="{FF2B5EF4-FFF2-40B4-BE49-F238E27FC236}">
                <a16:creationId xmlns:a16="http://schemas.microsoft.com/office/drawing/2014/main" id="{F5793345-D6B2-DC7F-74AB-AD4E4C717018}"/>
              </a:ext>
            </a:extLst>
          </p:cNvPr>
          <p:cNvSpPr txBox="1">
            <a:spLocks/>
          </p:cNvSpPr>
          <p:nvPr/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 marL="0" marR="0" lvl="0" indent="0" algn="l" defTabSz="51433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Dosis Medium" pitchFamily="2" charset="0"/>
                <a:ea typeface="+mn-ea"/>
                <a:cs typeface="+mn-cs"/>
              </a:rPr>
              <a:t>À votre tour. Qui veut poser la question en français ?  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703EC2E4-EBF4-50E6-2622-573F752328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74852" y="2178926"/>
            <a:ext cx="1218404" cy="1102789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53A16EE4-4C6F-01E8-4800-2D676F5D6D7E}"/>
              </a:ext>
            </a:extLst>
          </p:cNvPr>
          <p:cNvSpPr txBox="1"/>
          <p:nvPr/>
        </p:nvSpPr>
        <p:spPr>
          <a:xfrm>
            <a:off x="699426" y="3615999"/>
            <a:ext cx="21880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C80"/>
                </a:solidFill>
                <a:effectLst/>
                <a:uLnTx/>
                <a:uFillTx/>
                <a:latin typeface="Dosis SemiBold" pitchFamily="2" charset="0"/>
              </a:rPr>
              <a:t> 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</a:rPr>
              <a:t>Qu’est-ce que tu </a:t>
            </a:r>
            <a:r>
              <a:rPr lang="fr-FR" sz="2000" b="1" dirty="0" err="1">
                <a:solidFill>
                  <a:srgbClr val="424D7B"/>
                </a:solidFill>
                <a:latin typeface="Dosis SemiBold" pitchFamily="2" charset="0"/>
              </a:rPr>
              <a:t>doi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</a:rPr>
              <a:t>s faire  ______ </a:t>
            </a:r>
            <a:r>
              <a:rPr lang="fr-FR" sz="2000" b="1" dirty="0">
                <a:solidFill>
                  <a:srgbClr val="424D7B"/>
                </a:solidFill>
                <a:latin typeface="Dosis SemiBold" pitchFamily="2" charset="0"/>
              </a:rPr>
              <a:t>? </a:t>
            </a:r>
          </a:p>
        </p:txBody>
      </p:sp>
      <p:pic>
        <p:nvPicPr>
          <p:cNvPr id="3" name="Image 2" descr="Une image contenant bâtiment&#10;&#10;Le contenu généré par l’IA peut être incorrect.">
            <a:extLst>
              <a:ext uri="{FF2B5EF4-FFF2-40B4-BE49-F238E27FC236}">
                <a16:creationId xmlns:a16="http://schemas.microsoft.com/office/drawing/2014/main" id="{7F4C5999-3A86-233D-DF6A-A9A2A09B0171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50258" y="4437633"/>
            <a:ext cx="1209844" cy="1009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7247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8F784D-D842-55BF-D515-DD09E52383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EB4048EA-C603-3C4B-FCD6-9FD29F5E8322}"/>
              </a:ext>
            </a:extLst>
          </p:cNvPr>
          <p:cNvSpPr/>
          <p:nvPr/>
        </p:nvSpPr>
        <p:spPr>
          <a:xfrm>
            <a:off x="5764306" y="3463824"/>
            <a:ext cx="2575653" cy="2525715"/>
          </a:xfrm>
          <a:prstGeom prst="roundRect">
            <a:avLst>
              <a:gd name="adj" fmla="val 8792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EE2E7060-7C43-E8E6-21CC-911E259FD91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EFDFA"/>
              </a:clrFrom>
              <a:clrTo>
                <a:srgbClr val="FEFDFA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1180826" y="2843448"/>
            <a:ext cx="4887827" cy="3258552"/>
          </a:xfrm>
          <a:prstGeom prst="rect">
            <a:avLst/>
          </a:prstGeom>
        </p:spPr>
      </p:pic>
      <p:pic>
        <p:nvPicPr>
          <p:cNvPr id="7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836677B6-AC3E-D4DD-841E-77D23A3035B2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11" name="AutoShape 6" descr="Image générée">
            <a:extLst>
              <a:ext uri="{FF2B5EF4-FFF2-40B4-BE49-F238E27FC236}">
                <a16:creationId xmlns:a16="http://schemas.microsoft.com/office/drawing/2014/main" id="{80BB0479-E979-6474-2431-231B9E9556C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26487" y="387909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re 8">
            <a:extLst>
              <a:ext uri="{FF2B5EF4-FFF2-40B4-BE49-F238E27FC236}">
                <a16:creationId xmlns:a16="http://schemas.microsoft.com/office/drawing/2014/main" id="{F5793345-D6B2-DC7F-74AB-AD4E4C717018}"/>
              </a:ext>
            </a:extLst>
          </p:cNvPr>
          <p:cNvSpPr txBox="1">
            <a:spLocks/>
          </p:cNvSpPr>
          <p:nvPr/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 lvl="0">
              <a:defRPr/>
            </a:pPr>
            <a:r>
              <a:rPr lang="fr-FR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Qui veut poser la question en français</a:t>
            </a:r>
            <a:r>
              <a:rPr lang="fr-FR" b="1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  </a:t>
            </a:r>
            <a:r>
              <a:rPr lang="fr-FR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?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F98DEE68-5807-4D4B-906B-964C03D149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086505">
            <a:off x="5044996" y="2080548"/>
            <a:ext cx="1219370" cy="1086002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1289FB33-3D09-4FA2-A273-73621C6F563E}"/>
              </a:ext>
            </a:extLst>
          </p:cNvPr>
          <p:cNvSpPr txBox="1"/>
          <p:nvPr/>
        </p:nvSpPr>
        <p:spPr>
          <a:xfrm>
            <a:off x="5853953" y="3677555"/>
            <a:ext cx="23397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fr-FR" sz="2000" b="1" dirty="0">
                <a:solidFill>
                  <a:srgbClr val="8D6F91"/>
                </a:solidFill>
                <a:latin typeface="Dosis SemiBold" pitchFamily="2" charset="0"/>
              </a:rPr>
              <a:t> Qu’est-ce que tu dois faire  _______  ?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B102C647-1ED0-4C1B-97D3-7376E50FA77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77" t="7927" r="6986" b="14812"/>
          <a:stretch/>
        </p:blipFill>
        <p:spPr>
          <a:xfrm>
            <a:off x="6366066" y="4598031"/>
            <a:ext cx="1315562" cy="1082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687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15D328-3A69-5A4F-E4BF-AACB1B355D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B87C98-02C6-1062-B406-7D9D8AAB97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Chacun pose la question à son voisin. 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8554010C-6F2E-929F-88A0-9D562BE48187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8EA0E314-1312-B4AD-8C68-DBE0E9C79DD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6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8F91ABA2-FCCF-1EC8-954D-5CBE862A5BD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20" name="Image 19">
            <a:extLst>
              <a:ext uri="{FF2B5EF4-FFF2-40B4-BE49-F238E27FC236}">
                <a16:creationId xmlns:a16="http://schemas.microsoft.com/office/drawing/2014/main" id="{817BD6D1-7EBA-D29F-1C3F-5824EEB38D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2594008" y="2944633"/>
            <a:ext cx="3955983" cy="2637322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0EB81BC6-A0C1-3A1E-769D-C2110B1802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57351" y="2244906"/>
            <a:ext cx="1218404" cy="1102789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EC3A8443-8721-BD8F-6DBC-BC0C8EC7816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5226" y="2252068"/>
            <a:ext cx="1219370" cy="1086002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84176B4-A45E-468F-A553-E56143093AFB}"/>
              </a:ext>
            </a:extLst>
          </p:cNvPr>
          <p:cNvSpPr txBox="1"/>
          <p:nvPr/>
        </p:nvSpPr>
        <p:spPr>
          <a:xfrm>
            <a:off x="342635" y="3847795"/>
            <a:ext cx="26294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445C80"/>
                </a:solidFill>
                <a:effectLst/>
                <a:uLnTx/>
                <a:uFillTx/>
                <a:latin typeface="Dosis SemiBold" pitchFamily="2" charset="0"/>
              </a:rPr>
              <a:t> </a:t>
            </a:r>
            <a:r>
              <a:rPr lang="fr-FR" sz="2400" b="1" dirty="0">
                <a:solidFill>
                  <a:srgbClr val="445C80"/>
                </a:solidFill>
                <a:latin typeface="Dosis SemiBold" pitchFamily="2" charset="0"/>
              </a:rPr>
              <a:t> Qu’est-ce que tu dois faire  _________ ?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445C80"/>
              </a:solidFill>
              <a:effectLst/>
              <a:uLnTx/>
              <a:uFillTx/>
              <a:latin typeface="Dosis SemiBold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092FB28-B074-4016-A096-09346620A126}"/>
              </a:ext>
            </a:extLst>
          </p:cNvPr>
          <p:cNvSpPr txBox="1"/>
          <p:nvPr/>
        </p:nvSpPr>
        <p:spPr>
          <a:xfrm>
            <a:off x="6045931" y="3966986"/>
            <a:ext cx="26294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fr-FR" sz="2400" b="1" dirty="0">
                <a:solidFill>
                  <a:srgbClr val="8D6F91"/>
                </a:solidFill>
                <a:latin typeface="Dosis SemiBold" pitchFamily="2" charset="0"/>
              </a:rPr>
              <a:t>  Qu’est-ce que tu dois faire  _________ ?</a:t>
            </a:r>
          </a:p>
        </p:txBody>
      </p:sp>
    </p:spTree>
    <p:extLst>
      <p:ext uri="{BB962C8B-B14F-4D97-AF65-F5344CB8AC3E}">
        <p14:creationId xmlns:p14="http://schemas.microsoft.com/office/powerpoint/2010/main" val="155599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39ED5C-C040-80F4-C6F8-FC9A99FD4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1AAB39AE-C88C-2050-B1F8-20189324A92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201410" y="2522109"/>
            <a:ext cx="4960805" cy="756000"/>
          </a:xfrm>
        </p:spPr>
        <p:txBody>
          <a:bodyPr/>
          <a:lstStyle/>
          <a:p>
            <a:r>
              <a:rPr lang="fr-FR" sz="1400" dirty="0"/>
              <a:t>Poser la question : « Qu’est-ce que tu dois faire à l’école ? » 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516F0179-3CB0-BDC7-0565-AE10D8CF180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201410" y="5508429"/>
            <a:ext cx="4960805" cy="756000"/>
          </a:xfrm>
        </p:spPr>
        <p:txBody>
          <a:bodyPr/>
          <a:lstStyle/>
          <a:p>
            <a:r>
              <a:rPr lang="fr-FR" sz="1400" dirty="0"/>
              <a:t>Écriture des graphèmes (ai - ei)  </a:t>
            </a:r>
          </a:p>
        </p:txBody>
      </p:sp>
      <p:pic>
        <p:nvPicPr>
          <p:cNvPr id="3" name="Espace réservé pour une image  2">
            <a:extLst>
              <a:ext uri="{FF2B5EF4-FFF2-40B4-BE49-F238E27FC236}">
                <a16:creationId xmlns:a16="http://schemas.microsoft.com/office/drawing/2014/main" id="{0D64BE76-0E65-B67C-7698-F10F00C7319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9325" y="1957588"/>
            <a:ext cx="539750" cy="539750"/>
          </a:xfrm>
        </p:spPr>
      </p:pic>
      <p:pic>
        <p:nvPicPr>
          <p:cNvPr id="22" name="Espace réservé pour une image  21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5611B869-3B20-6F0A-E988-DBF6A748461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8796" y="4958117"/>
            <a:ext cx="540000" cy="540000"/>
          </a:xfrm>
        </p:spPr>
      </p:pic>
      <p:sp>
        <p:nvSpPr>
          <p:cNvPr id="2" name="Titre 8">
            <a:extLst>
              <a:ext uri="{FF2B5EF4-FFF2-40B4-BE49-F238E27FC236}">
                <a16:creationId xmlns:a16="http://schemas.microsoft.com/office/drawing/2014/main" id="{66B194FC-BAAD-48AC-0928-108507E61F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43818"/>
            <a:ext cx="7886700" cy="705267"/>
          </a:xfrm>
        </p:spPr>
        <p:txBody>
          <a:bodyPr/>
          <a:lstStyle/>
          <a:p>
            <a:r>
              <a:rPr lang="fr-MA" sz="3200" dirty="0"/>
              <a:t>Plan de la séance 2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6F1DD40-054A-528A-8462-7044DD136166}"/>
              </a:ext>
            </a:extLst>
          </p:cNvPr>
          <p:cNvSpPr/>
          <p:nvPr/>
        </p:nvSpPr>
        <p:spPr>
          <a:xfrm>
            <a:off x="3330341" y="0"/>
            <a:ext cx="2483318" cy="365760"/>
          </a:xfrm>
          <a:prstGeom prst="rect">
            <a:avLst/>
          </a:prstGeom>
          <a:solidFill>
            <a:srgbClr val="424D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Titre 53">
            <a:extLst>
              <a:ext uri="{FF2B5EF4-FFF2-40B4-BE49-F238E27FC236}">
                <a16:creationId xmlns:a16="http://schemas.microsoft.com/office/drawing/2014/main" id="{907FE046-5696-C52D-8AF7-1B1048345393}"/>
              </a:ext>
            </a:extLst>
          </p:cNvPr>
          <p:cNvSpPr txBox="1">
            <a:spLocks/>
          </p:cNvSpPr>
          <p:nvPr/>
        </p:nvSpPr>
        <p:spPr>
          <a:xfrm>
            <a:off x="3072140" y="472434"/>
            <a:ext cx="2660360" cy="612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474F71"/>
                </a:solidFill>
                <a:latin typeface="Dosis" pitchFamily="2" charset="0"/>
                <a:ea typeface="+mj-ea"/>
                <a:cs typeface="+mj-cs"/>
              </a:defRPr>
            </a:lvl1pPr>
          </a:lstStyle>
          <a:p>
            <a:r>
              <a:rPr lang="fr-MA" sz="1800" i="1" dirty="0">
                <a:solidFill>
                  <a:schemeClr val="accent5">
                    <a:lumMod val="50000"/>
                  </a:schemeClr>
                </a:solidFill>
              </a:rPr>
              <a:t>Réservé à l’enseignant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C9386091-248F-0AF0-716E-499B747E2B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5017" y="3477125"/>
            <a:ext cx="6254069" cy="1446177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3CB9F6EE-46D2-DD08-C94A-D892BC9EE5B8}"/>
              </a:ext>
            </a:extLst>
          </p:cNvPr>
          <p:cNvSpPr txBox="1"/>
          <p:nvPr/>
        </p:nvSpPr>
        <p:spPr>
          <a:xfrm>
            <a:off x="2201410" y="3605304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424D7B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15" name="Espace réservé pour une image  19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42A10B64-20BD-651A-DC75-1E1F65DC140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>
          <a:xfrm>
            <a:off x="7298796" y="3403858"/>
            <a:ext cx="540000" cy="540000"/>
          </a:xfrm>
          <a:prstGeom prst="rect">
            <a:avLst/>
          </a:prstGeom>
          <a:noFill/>
        </p:spPr>
      </p:pic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147ED9BD-C99B-11DB-4E09-9646AAF91999}"/>
              </a:ext>
            </a:extLst>
          </p:cNvPr>
          <p:cNvSpPr txBox="1">
            <a:spLocks/>
          </p:cNvSpPr>
          <p:nvPr/>
        </p:nvSpPr>
        <p:spPr>
          <a:xfrm>
            <a:off x="2201410" y="3959601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Lecture des graphèmes (ai - ei)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AFD18D97-4F54-0E99-EBE3-1DD3290C4687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8AC0F2F7-2FDC-7FD1-02A2-1CCCA48D72AF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00D59273-7495-8C69-A272-F8CFED3AEBFA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23" name="Titre 53">
              <a:extLst>
                <a:ext uri="{FF2B5EF4-FFF2-40B4-BE49-F238E27FC236}">
                  <a16:creationId xmlns:a16="http://schemas.microsoft.com/office/drawing/2014/main" id="{DE6F9AD4-3D56-1FFE-9D4C-3B82EF9134C6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Réservé à l’enseignant (e)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53363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84B0CC2-B73A-ED67-AA84-FA67AF3FDF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914118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on va faire de la lecture. On va apprendre à lire les sons « ai - ei ». Soyez attentifs.</a:t>
            </a:r>
            <a:endParaRPr lang="fr-FR" dirty="0"/>
          </a:p>
        </p:txBody>
      </p:sp>
      <p:pic>
        <p:nvPicPr>
          <p:cNvPr id="4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4BCE3F7E-9242-42C6-E679-D27AD3FD558B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94184" y="792000"/>
            <a:ext cx="720000" cy="720000"/>
          </a:xfrm>
        </p:spPr>
      </p:pic>
      <p:grpSp>
        <p:nvGrpSpPr>
          <p:cNvPr id="8" name="Groupe 7">
            <a:extLst>
              <a:ext uri="{FF2B5EF4-FFF2-40B4-BE49-F238E27FC236}">
                <a16:creationId xmlns:a16="http://schemas.microsoft.com/office/drawing/2014/main" id="{4B62CCD5-9959-E7BB-342C-7F16E2C498C6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94EA5794-3DBA-943E-D32F-D3727C3DDA6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8165F4EA-60B0-96C5-A79E-E6632B9EAF0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1" name="Image 10">
            <a:extLst>
              <a:ext uri="{FF2B5EF4-FFF2-40B4-BE49-F238E27FC236}">
                <a16:creationId xmlns:a16="http://schemas.microsoft.com/office/drawing/2014/main" id="{11B960D9-62B9-0C0A-999C-61D7BA4E73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45970" y="2261937"/>
            <a:ext cx="5052060" cy="3368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234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262504-4826-815B-F549-E989962761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4" descr="Image générée">
            <a:extLst>
              <a:ext uri="{FF2B5EF4-FFF2-40B4-BE49-F238E27FC236}">
                <a16:creationId xmlns:a16="http://schemas.microsoft.com/office/drawing/2014/main" id="{29DC821D-BCD6-4B0A-A861-8D1EEE80055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 dirty="0"/>
          </a:p>
        </p:txBody>
      </p:sp>
      <p:sp>
        <p:nvSpPr>
          <p:cNvPr id="12" name="Titre 8">
            <a:extLst>
              <a:ext uri="{FF2B5EF4-FFF2-40B4-BE49-F238E27FC236}">
                <a16:creationId xmlns:a16="http://schemas.microsoft.com/office/drawing/2014/main" id="{21A8927E-D3C1-E300-60C5-B06CCC1254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MA" i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Lecture de la vidéo.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3" name="Image 2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E62F291F-99D3-0A84-EFD6-12BAF1B8D1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2887" y="6110355"/>
            <a:ext cx="812539" cy="812539"/>
          </a:xfrm>
          <a:prstGeom prst="rect">
            <a:avLst/>
          </a:prstGeom>
        </p:spPr>
      </p:pic>
      <p:pic>
        <p:nvPicPr>
          <p:cNvPr id="9" name="Espace réservé pour une image  32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AA95A951-1197-D246-0B5F-C2621AD67A4F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/>
        </p:blipFill>
        <p:spPr>
          <a:xfrm>
            <a:off x="381000" y="711081"/>
            <a:ext cx="809386" cy="809386"/>
          </a:xfrm>
        </p:spPr>
      </p:pic>
      <p:pic>
        <p:nvPicPr>
          <p:cNvPr id="2" name="FR_N2_P2_W4_S2 (lecture ai ei)">
            <a:hlinkClick r:id="" action="ppaction://media"/>
            <a:extLst>
              <a:ext uri="{FF2B5EF4-FFF2-40B4-BE49-F238E27FC236}">
                <a16:creationId xmlns:a16="http://schemas.microsoft.com/office/drawing/2014/main" id="{4839246B-727F-46AF-BF3A-7C95F8F7A13A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21915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4593" y="2234974"/>
            <a:ext cx="7494814" cy="3692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649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51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60517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CD26D-F4F8-3EB5-E117-B204C12A65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C870BD63-6704-532B-68D5-E9EF8FE04861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223799F-EBA8-F4DD-163C-89A9355B9C72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8A7F318-166E-6646-0393-E9BB69EE49D4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3293DD0F-B97E-9EF3-4D43-C83389E47B8D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D15FBB08-9786-44A6-193B-DC38319F288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1" t="6341" r="53113" b="77157"/>
          <a:stretch>
            <a:fillRect/>
          </a:stretch>
        </p:blipFill>
        <p:spPr>
          <a:xfrm>
            <a:off x="544958" y="3303872"/>
            <a:ext cx="7731487" cy="1700635"/>
          </a:xfrm>
          <a:prstGeom prst="roundRect">
            <a:avLst/>
          </a:prstGeom>
        </p:spPr>
      </p:pic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EA893545-122C-C3DE-F934-9B53D7CA7A63}"/>
              </a:ext>
            </a:extLst>
          </p:cNvPr>
          <p:cNvSpPr/>
          <p:nvPr/>
        </p:nvSpPr>
        <p:spPr>
          <a:xfrm>
            <a:off x="375385" y="3545087"/>
            <a:ext cx="1465153" cy="1556302"/>
          </a:xfrm>
          <a:prstGeom prst="roundRect">
            <a:avLst/>
          </a:prstGeom>
          <a:noFill/>
          <a:ln w="38100">
            <a:solidFill>
              <a:srgbClr val="00ACA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83AE1F9C-3B90-289D-5694-4EB97A0CCA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52" y="2130317"/>
            <a:ext cx="7886700" cy="720000"/>
          </a:xfrm>
        </p:spPr>
        <p:txBody>
          <a:bodyPr/>
          <a:lstStyle/>
          <a:p>
            <a:r>
              <a:rPr lang="fr-MA" sz="2800" dirty="0">
                <a:solidFill>
                  <a:schemeClr val="accent1">
                    <a:lumMod val="50000"/>
                  </a:schemeClr>
                </a:solidFill>
              </a:rPr>
              <a:t>Il convient de lancer </a:t>
            </a:r>
            <a:r>
              <a:rPr lang="fr-MA" sz="2800" dirty="0">
                <a:solidFill>
                  <a:srgbClr val="00ACA4"/>
                </a:solidFill>
              </a:rPr>
              <a:t>le mode diaporama </a:t>
            </a:r>
            <a:r>
              <a:rPr lang="fr-MA" sz="2800" dirty="0">
                <a:solidFill>
                  <a:schemeClr val="accent1">
                    <a:lumMod val="50000"/>
                  </a:schemeClr>
                </a:solidFill>
              </a:rPr>
              <a:t>pour la diffusion de la leçon en classe</a:t>
            </a:r>
          </a:p>
        </p:txBody>
      </p:sp>
    </p:spTree>
    <p:extLst>
      <p:ext uri="{BB962C8B-B14F-4D97-AF65-F5344CB8AC3E}">
        <p14:creationId xmlns:p14="http://schemas.microsoft.com/office/powerpoint/2010/main" val="3182982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262504-4826-815B-F549-E989962761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1">
            <a:extLst>
              <a:ext uri="{FF2B5EF4-FFF2-40B4-BE49-F238E27FC236}">
                <a16:creationId xmlns:a16="http://schemas.microsoft.com/office/drawing/2014/main" id="{49E6B5CA-39CD-6825-2950-4FD13D321A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Lisons ensemble : « ai – </a:t>
            </a:r>
            <a:r>
              <a:rPr lang="fr-MA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ei</a:t>
            </a:r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 ». </a:t>
            </a: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11F55E95-1923-1BD9-7590-355C1EE52FFD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B54D4B4D-D289-D5A2-9927-F2943D50838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5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37DE250-9CD7-0FA7-248B-6A1FAFD4169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2" name="ZoneTexte 1">
            <a:extLst>
              <a:ext uri="{FF2B5EF4-FFF2-40B4-BE49-F238E27FC236}">
                <a16:creationId xmlns:a16="http://schemas.microsoft.com/office/drawing/2014/main" id="{7DF1B9D4-69C6-0182-69CF-A053C7996D00}"/>
              </a:ext>
            </a:extLst>
          </p:cNvPr>
          <p:cNvSpPr txBox="1"/>
          <p:nvPr/>
        </p:nvSpPr>
        <p:spPr>
          <a:xfrm>
            <a:off x="1152000" y="2767280"/>
            <a:ext cx="683999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8000" b="1" dirty="0">
                <a:solidFill>
                  <a:srgbClr val="424D7B"/>
                </a:solidFill>
                <a:latin typeface="Dosis SemiBold" pitchFamily="2" charset="0"/>
              </a:rPr>
              <a:t>ai     ei  </a:t>
            </a:r>
          </a:p>
        </p:txBody>
      </p:sp>
    </p:spTree>
    <p:extLst>
      <p:ext uri="{BB962C8B-B14F-4D97-AF65-F5344CB8AC3E}">
        <p14:creationId xmlns:p14="http://schemas.microsoft.com/office/powerpoint/2010/main" val="4208072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534BDC-BE86-D0ED-C521-0EF50D6300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3B48C44F-B560-309D-A07B-59A2CF620B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passer au tableau pour montrer les cartes qui font le son « ai » ?</a:t>
            </a:r>
          </a:p>
        </p:txBody>
      </p:sp>
      <p:pic>
        <p:nvPicPr>
          <p:cNvPr id="2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14DD7915-15AC-F1D3-2F38-3670EFBC6B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011AF3B-AA97-9C95-507B-6736B8C4670B}"/>
              </a:ext>
            </a:extLst>
          </p:cNvPr>
          <p:cNvSpPr/>
          <p:nvPr/>
        </p:nvSpPr>
        <p:spPr>
          <a:xfrm>
            <a:off x="4044362" y="2090776"/>
            <a:ext cx="1055276" cy="66028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kern="0" dirty="0">
                <a:solidFill>
                  <a:srgbClr val="00ACA4"/>
                </a:solidFill>
                <a:latin typeface="Dosis" pitchFamily="2" charset="0"/>
              </a:rPr>
              <a:t>ai</a:t>
            </a:r>
            <a:endParaRPr kumimoji="0" lang="fr-MA" sz="2800" b="1" i="0" u="none" strike="noStrike" kern="0" cap="none" spc="0" normalizeH="0" baseline="0" noProof="0" dirty="0">
              <a:ln>
                <a:noFill/>
              </a:ln>
              <a:solidFill>
                <a:srgbClr val="00ACA4"/>
              </a:solidFill>
              <a:effectLst/>
              <a:uLnTx/>
              <a:uFillTx/>
              <a:latin typeface="Dosis" pitchFamily="2" charset="0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6327287A-7918-4BEB-802F-05004CCC4AF4}"/>
              </a:ext>
            </a:extLst>
          </p:cNvPr>
          <p:cNvGrpSpPr/>
          <p:nvPr/>
        </p:nvGrpSpPr>
        <p:grpSpPr>
          <a:xfrm>
            <a:off x="1168584" y="3473833"/>
            <a:ext cx="6806831" cy="682426"/>
            <a:chOff x="474390" y="4710962"/>
            <a:chExt cx="6806831" cy="682426"/>
          </a:xfrm>
        </p:grpSpPr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8A406B25-66F3-4592-9154-003D5E5224A3}"/>
                </a:ext>
              </a:extLst>
            </p:cNvPr>
            <p:cNvSpPr/>
            <p:nvPr/>
          </p:nvSpPr>
          <p:spPr>
            <a:xfrm>
              <a:off x="474390" y="4710962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 err="1">
                  <a:solidFill>
                    <a:srgbClr val="424D7B"/>
                  </a:solidFill>
                  <a:latin typeface="Dosis SemiBold" pitchFamily="2" charset="0"/>
                </a:rPr>
                <a:t>br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C8F164CC-5544-4077-B3C4-6E1FB975FFAB}"/>
                </a:ext>
              </a:extLst>
            </p:cNvPr>
            <p:cNvSpPr/>
            <p:nvPr/>
          </p:nvSpPr>
          <p:spPr>
            <a:xfrm>
              <a:off x="1638964" y="4710962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ai</a:t>
              </a: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95A47FB4-4C1A-4A77-A049-4E864B119C31}"/>
                </a:ext>
              </a:extLst>
            </p:cNvPr>
            <p:cNvSpPr/>
            <p:nvPr/>
          </p:nvSpPr>
          <p:spPr>
            <a:xfrm>
              <a:off x="2803538" y="4710962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oi</a:t>
              </a:r>
            </a:p>
          </p:txBody>
        </p:sp>
        <p:sp>
          <p:nvSpPr>
            <p:cNvPr id="23" name="Rectangle : coins arrondis 22">
              <a:extLst>
                <a:ext uri="{FF2B5EF4-FFF2-40B4-BE49-F238E27FC236}">
                  <a16:creationId xmlns:a16="http://schemas.microsoft.com/office/drawing/2014/main" id="{F6226F51-B84E-4695-91A4-8E9F21928BC0}"/>
                </a:ext>
              </a:extLst>
            </p:cNvPr>
            <p:cNvSpPr/>
            <p:nvPr/>
          </p:nvSpPr>
          <p:spPr>
            <a:xfrm>
              <a:off x="3968112" y="4710962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bl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F27FBBF-AC99-48CD-B961-5B04115D08C1}"/>
                </a:ext>
              </a:extLst>
            </p:cNvPr>
            <p:cNvSpPr/>
            <p:nvPr/>
          </p:nvSpPr>
          <p:spPr>
            <a:xfrm>
              <a:off x="5132686" y="4710962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au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B90A597-62E3-4C04-9360-E54BAE3C1993}"/>
                </a:ext>
              </a:extLst>
            </p:cNvPr>
            <p:cNvSpPr/>
            <p:nvPr/>
          </p:nvSpPr>
          <p:spPr>
            <a:xfrm>
              <a:off x="6297260" y="4710962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ai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50528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5ACA50-B4DA-CD27-2355-FB79C9748F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BBA0F587-83BC-F2A7-0082-873CEE8B43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passer au tableau pour montrer les cartes qui font le son « ei » ?</a:t>
            </a:r>
          </a:p>
        </p:txBody>
      </p:sp>
      <p:pic>
        <p:nvPicPr>
          <p:cNvPr id="2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FCADBA4A-FF01-340D-67F1-16CC1E4813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FE7D600-6B72-421A-B520-1F69B1EB91E7}"/>
              </a:ext>
            </a:extLst>
          </p:cNvPr>
          <p:cNvSpPr/>
          <p:nvPr/>
        </p:nvSpPr>
        <p:spPr>
          <a:xfrm>
            <a:off x="4056724" y="2090776"/>
            <a:ext cx="1055276" cy="66028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" pitchFamily="2" charset="0"/>
              </a:rPr>
              <a:t>ei</a:t>
            </a:r>
            <a:endParaRPr kumimoji="0" lang="fr-MA" sz="2800" b="1" i="0" u="none" strike="noStrike" kern="0" cap="none" spc="0" normalizeH="0" baseline="0" noProof="0" dirty="0">
              <a:ln>
                <a:noFill/>
              </a:ln>
              <a:solidFill>
                <a:srgbClr val="00ACA4"/>
              </a:solidFill>
              <a:effectLst/>
              <a:uLnTx/>
              <a:uFillTx/>
              <a:latin typeface="Dosis" pitchFamily="2" charset="0"/>
            </a:endParaRPr>
          </a:p>
        </p:txBody>
      </p:sp>
      <p:grpSp>
        <p:nvGrpSpPr>
          <p:cNvPr id="25" name="Groupe 24">
            <a:extLst>
              <a:ext uri="{FF2B5EF4-FFF2-40B4-BE49-F238E27FC236}">
                <a16:creationId xmlns:a16="http://schemas.microsoft.com/office/drawing/2014/main" id="{07F499CE-775F-4F7B-B79F-9E19FE5D57C5}"/>
              </a:ext>
            </a:extLst>
          </p:cNvPr>
          <p:cNvGrpSpPr/>
          <p:nvPr/>
        </p:nvGrpSpPr>
        <p:grpSpPr>
          <a:xfrm>
            <a:off x="1168584" y="3473833"/>
            <a:ext cx="6806832" cy="682426"/>
            <a:chOff x="474390" y="4710962"/>
            <a:chExt cx="6806832" cy="682426"/>
          </a:xfrm>
        </p:grpSpPr>
        <p:sp>
          <p:nvSpPr>
            <p:cNvPr id="26" name="Rectangle : coins arrondis 25">
              <a:extLst>
                <a:ext uri="{FF2B5EF4-FFF2-40B4-BE49-F238E27FC236}">
                  <a16:creationId xmlns:a16="http://schemas.microsoft.com/office/drawing/2014/main" id="{8BEB39D9-AF36-4EA9-8463-1A62B5A328F9}"/>
                </a:ext>
              </a:extLst>
            </p:cNvPr>
            <p:cNvSpPr/>
            <p:nvPr/>
          </p:nvSpPr>
          <p:spPr>
            <a:xfrm>
              <a:off x="474390" y="4710962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cl</a:t>
              </a:r>
            </a:p>
          </p:txBody>
        </p:sp>
        <p:sp>
          <p:nvSpPr>
            <p:cNvPr id="27" name="Rectangle : coins arrondis 26">
              <a:extLst>
                <a:ext uri="{FF2B5EF4-FFF2-40B4-BE49-F238E27FC236}">
                  <a16:creationId xmlns:a16="http://schemas.microsoft.com/office/drawing/2014/main" id="{D4195B18-D6EB-43D3-8381-E52FE5232078}"/>
                </a:ext>
              </a:extLst>
            </p:cNvPr>
            <p:cNvSpPr/>
            <p:nvPr/>
          </p:nvSpPr>
          <p:spPr>
            <a:xfrm>
              <a:off x="1638964" y="4710962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ei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790B63E-DC63-4F90-8A90-F62303DB4E55}"/>
                </a:ext>
              </a:extLst>
            </p:cNvPr>
            <p:cNvSpPr/>
            <p:nvPr/>
          </p:nvSpPr>
          <p:spPr>
            <a:xfrm>
              <a:off x="2803538" y="4710962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et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CBCB32F-65D3-4556-BEF9-D26FAD8194F7}"/>
                </a:ext>
              </a:extLst>
            </p:cNvPr>
            <p:cNvSpPr/>
            <p:nvPr/>
          </p:nvSpPr>
          <p:spPr>
            <a:xfrm>
              <a:off x="3968112" y="4710962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om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2E68FF4-EFEF-4CA5-89F0-A955F976AAC1}"/>
                </a:ext>
              </a:extLst>
            </p:cNvPr>
            <p:cNvSpPr/>
            <p:nvPr/>
          </p:nvSpPr>
          <p:spPr>
            <a:xfrm>
              <a:off x="5132686" y="4710962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cr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D5C58DB-A75F-4642-A265-C0D3B4CADD2E}"/>
                </a:ext>
              </a:extLst>
            </p:cNvPr>
            <p:cNvSpPr/>
            <p:nvPr/>
          </p:nvSpPr>
          <p:spPr>
            <a:xfrm>
              <a:off x="6297261" y="4710962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ei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79638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49F195-6DEA-B6BC-E834-4B37169A5F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FCBA0E07-7D67-A544-C7AA-A129C82501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passer au tableau pour lire ?</a:t>
            </a:r>
          </a:p>
        </p:txBody>
      </p:sp>
      <p:pic>
        <p:nvPicPr>
          <p:cNvPr id="2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DDD4B9EB-3A5A-AEFD-F282-181BED32CB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2ED77019-CA43-4188-84A5-E70884465373}"/>
              </a:ext>
            </a:extLst>
          </p:cNvPr>
          <p:cNvGrpSpPr/>
          <p:nvPr/>
        </p:nvGrpSpPr>
        <p:grpSpPr>
          <a:xfrm>
            <a:off x="622771" y="3085768"/>
            <a:ext cx="7898459" cy="686464"/>
            <a:chOff x="868761" y="3083749"/>
            <a:chExt cx="7898459" cy="686464"/>
          </a:xfrm>
        </p:grpSpPr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F075E7A5-6E34-4C7D-870A-2D3C83C0855D}"/>
                </a:ext>
              </a:extLst>
            </p:cNvPr>
            <p:cNvGrpSpPr/>
            <p:nvPr/>
          </p:nvGrpSpPr>
          <p:grpSpPr>
            <a:xfrm>
              <a:off x="868761" y="3087787"/>
              <a:ext cx="6737636" cy="682426"/>
              <a:chOff x="474391" y="4710962"/>
              <a:chExt cx="6737636" cy="682426"/>
            </a:xfrm>
          </p:grpSpPr>
          <p:sp>
            <p:nvSpPr>
              <p:cNvPr id="12" name="Rectangle : coins arrondis 11">
                <a:extLst>
                  <a:ext uri="{FF2B5EF4-FFF2-40B4-BE49-F238E27FC236}">
                    <a16:creationId xmlns:a16="http://schemas.microsoft.com/office/drawing/2014/main" id="{A19E8653-8482-4A9F-B421-6AC55A18CA12}"/>
                  </a:ext>
                </a:extLst>
              </p:cNvPr>
              <p:cNvSpPr/>
              <p:nvPr/>
            </p:nvSpPr>
            <p:spPr>
              <a:xfrm>
                <a:off x="474391" y="4710962"/>
                <a:ext cx="933536" cy="682426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096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424D7B"/>
                    </a:solidFill>
                    <a:effectLst/>
                    <a:uLnTx/>
                    <a:uFillTx/>
                    <a:latin typeface="Dosis SemiBold" pitchFamily="2" charset="0"/>
                    <a:ea typeface="+mn-ea"/>
                    <a:cs typeface="+mn-cs"/>
                  </a:rPr>
                  <a:t>gl</a:t>
                </a:r>
              </a:p>
            </p:txBody>
          </p:sp>
          <p:sp>
            <p:nvSpPr>
              <p:cNvPr id="13" name="Rectangle : coins arrondis 12">
                <a:extLst>
                  <a:ext uri="{FF2B5EF4-FFF2-40B4-BE49-F238E27FC236}">
                    <a16:creationId xmlns:a16="http://schemas.microsoft.com/office/drawing/2014/main" id="{E3B40430-B0E1-46FB-9162-AD93DAD974AD}"/>
                  </a:ext>
                </a:extLst>
              </p:cNvPr>
              <p:cNvSpPr/>
              <p:nvPr/>
            </p:nvSpPr>
            <p:spPr>
              <a:xfrm>
                <a:off x="1584786" y="4710962"/>
                <a:ext cx="983961" cy="682426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096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fr-FR" sz="2800" kern="0" dirty="0">
                    <a:solidFill>
                      <a:srgbClr val="424D7B"/>
                    </a:solidFill>
                    <a:latin typeface="Dosis SemiBold" pitchFamily="2" charset="0"/>
                  </a:rPr>
                  <a:t>au</a:t>
                </a:r>
                <a:endPara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endParaRPr>
              </a:p>
            </p:txBody>
          </p:sp>
          <p:sp>
            <p:nvSpPr>
              <p:cNvPr id="14" name="Rectangle : coins arrondis 13">
                <a:extLst>
                  <a:ext uri="{FF2B5EF4-FFF2-40B4-BE49-F238E27FC236}">
                    <a16:creationId xmlns:a16="http://schemas.microsoft.com/office/drawing/2014/main" id="{093BB5BF-74CD-4954-A9F3-1632F7313990}"/>
                  </a:ext>
                </a:extLst>
              </p:cNvPr>
              <p:cNvSpPr/>
              <p:nvPr/>
            </p:nvSpPr>
            <p:spPr>
              <a:xfrm>
                <a:off x="2745606" y="4710962"/>
                <a:ext cx="983961" cy="682426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096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fr-FR" sz="2800" kern="0" dirty="0">
                    <a:solidFill>
                      <a:srgbClr val="424D7B"/>
                    </a:solidFill>
                    <a:latin typeface="Dosis SemiBold" pitchFamily="2" charset="0"/>
                  </a:rPr>
                  <a:t>e</a:t>
                </a:r>
                <a:r>
                  <a:rPr kumimoji="0" lang="fr-FR" sz="2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424D7B"/>
                    </a:solidFill>
                    <a:effectLst/>
                    <a:uLnTx/>
                    <a:uFillTx/>
                    <a:latin typeface="Dosis SemiBold" pitchFamily="2" charset="0"/>
                    <a:ea typeface="+mn-ea"/>
                    <a:cs typeface="+mn-cs"/>
                  </a:rPr>
                  <a:t>i</a:t>
                </a:r>
              </a:p>
            </p:txBody>
          </p:sp>
          <p:sp>
            <p:nvSpPr>
              <p:cNvPr id="15" name="Rectangle : coins arrondis 14">
                <a:extLst>
                  <a:ext uri="{FF2B5EF4-FFF2-40B4-BE49-F238E27FC236}">
                    <a16:creationId xmlns:a16="http://schemas.microsoft.com/office/drawing/2014/main" id="{F25E42C0-1698-4D0D-B8EF-A1C9550D2759}"/>
                  </a:ext>
                </a:extLst>
              </p:cNvPr>
              <p:cNvSpPr/>
              <p:nvPr/>
            </p:nvSpPr>
            <p:spPr>
              <a:xfrm>
                <a:off x="3906426" y="4710962"/>
                <a:ext cx="983961" cy="682426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096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fr-FR" sz="2800" kern="0" dirty="0" err="1">
                    <a:solidFill>
                      <a:srgbClr val="424D7B"/>
                    </a:solidFill>
                    <a:latin typeface="Dosis SemiBold" pitchFamily="2" charset="0"/>
                  </a:rPr>
                  <a:t>cr</a:t>
                </a:r>
                <a:endPara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endParaRPr>
              </a:p>
            </p:txBody>
          </p:sp>
          <p:sp>
            <p:nvSpPr>
              <p:cNvPr id="16" name="Rectangle : coins arrondis 15">
                <a:extLst>
                  <a:ext uri="{FF2B5EF4-FFF2-40B4-BE49-F238E27FC236}">
                    <a16:creationId xmlns:a16="http://schemas.microsoft.com/office/drawing/2014/main" id="{FE168459-55F1-47A6-93E1-923E43916D52}"/>
                  </a:ext>
                </a:extLst>
              </p:cNvPr>
              <p:cNvSpPr/>
              <p:nvPr/>
            </p:nvSpPr>
            <p:spPr>
              <a:xfrm>
                <a:off x="5067246" y="4710962"/>
                <a:ext cx="983961" cy="682426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096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424D7B"/>
                    </a:solidFill>
                    <a:effectLst/>
                    <a:uLnTx/>
                    <a:uFillTx/>
                    <a:latin typeface="Dosis SemiBold" pitchFamily="2" charset="0"/>
                    <a:ea typeface="+mn-ea"/>
                    <a:cs typeface="+mn-cs"/>
                  </a:rPr>
                  <a:t>an</a:t>
                </a:r>
              </a:p>
            </p:txBody>
          </p:sp>
          <p:sp>
            <p:nvSpPr>
              <p:cNvPr id="17" name="Rectangle : coins arrondis 16">
                <a:extLst>
                  <a:ext uri="{FF2B5EF4-FFF2-40B4-BE49-F238E27FC236}">
                    <a16:creationId xmlns:a16="http://schemas.microsoft.com/office/drawing/2014/main" id="{9BAD9D64-20C8-49C3-A673-3E82F07444F9}"/>
                  </a:ext>
                </a:extLst>
              </p:cNvPr>
              <p:cNvSpPr/>
              <p:nvPr/>
            </p:nvSpPr>
            <p:spPr>
              <a:xfrm>
                <a:off x="6228066" y="4710962"/>
                <a:ext cx="983961" cy="682426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096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fr-FR" sz="2800" kern="0" dirty="0">
                    <a:solidFill>
                      <a:srgbClr val="424D7B"/>
                    </a:solidFill>
                    <a:latin typeface="Dosis SemiBold" pitchFamily="2" charset="0"/>
                  </a:rPr>
                  <a:t>a</a:t>
                </a:r>
                <a:r>
                  <a:rPr kumimoji="0" lang="fr-FR" sz="2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424D7B"/>
                    </a:solidFill>
                    <a:effectLst/>
                    <a:uLnTx/>
                    <a:uFillTx/>
                    <a:latin typeface="Dosis SemiBold" pitchFamily="2" charset="0"/>
                    <a:ea typeface="+mn-ea"/>
                    <a:cs typeface="+mn-cs"/>
                  </a:rPr>
                  <a:t>i</a:t>
                </a:r>
              </a:p>
            </p:txBody>
          </p:sp>
        </p:grp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03E66EB0-F10E-40A8-97A8-DCB060E46058}"/>
                </a:ext>
              </a:extLst>
            </p:cNvPr>
            <p:cNvSpPr/>
            <p:nvPr/>
          </p:nvSpPr>
          <p:spPr>
            <a:xfrm>
              <a:off x="7783259" y="3083749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ez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491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B1C926-4E02-0A09-036F-3C1E180D2C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CB88253F-E0EE-2C50-00DE-EC73DAC01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passer au tableau pour lire ?</a:t>
            </a:r>
          </a:p>
        </p:txBody>
      </p:sp>
      <p:pic>
        <p:nvPicPr>
          <p:cNvPr id="2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F0ED1CF0-4CE7-85F2-E677-3CFB112C19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8D17079D-A405-4384-88EF-9BF59A0E8C4E}"/>
              </a:ext>
            </a:extLst>
          </p:cNvPr>
          <p:cNvGrpSpPr/>
          <p:nvPr/>
        </p:nvGrpSpPr>
        <p:grpSpPr>
          <a:xfrm>
            <a:off x="586298" y="3082817"/>
            <a:ext cx="7971405" cy="692365"/>
            <a:chOff x="1168584" y="3110203"/>
            <a:chExt cx="7971405" cy="692365"/>
          </a:xfrm>
        </p:grpSpPr>
        <p:grpSp>
          <p:nvGrpSpPr>
            <p:cNvPr id="13" name="Groupe 12">
              <a:extLst>
                <a:ext uri="{FF2B5EF4-FFF2-40B4-BE49-F238E27FC236}">
                  <a16:creationId xmlns:a16="http://schemas.microsoft.com/office/drawing/2014/main" id="{C389C88D-C40C-4C29-88B6-2A7CC93CFA59}"/>
                </a:ext>
              </a:extLst>
            </p:cNvPr>
            <p:cNvGrpSpPr/>
            <p:nvPr/>
          </p:nvGrpSpPr>
          <p:grpSpPr>
            <a:xfrm>
              <a:off x="1168584" y="3110203"/>
              <a:ext cx="6806831" cy="682426"/>
              <a:chOff x="474390" y="4710962"/>
              <a:chExt cx="6806831" cy="682426"/>
            </a:xfrm>
          </p:grpSpPr>
          <p:sp>
            <p:nvSpPr>
              <p:cNvPr id="14" name="Rectangle : coins arrondis 13">
                <a:extLst>
                  <a:ext uri="{FF2B5EF4-FFF2-40B4-BE49-F238E27FC236}">
                    <a16:creationId xmlns:a16="http://schemas.microsoft.com/office/drawing/2014/main" id="{17EB9A66-7416-4CFC-A86A-ABABC7722C5C}"/>
                  </a:ext>
                </a:extLst>
              </p:cNvPr>
              <p:cNvSpPr/>
              <p:nvPr/>
            </p:nvSpPr>
            <p:spPr>
              <a:xfrm>
                <a:off x="474390" y="4710962"/>
                <a:ext cx="983961" cy="682426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096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424D7B"/>
                    </a:solidFill>
                    <a:effectLst/>
                    <a:uLnTx/>
                    <a:uFillTx/>
                    <a:latin typeface="Dosis SemiBold" pitchFamily="2" charset="0"/>
                    <a:ea typeface="+mn-ea"/>
                    <a:cs typeface="+mn-cs"/>
                  </a:rPr>
                  <a:t>ai</a:t>
                </a:r>
              </a:p>
            </p:txBody>
          </p:sp>
          <p:sp>
            <p:nvSpPr>
              <p:cNvPr id="15" name="Rectangle : coins arrondis 14">
                <a:extLst>
                  <a:ext uri="{FF2B5EF4-FFF2-40B4-BE49-F238E27FC236}">
                    <a16:creationId xmlns:a16="http://schemas.microsoft.com/office/drawing/2014/main" id="{CECB6C3A-88D9-4C66-8FA8-0E2370027C1F}"/>
                  </a:ext>
                </a:extLst>
              </p:cNvPr>
              <p:cNvSpPr/>
              <p:nvPr/>
            </p:nvSpPr>
            <p:spPr>
              <a:xfrm>
                <a:off x="1638964" y="4710962"/>
                <a:ext cx="983961" cy="682426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096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8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424D7B"/>
                    </a:solidFill>
                    <a:effectLst/>
                    <a:uLnTx/>
                    <a:uFillTx/>
                    <a:latin typeface="Dosis SemiBold" pitchFamily="2" charset="0"/>
                    <a:ea typeface="+mn-ea"/>
                    <a:cs typeface="+mn-cs"/>
                  </a:rPr>
                  <a:t>bl</a:t>
                </a:r>
                <a:endPara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endParaRPr>
              </a:p>
            </p:txBody>
          </p:sp>
          <p:sp>
            <p:nvSpPr>
              <p:cNvPr id="16" name="Rectangle : coins arrondis 15">
                <a:extLst>
                  <a:ext uri="{FF2B5EF4-FFF2-40B4-BE49-F238E27FC236}">
                    <a16:creationId xmlns:a16="http://schemas.microsoft.com/office/drawing/2014/main" id="{41B2BF4B-CAE2-49E2-BD17-ADBC9300656F}"/>
                  </a:ext>
                </a:extLst>
              </p:cNvPr>
              <p:cNvSpPr/>
              <p:nvPr/>
            </p:nvSpPr>
            <p:spPr>
              <a:xfrm>
                <a:off x="2803538" y="4710962"/>
                <a:ext cx="983961" cy="682426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096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fr-FR" sz="2800" kern="0" dirty="0">
                    <a:solidFill>
                      <a:srgbClr val="424D7B"/>
                    </a:solidFill>
                    <a:latin typeface="Dosis SemiBold" pitchFamily="2" charset="0"/>
                  </a:rPr>
                  <a:t>pr</a:t>
                </a:r>
                <a:endPara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endParaRPr>
              </a:p>
            </p:txBody>
          </p:sp>
          <p:sp>
            <p:nvSpPr>
              <p:cNvPr id="17" name="Rectangle : coins arrondis 16">
                <a:extLst>
                  <a:ext uri="{FF2B5EF4-FFF2-40B4-BE49-F238E27FC236}">
                    <a16:creationId xmlns:a16="http://schemas.microsoft.com/office/drawing/2014/main" id="{D18E1DAD-DAF6-41E5-9902-B087D225F476}"/>
                  </a:ext>
                </a:extLst>
              </p:cNvPr>
              <p:cNvSpPr/>
              <p:nvPr/>
            </p:nvSpPr>
            <p:spPr>
              <a:xfrm>
                <a:off x="3968112" y="4710962"/>
                <a:ext cx="983961" cy="682426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096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fr-FR" sz="2800" kern="0" dirty="0">
                    <a:solidFill>
                      <a:srgbClr val="424D7B"/>
                    </a:solidFill>
                    <a:latin typeface="Dosis SemiBold" pitchFamily="2" charset="0"/>
                  </a:rPr>
                  <a:t>ei</a:t>
                </a:r>
                <a:endPara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endParaRPr>
              </a:p>
            </p:txBody>
          </p:sp>
          <p:sp>
            <p:nvSpPr>
              <p:cNvPr id="18" name="Rectangle : coins arrondis 17">
                <a:extLst>
                  <a:ext uri="{FF2B5EF4-FFF2-40B4-BE49-F238E27FC236}">
                    <a16:creationId xmlns:a16="http://schemas.microsoft.com/office/drawing/2014/main" id="{B6CDC900-5DD8-4448-8FC3-47EACEFE18FF}"/>
                  </a:ext>
                </a:extLst>
              </p:cNvPr>
              <p:cNvSpPr/>
              <p:nvPr/>
            </p:nvSpPr>
            <p:spPr>
              <a:xfrm>
                <a:off x="5132686" y="4710962"/>
                <a:ext cx="983961" cy="682426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096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424D7B"/>
                    </a:solidFill>
                    <a:effectLst/>
                    <a:uLnTx/>
                    <a:uFillTx/>
                    <a:latin typeface="Dosis SemiBold" pitchFamily="2" charset="0"/>
                    <a:ea typeface="+mn-ea"/>
                    <a:cs typeface="+mn-cs"/>
                  </a:rPr>
                  <a:t>an</a:t>
                </a:r>
              </a:p>
            </p:txBody>
          </p:sp>
          <p:sp>
            <p:nvSpPr>
              <p:cNvPr id="23" name="Rectangle : coins arrondis 22">
                <a:extLst>
                  <a:ext uri="{FF2B5EF4-FFF2-40B4-BE49-F238E27FC236}">
                    <a16:creationId xmlns:a16="http://schemas.microsoft.com/office/drawing/2014/main" id="{C0E0D03F-FAC7-4DB0-9B15-673A21B1EFF9}"/>
                  </a:ext>
                </a:extLst>
              </p:cNvPr>
              <p:cNvSpPr/>
              <p:nvPr/>
            </p:nvSpPr>
            <p:spPr>
              <a:xfrm>
                <a:off x="6297260" y="4710962"/>
                <a:ext cx="983961" cy="682426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096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424D7B"/>
                    </a:solidFill>
                    <a:effectLst/>
                    <a:uLnTx/>
                    <a:uFillTx/>
                    <a:latin typeface="Dosis SemiBold" pitchFamily="2" charset="0"/>
                    <a:ea typeface="+mn-ea"/>
                    <a:cs typeface="+mn-cs"/>
                  </a:rPr>
                  <a:t>gr</a:t>
                </a:r>
              </a:p>
            </p:txBody>
          </p:sp>
        </p:grp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2039CB81-394A-4013-8228-026FEFD36B2E}"/>
                </a:ext>
              </a:extLst>
            </p:cNvPr>
            <p:cNvSpPr/>
            <p:nvPr/>
          </p:nvSpPr>
          <p:spPr>
            <a:xfrm>
              <a:off x="8156028" y="3120142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dl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9882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D47112-4B55-1114-9496-947F7C019A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FCA43639-FC3F-A4EC-0137-2904D46A0D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passer au tableau pour lire ?</a:t>
            </a:r>
          </a:p>
        </p:txBody>
      </p:sp>
      <p:pic>
        <p:nvPicPr>
          <p:cNvPr id="2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499FE988-4253-2170-CB20-B958CBB5FE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033114F2-1027-47EE-983B-A318EF513A19}"/>
              </a:ext>
            </a:extLst>
          </p:cNvPr>
          <p:cNvGrpSpPr/>
          <p:nvPr/>
        </p:nvGrpSpPr>
        <p:grpSpPr>
          <a:xfrm>
            <a:off x="586296" y="3087787"/>
            <a:ext cx="7971407" cy="682426"/>
            <a:chOff x="1168584" y="3110203"/>
            <a:chExt cx="7971407" cy="682426"/>
          </a:xfrm>
        </p:grpSpPr>
        <p:grpSp>
          <p:nvGrpSpPr>
            <p:cNvPr id="13" name="Groupe 12">
              <a:extLst>
                <a:ext uri="{FF2B5EF4-FFF2-40B4-BE49-F238E27FC236}">
                  <a16:creationId xmlns:a16="http://schemas.microsoft.com/office/drawing/2014/main" id="{F0A2488B-DC4C-46A6-841B-FFDB00D44A6C}"/>
                </a:ext>
              </a:extLst>
            </p:cNvPr>
            <p:cNvGrpSpPr/>
            <p:nvPr/>
          </p:nvGrpSpPr>
          <p:grpSpPr>
            <a:xfrm>
              <a:off x="1168584" y="3110203"/>
              <a:ext cx="6806831" cy="682426"/>
              <a:chOff x="474390" y="4710962"/>
              <a:chExt cx="6806831" cy="682426"/>
            </a:xfrm>
          </p:grpSpPr>
          <p:sp>
            <p:nvSpPr>
              <p:cNvPr id="14" name="Rectangle : coins arrondis 13">
                <a:extLst>
                  <a:ext uri="{FF2B5EF4-FFF2-40B4-BE49-F238E27FC236}">
                    <a16:creationId xmlns:a16="http://schemas.microsoft.com/office/drawing/2014/main" id="{67800487-F5C4-45AF-AE49-E9A3B0414146}"/>
                  </a:ext>
                </a:extLst>
              </p:cNvPr>
              <p:cNvSpPr/>
              <p:nvPr/>
            </p:nvSpPr>
            <p:spPr>
              <a:xfrm>
                <a:off x="474390" y="4710962"/>
                <a:ext cx="983961" cy="682426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096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fr-FR" sz="2800" kern="0" dirty="0">
                    <a:solidFill>
                      <a:srgbClr val="424D7B"/>
                    </a:solidFill>
                    <a:latin typeface="Dosis SemiBold" pitchFamily="2" charset="0"/>
                  </a:rPr>
                  <a:t>et</a:t>
                </a:r>
                <a:endPara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endParaRPr>
              </a:p>
            </p:txBody>
          </p:sp>
          <p:sp>
            <p:nvSpPr>
              <p:cNvPr id="15" name="Rectangle : coins arrondis 14">
                <a:extLst>
                  <a:ext uri="{FF2B5EF4-FFF2-40B4-BE49-F238E27FC236}">
                    <a16:creationId xmlns:a16="http://schemas.microsoft.com/office/drawing/2014/main" id="{CE057D28-9FD0-4C96-A478-488B16009791}"/>
                  </a:ext>
                </a:extLst>
              </p:cNvPr>
              <p:cNvSpPr/>
              <p:nvPr/>
            </p:nvSpPr>
            <p:spPr>
              <a:xfrm>
                <a:off x="1638964" y="4710962"/>
                <a:ext cx="983961" cy="682426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096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424D7B"/>
                    </a:solidFill>
                    <a:effectLst/>
                    <a:uLnTx/>
                    <a:uFillTx/>
                    <a:latin typeface="Dosis SemiBold" pitchFamily="2" charset="0"/>
                    <a:ea typeface="+mn-ea"/>
                    <a:cs typeface="+mn-cs"/>
                  </a:rPr>
                  <a:t>oi</a:t>
                </a:r>
              </a:p>
            </p:txBody>
          </p:sp>
          <p:sp>
            <p:nvSpPr>
              <p:cNvPr id="16" name="Rectangle : coins arrondis 15">
                <a:extLst>
                  <a:ext uri="{FF2B5EF4-FFF2-40B4-BE49-F238E27FC236}">
                    <a16:creationId xmlns:a16="http://schemas.microsoft.com/office/drawing/2014/main" id="{0CA5AC2B-B7FF-4AB1-85DA-CA4CFE1E0667}"/>
                  </a:ext>
                </a:extLst>
              </p:cNvPr>
              <p:cNvSpPr/>
              <p:nvPr/>
            </p:nvSpPr>
            <p:spPr>
              <a:xfrm>
                <a:off x="2803538" y="4710962"/>
                <a:ext cx="983961" cy="682426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096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424D7B"/>
                    </a:solidFill>
                    <a:effectLst/>
                    <a:uLnTx/>
                    <a:uFillTx/>
                    <a:latin typeface="Dosis SemiBold" pitchFamily="2" charset="0"/>
                    <a:ea typeface="+mn-ea"/>
                    <a:cs typeface="+mn-cs"/>
                  </a:rPr>
                  <a:t>ez</a:t>
                </a:r>
              </a:p>
            </p:txBody>
          </p:sp>
          <p:sp>
            <p:nvSpPr>
              <p:cNvPr id="17" name="Rectangle : coins arrondis 16">
                <a:extLst>
                  <a:ext uri="{FF2B5EF4-FFF2-40B4-BE49-F238E27FC236}">
                    <a16:creationId xmlns:a16="http://schemas.microsoft.com/office/drawing/2014/main" id="{AEC06D98-8DFB-4CB6-80B4-41D846647A8C}"/>
                  </a:ext>
                </a:extLst>
              </p:cNvPr>
              <p:cNvSpPr/>
              <p:nvPr/>
            </p:nvSpPr>
            <p:spPr>
              <a:xfrm>
                <a:off x="3968112" y="4710962"/>
                <a:ext cx="983961" cy="682426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096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fr-FR" sz="2800" kern="0" dirty="0">
                    <a:solidFill>
                      <a:srgbClr val="424D7B"/>
                    </a:solidFill>
                    <a:latin typeface="Dosis SemiBold" pitchFamily="2" charset="0"/>
                  </a:rPr>
                  <a:t>ai</a:t>
                </a:r>
                <a:endPara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endParaRPr>
              </a:p>
            </p:txBody>
          </p:sp>
          <p:sp>
            <p:nvSpPr>
              <p:cNvPr id="18" name="Rectangle : coins arrondis 17">
                <a:extLst>
                  <a:ext uri="{FF2B5EF4-FFF2-40B4-BE49-F238E27FC236}">
                    <a16:creationId xmlns:a16="http://schemas.microsoft.com/office/drawing/2014/main" id="{82C5591C-37B1-46A3-B9C7-C6740CA9FAE0}"/>
                  </a:ext>
                </a:extLst>
              </p:cNvPr>
              <p:cNvSpPr/>
              <p:nvPr/>
            </p:nvSpPr>
            <p:spPr>
              <a:xfrm>
                <a:off x="5132686" y="4710962"/>
                <a:ext cx="983961" cy="682426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096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fr-FR" sz="2800" kern="0" dirty="0">
                    <a:solidFill>
                      <a:srgbClr val="424D7B"/>
                    </a:solidFill>
                    <a:latin typeface="Dosis SemiBold" pitchFamily="2" charset="0"/>
                  </a:rPr>
                  <a:t>er</a:t>
                </a:r>
                <a:endPara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endParaRPr>
              </a:p>
            </p:txBody>
          </p:sp>
          <p:sp>
            <p:nvSpPr>
              <p:cNvPr id="23" name="Rectangle : coins arrondis 22">
                <a:extLst>
                  <a:ext uri="{FF2B5EF4-FFF2-40B4-BE49-F238E27FC236}">
                    <a16:creationId xmlns:a16="http://schemas.microsoft.com/office/drawing/2014/main" id="{42073540-852A-4137-AEB9-D7CE20E2451F}"/>
                  </a:ext>
                </a:extLst>
              </p:cNvPr>
              <p:cNvSpPr/>
              <p:nvPr/>
            </p:nvSpPr>
            <p:spPr>
              <a:xfrm>
                <a:off x="6297260" y="4710962"/>
                <a:ext cx="983961" cy="682426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096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424D7B"/>
                    </a:solidFill>
                    <a:effectLst/>
                    <a:uLnTx/>
                    <a:uFillTx/>
                    <a:latin typeface="Dosis SemiBold" pitchFamily="2" charset="0"/>
                    <a:ea typeface="+mn-ea"/>
                    <a:cs typeface="+mn-cs"/>
                  </a:rPr>
                  <a:t>ei</a:t>
                </a:r>
              </a:p>
            </p:txBody>
          </p:sp>
        </p:grp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64D936ED-393E-47F7-9D3D-6F43FFF87875}"/>
                </a:ext>
              </a:extLst>
            </p:cNvPr>
            <p:cNvSpPr/>
            <p:nvPr/>
          </p:nvSpPr>
          <p:spPr>
            <a:xfrm>
              <a:off x="8156030" y="3110203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br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80936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461003-5CE1-2348-C6A4-D517D6495E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5105B5E2-80B9-8071-855C-F77D064041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Ouvrez votre livret à la page 51.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E2AE176-B015-68E7-B711-B29DC4C98CDE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662938A5-8B9C-39CF-651B-722838F28C0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8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EDDFA69-FBDD-6E6A-4976-DE502E49D54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2" name="Image 1">
            <a:extLst>
              <a:ext uri="{FF2B5EF4-FFF2-40B4-BE49-F238E27FC236}">
                <a16:creationId xmlns:a16="http://schemas.microsoft.com/office/drawing/2014/main" id="{565870B9-B4F2-42EE-94E8-0C194CBF6E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4501" y="1705357"/>
            <a:ext cx="3194997" cy="4686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523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98487E-540E-DA88-BD04-F731FCE66D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824D3E88-5257-906F-53A3-FEE7687E4B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Vous allez faire l’activité 1.  Qui veut expliquer la consigne ? 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0C6421CD-D269-A6CF-4763-8677358CD447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9D788BA2-2550-EC40-715A-C5312618250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4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5D6886D1-F02B-B055-1888-BC2B6C2FD30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2" name="Image 1">
            <a:extLst>
              <a:ext uri="{FF2B5EF4-FFF2-40B4-BE49-F238E27FC236}">
                <a16:creationId xmlns:a16="http://schemas.microsoft.com/office/drawing/2014/main" id="{E4FF3B44-BDB2-4DA6-8F53-FB5DF2E1F5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11667" y="1748873"/>
            <a:ext cx="3122899" cy="4589892"/>
          </a:xfrm>
          <a:prstGeom prst="rect">
            <a:avLst/>
          </a:prstGeom>
        </p:spPr>
      </p:pic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986C039-0B11-4A5C-8BD0-389B8E14323F}"/>
              </a:ext>
            </a:extLst>
          </p:cNvPr>
          <p:cNvSpPr/>
          <p:nvPr/>
        </p:nvSpPr>
        <p:spPr>
          <a:xfrm>
            <a:off x="3111667" y="2531571"/>
            <a:ext cx="3122898" cy="51995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dirty="0"/>
              <a:t>00</a:t>
            </a:r>
          </a:p>
        </p:txBody>
      </p:sp>
    </p:spTree>
    <p:extLst>
      <p:ext uri="{BB962C8B-B14F-4D97-AF65-F5344CB8AC3E}">
        <p14:creationId xmlns:p14="http://schemas.microsoft.com/office/powerpoint/2010/main" val="1808541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10790E-193A-482D-F5DC-DAA9E966DD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FAA40599-C3EF-D46F-531F-6797C80B5E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 vous allez travailler en binômes. Comparez et discutez vos réponses avec votre voisin. 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F797614D-AA1C-14F5-840B-237B5BF2844F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D926093A-9096-3DD6-2083-FCEAAC6CFAC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4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26AD3B02-86CE-40C0-D94A-BE0AFF2484D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5" name="Image 4">
            <a:extLst>
              <a:ext uri="{FF2B5EF4-FFF2-40B4-BE49-F238E27FC236}">
                <a16:creationId xmlns:a16="http://schemas.microsoft.com/office/drawing/2014/main" id="{CD6B7F70-2B51-DFA7-769A-4422D6EFAAE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4959"/>
          <a:stretch>
            <a:fillRect/>
          </a:stretch>
        </p:blipFill>
        <p:spPr>
          <a:xfrm>
            <a:off x="5439970" y="2802801"/>
            <a:ext cx="2934010" cy="2250031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01FC90E9-60C2-404C-9039-61ABE911C1D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7318" y="2922784"/>
            <a:ext cx="4477408" cy="923046"/>
          </a:xfrm>
          <a:prstGeom prst="rect">
            <a:avLst/>
          </a:prstGeom>
        </p:spPr>
      </p:pic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31FD024-DB59-478F-9E52-86D2257A9F09}"/>
              </a:ext>
            </a:extLst>
          </p:cNvPr>
          <p:cNvSpPr/>
          <p:nvPr/>
        </p:nvSpPr>
        <p:spPr>
          <a:xfrm>
            <a:off x="817318" y="2881631"/>
            <a:ext cx="4477408" cy="964199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799693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534BDC-BE86-D0ED-C521-0EF50D6300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3B48C44F-B560-309D-A07B-59A2CF620B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Corrigez.</a:t>
            </a:r>
          </a:p>
        </p:txBody>
      </p: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90BAE655-12D9-4F32-A507-861B75630DD8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25" name="Image 24">
              <a:extLst>
                <a:ext uri="{FF2B5EF4-FFF2-40B4-BE49-F238E27FC236}">
                  <a16:creationId xmlns:a16="http://schemas.microsoft.com/office/drawing/2014/main" id="{F169DA7B-4674-4A95-870F-5B69672AA86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6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C725A6F7-5ED8-4E41-9A44-65D5B3D16DA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grpSp>
        <p:nvGrpSpPr>
          <p:cNvPr id="5" name="Groupe 4">
            <a:extLst>
              <a:ext uri="{FF2B5EF4-FFF2-40B4-BE49-F238E27FC236}">
                <a16:creationId xmlns:a16="http://schemas.microsoft.com/office/drawing/2014/main" id="{7DBF2AC4-790C-46FA-BAED-CD5CBAF9F488}"/>
              </a:ext>
            </a:extLst>
          </p:cNvPr>
          <p:cNvGrpSpPr/>
          <p:nvPr/>
        </p:nvGrpSpPr>
        <p:grpSpPr>
          <a:xfrm>
            <a:off x="698987" y="2731538"/>
            <a:ext cx="7467816" cy="1962926"/>
            <a:chOff x="698987" y="2731538"/>
            <a:chExt cx="7467816" cy="1962926"/>
          </a:xfrm>
        </p:grpSpPr>
        <p:pic>
          <p:nvPicPr>
            <p:cNvPr id="2" name="Image 1">
              <a:extLst>
                <a:ext uri="{FF2B5EF4-FFF2-40B4-BE49-F238E27FC236}">
                  <a16:creationId xmlns:a16="http://schemas.microsoft.com/office/drawing/2014/main" id="{6BD4A22C-0AAB-4425-BDBD-FF2E609C14A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98987" y="2731538"/>
              <a:ext cx="7467816" cy="1962926"/>
            </a:xfrm>
            <a:prstGeom prst="rect">
              <a:avLst/>
            </a:prstGeom>
          </p:spPr>
        </p:pic>
        <p:sp>
          <p:nvSpPr>
            <p:cNvPr id="3" name="Ellipse 2">
              <a:extLst>
                <a:ext uri="{FF2B5EF4-FFF2-40B4-BE49-F238E27FC236}">
                  <a16:creationId xmlns:a16="http://schemas.microsoft.com/office/drawing/2014/main" id="{E630F97D-4C7C-4EF3-8C15-3B760D789548}"/>
                </a:ext>
              </a:extLst>
            </p:cNvPr>
            <p:cNvSpPr/>
            <p:nvPr/>
          </p:nvSpPr>
          <p:spPr>
            <a:xfrm>
              <a:off x="1110343" y="3600450"/>
              <a:ext cx="500014" cy="408214"/>
            </a:xfrm>
            <a:prstGeom prst="ellipse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" name="Ellipse 7">
              <a:extLst>
                <a:ext uri="{FF2B5EF4-FFF2-40B4-BE49-F238E27FC236}">
                  <a16:creationId xmlns:a16="http://schemas.microsoft.com/office/drawing/2014/main" id="{1577A3DC-6C8A-4E15-BBB8-B608DD085215}"/>
                </a:ext>
              </a:extLst>
            </p:cNvPr>
            <p:cNvSpPr/>
            <p:nvPr/>
          </p:nvSpPr>
          <p:spPr>
            <a:xfrm>
              <a:off x="4312366" y="4147457"/>
              <a:ext cx="500014" cy="408214"/>
            </a:xfrm>
            <a:prstGeom prst="ellipse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" name="Ellipse 8">
              <a:extLst>
                <a:ext uri="{FF2B5EF4-FFF2-40B4-BE49-F238E27FC236}">
                  <a16:creationId xmlns:a16="http://schemas.microsoft.com/office/drawing/2014/main" id="{39B47042-CA78-491A-8342-DE207E72302F}"/>
                </a:ext>
              </a:extLst>
            </p:cNvPr>
            <p:cNvSpPr/>
            <p:nvPr/>
          </p:nvSpPr>
          <p:spPr>
            <a:xfrm>
              <a:off x="4312366" y="3600450"/>
              <a:ext cx="500014" cy="408214"/>
            </a:xfrm>
            <a:prstGeom prst="ellipse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B25CA8A7-019A-414C-8C8D-C0A60CE75A86}"/>
                </a:ext>
              </a:extLst>
            </p:cNvPr>
            <p:cNvSpPr/>
            <p:nvPr/>
          </p:nvSpPr>
          <p:spPr>
            <a:xfrm>
              <a:off x="5584372" y="3600450"/>
              <a:ext cx="500014" cy="408214"/>
            </a:xfrm>
            <a:prstGeom prst="ellipse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" name="Ellipse 10">
              <a:extLst>
                <a:ext uri="{FF2B5EF4-FFF2-40B4-BE49-F238E27FC236}">
                  <a16:creationId xmlns:a16="http://schemas.microsoft.com/office/drawing/2014/main" id="{3A5D9877-93A9-4663-B614-A3EFC97C9031}"/>
                </a:ext>
              </a:extLst>
            </p:cNvPr>
            <p:cNvSpPr/>
            <p:nvPr/>
          </p:nvSpPr>
          <p:spPr>
            <a:xfrm>
              <a:off x="7492982" y="4152900"/>
              <a:ext cx="500014" cy="408214"/>
            </a:xfrm>
            <a:prstGeom prst="ellipse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" name="Ellipse 11">
              <a:extLst>
                <a:ext uri="{FF2B5EF4-FFF2-40B4-BE49-F238E27FC236}">
                  <a16:creationId xmlns:a16="http://schemas.microsoft.com/office/drawing/2014/main" id="{F6A1A443-FD71-4E42-BF5D-8B2BFB0E40C1}"/>
                </a:ext>
              </a:extLst>
            </p:cNvPr>
            <p:cNvSpPr/>
            <p:nvPr/>
          </p:nvSpPr>
          <p:spPr>
            <a:xfrm>
              <a:off x="7478850" y="3600450"/>
              <a:ext cx="500014" cy="408214"/>
            </a:xfrm>
            <a:prstGeom prst="ellipse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620701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>
            <a:extLst>
              <a:ext uri="{FF2B5EF4-FFF2-40B4-BE49-F238E27FC236}">
                <a16:creationId xmlns:a16="http://schemas.microsoft.com/office/drawing/2014/main" id="{8A4169DB-E4D1-7C6D-4EE9-718DE6CF13E3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27A39F50-33BD-B486-03A4-6A680CB17867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3FBA5B5-54B2-9678-F62D-CA621C951F8A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7" name="Titre 53">
              <a:extLst>
                <a:ext uri="{FF2B5EF4-FFF2-40B4-BE49-F238E27FC236}">
                  <a16:creationId xmlns:a16="http://schemas.microsoft.com/office/drawing/2014/main" id="{E5A07AC2-DF3E-B6F2-143B-054E07511E74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Réservé à l’enseignant (e)</a:t>
              </a:r>
            </a:p>
          </p:txBody>
        </p:sp>
      </p:grpSp>
      <p:sp>
        <p:nvSpPr>
          <p:cNvPr id="11" name="Titre 1">
            <a:extLst>
              <a:ext uri="{FF2B5EF4-FFF2-40B4-BE49-F238E27FC236}">
                <a16:creationId xmlns:a16="http://schemas.microsoft.com/office/drawing/2014/main" id="{C4E1D551-D9DA-307E-06BB-BF8B547CF8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900" y="1390533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Pictogrammes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3E8EFFE-F92D-6AFB-141F-8C8242CD16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400" y="2474382"/>
            <a:ext cx="7520578" cy="2799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277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99076A47-0B8D-410C-5BE8-3468CCF0FF3A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sz="1400" dirty="0"/>
              <a:t>Lecture des graphèmes  (ai – ei)</a:t>
            </a:r>
          </a:p>
        </p:txBody>
      </p:sp>
      <p:pic>
        <p:nvPicPr>
          <p:cNvPr id="16" name="Espace réservé pour une image  15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3DABA421-0643-F3B2-09E2-9F21CDBD460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/>
      </p:pic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798278C3-473A-7110-313B-F546DD4BFE12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fr-FR" sz="1400" dirty="0"/>
              <a:t>Poser la question : « Qu’est-ce que tu dois faire à l’école ?  » </a:t>
            </a:r>
            <a:endParaRPr lang="fr-MA" sz="1400" dirty="0"/>
          </a:p>
        </p:txBody>
      </p:sp>
      <p:pic>
        <p:nvPicPr>
          <p:cNvPr id="18" name="Espace réservé pour une image  17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05AC2783-78BD-E6B4-CB23-ED15ABB0BE00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/>
      </p:pic>
      <p:sp>
        <p:nvSpPr>
          <p:cNvPr id="5" name="Titre 8">
            <a:extLst>
              <a:ext uri="{FF2B5EF4-FFF2-40B4-BE49-F238E27FC236}">
                <a16:creationId xmlns:a16="http://schemas.microsoft.com/office/drawing/2014/main" id="{BBFE6241-3026-2F81-6968-41A8BAAC6F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772" y="1254325"/>
            <a:ext cx="7886700" cy="705267"/>
          </a:xfrm>
        </p:spPr>
        <p:txBody>
          <a:bodyPr/>
          <a:lstStyle/>
          <a:p>
            <a:r>
              <a:rPr lang="fr-MA" sz="3200" dirty="0"/>
              <a:t>Plan de la séance 2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941DF7D4-06FF-49B4-564F-3062F64D9E54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F5947D42-3283-A7B7-5411-DB01DA09A80E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24053D5-8355-C0A4-6EE0-7FA8A9FDFB6E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9" name="Titre 53">
              <a:extLst>
                <a:ext uri="{FF2B5EF4-FFF2-40B4-BE49-F238E27FC236}">
                  <a16:creationId xmlns:a16="http://schemas.microsoft.com/office/drawing/2014/main" id="{6FCDF0C3-19F7-DAFA-CBBC-75C8D0753F62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Réservé à l’enseignant (e)</a:t>
              </a:r>
            </a:p>
          </p:txBody>
        </p:sp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47FFC25E-F031-BF41-858D-B38AFCC9BB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5047" y="4981395"/>
            <a:ext cx="6415249" cy="1426688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C27BF1CE-DD39-BE66-EC09-257F2C06CD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92797" y="5694739"/>
            <a:ext cx="2696837" cy="495369"/>
          </a:xfrm>
          <a:prstGeom prst="rect">
            <a:avLst/>
          </a:prstGeom>
        </p:spPr>
      </p:pic>
      <p:sp>
        <p:nvSpPr>
          <p:cNvPr id="20" name="Espace réservé du texte 5">
            <a:extLst>
              <a:ext uri="{FF2B5EF4-FFF2-40B4-BE49-F238E27FC236}">
                <a16:creationId xmlns:a16="http://schemas.microsoft.com/office/drawing/2014/main" id="{B8CB6B97-D5A6-06D1-AA2B-60F3D0BA4542}"/>
              </a:ext>
            </a:extLst>
          </p:cNvPr>
          <p:cNvSpPr txBox="1">
            <a:spLocks/>
          </p:cNvSpPr>
          <p:nvPr/>
        </p:nvSpPr>
        <p:spPr>
          <a:xfrm>
            <a:off x="2201409" y="5534161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Ecriture des graphèmes  (ai - ei)</a:t>
            </a:r>
          </a:p>
        </p:txBody>
      </p:sp>
      <p:pic>
        <p:nvPicPr>
          <p:cNvPr id="14" name="Espace réservé pour une image  13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62D4E4F4-7A38-347E-6A75-31D004B471B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8796" y="4913168"/>
            <a:ext cx="540000" cy="540000"/>
          </a:xfrm>
        </p:spPr>
      </p:pic>
    </p:spTree>
    <p:extLst>
      <p:ext uri="{BB962C8B-B14F-4D97-AF65-F5344CB8AC3E}">
        <p14:creationId xmlns:p14="http://schemas.microsoft.com/office/powerpoint/2010/main" val="2112265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276C99-220B-4BBF-8FEB-E110392C0E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nous allons écrire des mots avec les sons « ai – ei ».  Soyez attentifs.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292F99E8-F572-491E-BD50-32C5ED450964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292F99E8-F572-491E-BD50-32C5ED450964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903571" y="107474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40DC126B-EC29-4187-ACD1-8B770D396086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40DC126B-EC29-4187-ACD1-8B770D396086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593171" y="833545"/>
                <a:ext cx="2736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3" name="Image 2">
            <a:extLst>
              <a:ext uri="{FF2B5EF4-FFF2-40B4-BE49-F238E27FC236}">
                <a16:creationId xmlns:a16="http://schemas.microsoft.com/office/drawing/2014/main" id="{B08126D7-9DE3-8132-4816-018D3A36CDA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89208" y="2276375"/>
            <a:ext cx="4565583" cy="3043722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48956C94-909F-E36A-BEE8-57D5E83A94C4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76C588BC-3529-2AB2-7E57-9BB68C1B8C5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BC9AAAE2-1D0E-D8D9-7185-AD76953BFC5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03491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9C717D-62F8-87AB-0A4B-94A0EA2197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B640302-242A-8F69-BB47-D7A06E3BB7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Prenez vos ardoises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BEC63CA9-F8E4-0E75-FB18-DA9289BBAD99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BEC63CA9-F8E4-0E75-FB18-DA9289BBAD99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8E82A0FE-BB9A-5AAE-9919-79B7EA6385EB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8E82A0FE-BB9A-5AAE-9919-79B7EA6385EB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4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1F435288-5949-07DA-5D6D-82338074FE3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04639" y="1782569"/>
            <a:ext cx="4134721" cy="4134721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D89BA62F-55A8-4DE2-DE45-818331D98407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A79FF2E1-01CD-1BC4-473F-C3FB1775EA8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A8F833D4-E3EA-32FA-1369-68F1C487C11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66311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739624-EE1D-49C1-4C24-93EF7647CE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01D034-1273-981C-8924-D2A787834E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Observez le mot « laine ». Le son « ai » s’écrit avec les lettres a et i. 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B8636BE-A5A5-3D0E-57FA-2BE56F5443B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572000" y="3429000"/>
            <a:ext cx="3960000" cy="662104"/>
          </a:xfrm>
        </p:spPr>
        <p:txBody>
          <a:bodyPr/>
          <a:lstStyle/>
          <a:p>
            <a:r>
              <a:rPr lang="fr-FR" sz="6600" b="0" dirty="0">
                <a:solidFill>
                  <a:srgbClr val="424D7B"/>
                </a:solidFill>
                <a:latin typeface="Dosis SemiBold" pitchFamily="2" charset="0"/>
              </a:rPr>
              <a:t>L</a:t>
            </a:r>
            <a:r>
              <a:rPr lang="fr-FR" sz="6600" b="0" dirty="0">
                <a:solidFill>
                  <a:srgbClr val="00ACA4"/>
                </a:solidFill>
                <a:latin typeface="Dosis SemiBold" pitchFamily="2" charset="0"/>
              </a:rPr>
              <a:t>ai</a:t>
            </a:r>
            <a:r>
              <a:rPr lang="fr-FR" sz="7200" b="0" dirty="0">
                <a:solidFill>
                  <a:srgbClr val="424D7B"/>
                </a:solidFill>
                <a:latin typeface="Dosis SemiBold" pitchFamily="2" charset="0"/>
              </a:rPr>
              <a:t>ne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BF63597D-7FF4-5042-0D4B-1B42DF10B040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BF63597D-7FF4-5042-0D4B-1B42DF10B04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p:grpSp>
        <p:nvGrpSpPr>
          <p:cNvPr id="6" name="Groupe 5">
            <a:extLst>
              <a:ext uri="{FF2B5EF4-FFF2-40B4-BE49-F238E27FC236}">
                <a16:creationId xmlns:a16="http://schemas.microsoft.com/office/drawing/2014/main" id="{F5E812D8-27E1-9019-0FBD-6C4017463337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CE20103F-5812-6DF1-79BF-2004ABD33BB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CC8CB00B-A91A-3D24-60B4-5EEF6DC3973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8" name="Image 7">
            <a:extLst>
              <a:ext uri="{FF2B5EF4-FFF2-40B4-BE49-F238E27FC236}">
                <a16:creationId xmlns:a16="http://schemas.microsoft.com/office/drawing/2014/main" id="{746ED8AF-CAC9-4E18-84A3-7A6D81FCC96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905" y="2849104"/>
            <a:ext cx="2279091" cy="24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409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9C717D-62F8-87AB-0A4B-94A0EA2197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B640302-242A-8F69-BB47-D7A06E3BB7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Écrivez le mot complet sur vos ardoises.</a:t>
            </a:r>
          </a:p>
        </p:txBody>
      </p:sp>
      <p:pic>
        <p:nvPicPr>
          <p:cNvPr id="15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C5B7780B-E25D-E90B-D121-AE4D875CB500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93700" y="792163"/>
            <a:ext cx="720725" cy="719137"/>
          </a:xfrm>
          <a:prstGeom prst="rect">
            <a:avLst/>
          </a:prstGeom>
        </p:spPr>
      </p:pic>
      <p:sp>
        <p:nvSpPr>
          <p:cNvPr id="6" name="Espace réservé du texte 3">
            <a:extLst>
              <a:ext uri="{FF2B5EF4-FFF2-40B4-BE49-F238E27FC236}">
                <a16:creationId xmlns:a16="http://schemas.microsoft.com/office/drawing/2014/main" id="{57A4BEDF-3D2B-4229-BE87-0078594700D4}"/>
              </a:ext>
            </a:extLst>
          </p:cNvPr>
          <p:cNvSpPr txBox="1">
            <a:spLocks/>
          </p:cNvSpPr>
          <p:nvPr/>
        </p:nvSpPr>
        <p:spPr>
          <a:xfrm>
            <a:off x="4572000" y="3429000"/>
            <a:ext cx="3960000" cy="662104"/>
          </a:xfrm>
          <a:prstGeom prst="rect">
            <a:avLst/>
          </a:prstGeom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6600" b="0" dirty="0">
                <a:solidFill>
                  <a:srgbClr val="424D7B"/>
                </a:solidFill>
                <a:latin typeface="Dosis SemiBold" pitchFamily="2" charset="0"/>
              </a:rPr>
              <a:t>L</a:t>
            </a:r>
            <a:r>
              <a:rPr lang="fr-FR" sz="6600" b="0" dirty="0">
                <a:solidFill>
                  <a:srgbClr val="00ACA4"/>
                </a:solidFill>
                <a:latin typeface="Dosis SemiBold" pitchFamily="2" charset="0"/>
              </a:rPr>
              <a:t> ___ </a:t>
            </a:r>
            <a:r>
              <a:rPr lang="fr-FR" sz="7200" b="0" dirty="0">
                <a:solidFill>
                  <a:srgbClr val="424D7B"/>
                </a:solidFill>
                <a:latin typeface="Dosis SemiBold" pitchFamily="2" charset="0"/>
              </a:rPr>
              <a:t>ne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0C1802B-C4EC-493C-A651-709B9C469D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905" y="2849104"/>
            <a:ext cx="2279091" cy="24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437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1488F8-6C66-EDE3-D8AD-86FEBF6A66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02E21DE-2E6C-1BB9-E190-0B535BFC24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Levez vos ardoises.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56148BD1-7F39-B6F8-C46B-09889504C2CC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BEC63CA9-F8E4-0E75-FB18-DA9289BBAD99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F18841D2-2A06-8A49-2216-D1DDF6EE193E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8E82A0FE-BB9A-5AAE-9919-79B7EA6385EB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4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B20F5857-1E1B-CB26-E538-8EF542CAFEF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04639" y="1782569"/>
            <a:ext cx="4134721" cy="4134721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7355CA0C-28F5-BF79-3F95-CCA9DCE6A9DD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4106CB8C-EE33-797A-1DE6-E1B8F8A350F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E5D1CC7E-23D1-799B-A97C-C60704F14A5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79219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7D53F3-6764-05D4-ECA3-A876337BFD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498048A-BEBF-8449-669C-31BAEA3D3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Corrigez.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502B2182-2F51-8625-BD57-9A75E1790CBE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BF63597D-7FF4-5042-0D4B-1B42DF10B04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p:pic>
        <p:nvPicPr>
          <p:cNvPr id="3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32E32AA3-7D05-B972-57BF-AB5844059B6C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93700" y="792163"/>
            <a:ext cx="720725" cy="719137"/>
          </a:xfrm>
          <a:prstGeom prst="rect">
            <a:avLst/>
          </a:prstGeom>
        </p:spPr>
      </p:pic>
      <p:sp>
        <p:nvSpPr>
          <p:cNvPr id="9" name="Espace réservé du texte 3">
            <a:extLst>
              <a:ext uri="{FF2B5EF4-FFF2-40B4-BE49-F238E27FC236}">
                <a16:creationId xmlns:a16="http://schemas.microsoft.com/office/drawing/2014/main" id="{9906A1A8-C6A0-44AC-A702-359BEC1D28C7}"/>
              </a:ext>
            </a:extLst>
          </p:cNvPr>
          <p:cNvSpPr txBox="1">
            <a:spLocks/>
          </p:cNvSpPr>
          <p:nvPr/>
        </p:nvSpPr>
        <p:spPr>
          <a:xfrm>
            <a:off x="4572000" y="3429000"/>
            <a:ext cx="3960000" cy="662104"/>
          </a:xfrm>
          <a:prstGeom prst="rect">
            <a:avLst/>
          </a:prstGeom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sz="7200" b="0" dirty="0">
              <a:solidFill>
                <a:srgbClr val="424D7B"/>
              </a:solidFill>
              <a:latin typeface="Dosis SemiBold" pitchFamily="2" charset="0"/>
            </a:endParaRPr>
          </a:p>
        </p:txBody>
      </p:sp>
      <p:sp>
        <p:nvSpPr>
          <p:cNvPr id="7" name="Espace réservé du texte 3">
            <a:extLst>
              <a:ext uri="{FF2B5EF4-FFF2-40B4-BE49-F238E27FC236}">
                <a16:creationId xmlns:a16="http://schemas.microsoft.com/office/drawing/2014/main" id="{37EB5604-A3A4-4EF5-8E31-E30223D4825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24400" y="3581400"/>
            <a:ext cx="3960000" cy="662104"/>
          </a:xfrm>
        </p:spPr>
        <p:txBody>
          <a:bodyPr/>
          <a:lstStyle/>
          <a:p>
            <a:r>
              <a:rPr lang="fr-FR" sz="6600" b="0" dirty="0">
                <a:solidFill>
                  <a:srgbClr val="424D7B"/>
                </a:solidFill>
                <a:latin typeface="Dosis SemiBold" pitchFamily="2" charset="0"/>
              </a:rPr>
              <a:t>L</a:t>
            </a:r>
            <a:r>
              <a:rPr lang="fr-FR" sz="6600" b="0" dirty="0">
                <a:solidFill>
                  <a:srgbClr val="00ACA4"/>
                </a:solidFill>
                <a:latin typeface="Dosis SemiBold" pitchFamily="2" charset="0"/>
              </a:rPr>
              <a:t>ai</a:t>
            </a:r>
            <a:r>
              <a:rPr lang="fr-FR" sz="7200" b="0" dirty="0">
                <a:solidFill>
                  <a:srgbClr val="424D7B"/>
                </a:solidFill>
                <a:latin typeface="Dosis SemiBold" pitchFamily="2" charset="0"/>
              </a:rPr>
              <a:t>ne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386CE99-75DD-46A3-A904-C76A49177DC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905" y="2849104"/>
            <a:ext cx="2279091" cy="24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111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2E691A-B6E4-B0AF-092F-D24E2AF84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BECA629-EB96-B4CB-3BFE-266E2F07D2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Regardez le mot « lait ». Le son « ai »  s’écrit avec les lettres a et i. 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9852BAA-0B01-37A3-C99D-C8A1CB35235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572000" y="3429000"/>
            <a:ext cx="3960000" cy="662104"/>
          </a:xfrm>
        </p:spPr>
        <p:txBody>
          <a:bodyPr/>
          <a:lstStyle/>
          <a:p>
            <a:r>
              <a:rPr lang="fr-FR" sz="6600" b="0" dirty="0">
                <a:solidFill>
                  <a:srgbClr val="424D7B"/>
                </a:solidFill>
                <a:latin typeface="Dosis SemiBold" pitchFamily="2" charset="0"/>
              </a:rPr>
              <a:t>L</a:t>
            </a:r>
            <a:r>
              <a:rPr lang="fr-FR" sz="6600" b="0" dirty="0">
                <a:solidFill>
                  <a:srgbClr val="00ACA4"/>
                </a:solidFill>
                <a:latin typeface="Dosis SemiBold" pitchFamily="2" charset="0"/>
              </a:rPr>
              <a:t>ai</a:t>
            </a:r>
            <a:r>
              <a:rPr lang="fr-FR" sz="7200" b="0" dirty="0">
                <a:solidFill>
                  <a:srgbClr val="424D7B"/>
                </a:solidFill>
                <a:latin typeface="Dosis SemiBold" pitchFamily="2" charset="0"/>
              </a:rPr>
              <a:t>t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8C6A335D-C69E-ECC8-70E7-0B3373D81E04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8C6A335D-C69E-ECC8-70E7-0B3373D81E04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p:grpSp>
        <p:nvGrpSpPr>
          <p:cNvPr id="6" name="Groupe 5">
            <a:extLst>
              <a:ext uri="{FF2B5EF4-FFF2-40B4-BE49-F238E27FC236}">
                <a16:creationId xmlns:a16="http://schemas.microsoft.com/office/drawing/2014/main" id="{BBB2B4E9-EDB9-2930-9DDE-9294AFFFADBA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B21B0C38-9A49-D59F-42B2-2F19CB0E2B4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47A1ADBB-C875-811D-A6DD-D4D7546C30B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5" name="Image 4" descr="Une image contenant bouteille, lait, liquide, Bouteille en plastique&#10;&#10;Le contenu généré par l’IA peut être incorrect.">
            <a:extLst>
              <a:ext uri="{FF2B5EF4-FFF2-40B4-BE49-F238E27FC236}">
                <a16:creationId xmlns:a16="http://schemas.microsoft.com/office/drawing/2014/main" id="{95C5F2D7-4E5B-96D3-A455-8814B0521E5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6457" y="2411527"/>
            <a:ext cx="2465543" cy="2697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194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7DA8D4-11A9-32D0-98FC-A55E8668A3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71748DA-FF1A-31B7-C511-66560FA138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Écrivez le mot complet sur vos ardoises.</a:t>
            </a:r>
          </a:p>
        </p:txBody>
      </p:sp>
      <p:pic>
        <p:nvPicPr>
          <p:cNvPr id="15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AB6C20E2-E8C0-12C5-F114-38FE85B0D496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93700" y="792163"/>
            <a:ext cx="720725" cy="719137"/>
          </a:xfrm>
          <a:prstGeom prst="rect">
            <a:avLst/>
          </a:prstGeom>
        </p:spPr>
      </p:pic>
      <p:sp>
        <p:nvSpPr>
          <p:cNvPr id="6" name="Espace réservé du texte 3">
            <a:extLst>
              <a:ext uri="{FF2B5EF4-FFF2-40B4-BE49-F238E27FC236}">
                <a16:creationId xmlns:a16="http://schemas.microsoft.com/office/drawing/2014/main" id="{B142B432-B1AE-1E98-18ED-4F20BBEFC535}"/>
              </a:ext>
            </a:extLst>
          </p:cNvPr>
          <p:cNvSpPr txBox="1">
            <a:spLocks/>
          </p:cNvSpPr>
          <p:nvPr/>
        </p:nvSpPr>
        <p:spPr>
          <a:xfrm>
            <a:off x="4572000" y="3429000"/>
            <a:ext cx="3960000" cy="662104"/>
          </a:xfrm>
          <a:prstGeom prst="rect">
            <a:avLst/>
          </a:prstGeom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6600" b="0" dirty="0">
                <a:solidFill>
                  <a:srgbClr val="424D7B"/>
                </a:solidFill>
                <a:latin typeface="Dosis SemiBold" pitchFamily="2" charset="0"/>
              </a:rPr>
              <a:t>L</a:t>
            </a:r>
            <a:r>
              <a:rPr lang="fr-FR" sz="6600" b="0" dirty="0">
                <a:solidFill>
                  <a:srgbClr val="00ACA4"/>
                </a:solidFill>
                <a:latin typeface="Dosis SemiBold" pitchFamily="2" charset="0"/>
              </a:rPr>
              <a:t> ___ </a:t>
            </a:r>
            <a:r>
              <a:rPr lang="fr-FR" sz="7200" b="0" dirty="0">
                <a:solidFill>
                  <a:srgbClr val="424D7B"/>
                </a:solidFill>
                <a:latin typeface="Dosis SemiBold" pitchFamily="2" charset="0"/>
              </a:rPr>
              <a:t>t</a:t>
            </a:r>
          </a:p>
        </p:txBody>
      </p:sp>
      <p:pic>
        <p:nvPicPr>
          <p:cNvPr id="3" name="Image 2" descr="Une image contenant bouteille, lait, liquide, Bouteille en plastique&#10;&#10;Le contenu généré par l’IA peut être incorrect.">
            <a:extLst>
              <a:ext uri="{FF2B5EF4-FFF2-40B4-BE49-F238E27FC236}">
                <a16:creationId xmlns:a16="http://schemas.microsoft.com/office/drawing/2014/main" id="{38B651D0-2FE0-7BA2-8FB5-35CE13AF87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6457" y="2411527"/>
            <a:ext cx="2465543" cy="2697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402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514205-5CBC-FE35-50EF-0516900858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48A316-F69D-6C54-44D1-D30C933F4B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Levez vos ardoises.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FBA84844-678E-BFF1-209C-4184509B9026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FBA84844-678E-BFF1-209C-4184509B9026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4FD0FF03-6515-EDAE-2895-455088961D08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4FD0FF03-6515-EDAE-2895-455088961D08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4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89AC7B4B-637A-2895-1B41-7DBA2317E57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04639" y="1782569"/>
            <a:ext cx="4134721" cy="4134721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949D457A-872D-8B0D-3949-86BA9433718B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C8F0A7A6-275A-14E5-591E-C933A2E47F5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96EFEA10-9702-F4AD-3CA5-FB3F3270E70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08979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23D50F-7CCD-D5E8-7AEF-7A166F1DEC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F234B80-2CF9-AC4E-219D-0333FBFCE5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775" y="1326038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Contenu de la semaine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C9DFD4E1-4E0E-1962-4D6A-CAA194C79384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8768EAC-AAE5-5AAF-67A5-EE315A59F0D0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5C71E94-B8BD-4CD4-8E1B-35F71F26F07D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0" name="Titre 53">
              <a:extLst>
                <a:ext uri="{FF2B5EF4-FFF2-40B4-BE49-F238E27FC236}">
                  <a16:creationId xmlns:a16="http://schemas.microsoft.com/office/drawing/2014/main" id="{DF1F6A5D-DBB2-615B-46CB-C38EB8ED173D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Réservé à l’enseignant (e)</a:t>
              </a:r>
            </a:p>
          </p:txBody>
        </p:sp>
      </p:grpSp>
      <p:pic>
        <p:nvPicPr>
          <p:cNvPr id="26" name="Image 25">
            <a:extLst>
              <a:ext uri="{FF2B5EF4-FFF2-40B4-BE49-F238E27FC236}">
                <a16:creationId xmlns:a16="http://schemas.microsoft.com/office/drawing/2014/main" id="{EDE546DD-2F34-4BF8-8137-1BC44E2017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3041" y="2642158"/>
            <a:ext cx="1551688" cy="2620114"/>
          </a:xfrm>
          <a:prstGeom prst="rect">
            <a:avLst/>
          </a:prstGeom>
        </p:spPr>
      </p:pic>
      <p:grpSp>
        <p:nvGrpSpPr>
          <p:cNvPr id="33" name="Groupe 32">
            <a:extLst>
              <a:ext uri="{FF2B5EF4-FFF2-40B4-BE49-F238E27FC236}">
                <a16:creationId xmlns:a16="http://schemas.microsoft.com/office/drawing/2014/main" id="{413E4145-42C8-4D28-8C7E-2A620AC0EFFF}"/>
              </a:ext>
            </a:extLst>
          </p:cNvPr>
          <p:cNvGrpSpPr/>
          <p:nvPr/>
        </p:nvGrpSpPr>
        <p:grpSpPr>
          <a:xfrm>
            <a:off x="297551" y="2684329"/>
            <a:ext cx="3386816" cy="2620114"/>
            <a:chOff x="37838" y="2133000"/>
            <a:chExt cx="3379746" cy="2620114"/>
          </a:xfrm>
        </p:grpSpPr>
        <p:pic>
          <p:nvPicPr>
            <p:cNvPr id="24" name="Image 23">
              <a:extLst>
                <a:ext uri="{FF2B5EF4-FFF2-40B4-BE49-F238E27FC236}">
                  <a16:creationId xmlns:a16="http://schemas.microsoft.com/office/drawing/2014/main" id="{0555C09E-1D6B-4224-A93A-F4E69694E88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838" y="2161114"/>
              <a:ext cx="1689873" cy="2592000"/>
            </a:xfrm>
            <a:prstGeom prst="rect">
              <a:avLst/>
            </a:prstGeom>
          </p:spPr>
        </p:pic>
        <p:pic>
          <p:nvPicPr>
            <p:cNvPr id="28" name="Image 27">
              <a:extLst>
                <a:ext uri="{FF2B5EF4-FFF2-40B4-BE49-F238E27FC236}">
                  <a16:creationId xmlns:a16="http://schemas.microsoft.com/office/drawing/2014/main" id="{F2243C51-F13E-4665-9F54-C1A7F2A054C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27711" y="2133000"/>
              <a:ext cx="1689873" cy="2592000"/>
            </a:xfrm>
            <a:prstGeom prst="rect">
              <a:avLst/>
            </a:prstGeom>
          </p:spPr>
        </p:pic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64FAFD1F-B3B3-4709-AD0F-61331552465D}"/>
              </a:ext>
            </a:extLst>
          </p:cNvPr>
          <p:cNvGrpSpPr/>
          <p:nvPr/>
        </p:nvGrpSpPr>
        <p:grpSpPr>
          <a:xfrm>
            <a:off x="3701163" y="2642158"/>
            <a:ext cx="3386816" cy="2620114"/>
            <a:chOff x="3775188" y="2133000"/>
            <a:chExt cx="3379746" cy="2620114"/>
          </a:xfrm>
        </p:grpSpPr>
        <p:pic>
          <p:nvPicPr>
            <p:cNvPr id="30" name="Image 29">
              <a:extLst>
                <a:ext uri="{FF2B5EF4-FFF2-40B4-BE49-F238E27FC236}">
                  <a16:creationId xmlns:a16="http://schemas.microsoft.com/office/drawing/2014/main" id="{AC9C1D9F-1FDF-4384-B82E-5D1EF086520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75188" y="2161114"/>
              <a:ext cx="1689873" cy="2592000"/>
            </a:xfrm>
            <a:prstGeom prst="rect">
              <a:avLst/>
            </a:prstGeom>
          </p:spPr>
        </p:pic>
        <p:pic>
          <p:nvPicPr>
            <p:cNvPr id="32" name="Image 31">
              <a:extLst>
                <a:ext uri="{FF2B5EF4-FFF2-40B4-BE49-F238E27FC236}">
                  <a16:creationId xmlns:a16="http://schemas.microsoft.com/office/drawing/2014/main" id="{1213EB4D-4474-459D-AB4C-69F1BE5ADD6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65061" y="2133000"/>
              <a:ext cx="1689873" cy="2592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91951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F1C53A-B5E8-4F30-DCB8-9A5C6DCB32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8C0685A-321E-ECDC-2001-54A9F99B2D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Corrigez.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FE653311-8549-9042-82A2-EF3F605A0A30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FE653311-8549-9042-82A2-EF3F605A0A30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p:pic>
        <p:nvPicPr>
          <p:cNvPr id="3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1598BB8A-2BBF-7EB1-C87B-D68DEA8D3BA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93700" y="792163"/>
            <a:ext cx="720725" cy="719137"/>
          </a:xfrm>
          <a:prstGeom prst="rect">
            <a:avLst/>
          </a:prstGeom>
        </p:spPr>
      </p:pic>
      <p:sp>
        <p:nvSpPr>
          <p:cNvPr id="9" name="Espace réservé du texte 3">
            <a:extLst>
              <a:ext uri="{FF2B5EF4-FFF2-40B4-BE49-F238E27FC236}">
                <a16:creationId xmlns:a16="http://schemas.microsoft.com/office/drawing/2014/main" id="{0D3CFF22-8CA3-6BB9-49E8-357F1450AA90}"/>
              </a:ext>
            </a:extLst>
          </p:cNvPr>
          <p:cNvSpPr txBox="1">
            <a:spLocks/>
          </p:cNvSpPr>
          <p:nvPr/>
        </p:nvSpPr>
        <p:spPr>
          <a:xfrm>
            <a:off x="4572000" y="3429000"/>
            <a:ext cx="3960000" cy="662104"/>
          </a:xfrm>
          <a:prstGeom prst="rect">
            <a:avLst/>
          </a:prstGeom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sz="7200" b="0" dirty="0">
              <a:solidFill>
                <a:srgbClr val="424D7B"/>
              </a:solidFill>
              <a:latin typeface="Dosis SemiBold" pitchFamily="2" charset="0"/>
            </a:endParaRPr>
          </a:p>
        </p:txBody>
      </p:sp>
      <p:sp>
        <p:nvSpPr>
          <p:cNvPr id="7" name="Espace réservé du texte 3">
            <a:extLst>
              <a:ext uri="{FF2B5EF4-FFF2-40B4-BE49-F238E27FC236}">
                <a16:creationId xmlns:a16="http://schemas.microsoft.com/office/drawing/2014/main" id="{00AF64FE-DEBC-3C45-5E3F-D0D6619FE83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24400" y="3581400"/>
            <a:ext cx="3960000" cy="662104"/>
          </a:xfrm>
        </p:spPr>
        <p:txBody>
          <a:bodyPr/>
          <a:lstStyle/>
          <a:p>
            <a:r>
              <a:rPr lang="fr-FR" sz="6600" b="0" dirty="0">
                <a:solidFill>
                  <a:srgbClr val="424D7B"/>
                </a:solidFill>
                <a:latin typeface="Dosis SemiBold" pitchFamily="2" charset="0"/>
              </a:rPr>
              <a:t>L</a:t>
            </a:r>
            <a:r>
              <a:rPr lang="fr-FR" sz="6600" b="0" dirty="0">
                <a:solidFill>
                  <a:srgbClr val="00ACA4"/>
                </a:solidFill>
                <a:latin typeface="Dosis SemiBold" pitchFamily="2" charset="0"/>
              </a:rPr>
              <a:t>ai</a:t>
            </a:r>
            <a:r>
              <a:rPr lang="fr-FR" sz="7200" b="0" dirty="0">
                <a:solidFill>
                  <a:srgbClr val="424D7B"/>
                </a:solidFill>
                <a:latin typeface="Dosis SemiBold" pitchFamily="2" charset="0"/>
              </a:rPr>
              <a:t>t</a:t>
            </a:r>
          </a:p>
        </p:txBody>
      </p:sp>
      <p:pic>
        <p:nvPicPr>
          <p:cNvPr id="4" name="Image 3" descr="Une image contenant bouteille, lait, liquide, Bouteille en plastique&#10;&#10;Le contenu généré par l’IA peut être incorrect.">
            <a:extLst>
              <a:ext uri="{FF2B5EF4-FFF2-40B4-BE49-F238E27FC236}">
                <a16:creationId xmlns:a16="http://schemas.microsoft.com/office/drawing/2014/main" id="{0B9F4AF4-BAD2-9A29-9697-4DB14D92292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6457" y="2411527"/>
            <a:ext cx="2465543" cy="2697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042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739624-EE1D-49C1-4C24-93EF7647CE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01D034-1273-981C-8924-D2A787834E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Observez le mot neige. Le son « ei » s’écrit avec les lettres e et i.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BF63597D-7FF4-5042-0D4B-1B42DF10B040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BF63597D-7FF4-5042-0D4B-1B42DF10B04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p:grpSp>
        <p:nvGrpSpPr>
          <p:cNvPr id="5" name="Groupe 4">
            <a:extLst>
              <a:ext uri="{FF2B5EF4-FFF2-40B4-BE49-F238E27FC236}">
                <a16:creationId xmlns:a16="http://schemas.microsoft.com/office/drawing/2014/main" id="{AD16DE1A-6147-B8D9-318D-06007B3138F0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33533FBB-71BA-F64C-B062-2E1351F9ED4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7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BA254FC9-AFA9-4AAC-8D42-8010BC63FF5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9" name="Espace réservé du texte 12">
            <a:extLst>
              <a:ext uri="{FF2B5EF4-FFF2-40B4-BE49-F238E27FC236}">
                <a16:creationId xmlns:a16="http://schemas.microsoft.com/office/drawing/2014/main" id="{D8D3BA66-4FD5-E593-7AA8-CEC2832BAD1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12945" y="3460722"/>
            <a:ext cx="3845531" cy="662104"/>
          </a:xfrm>
        </p:spPr>
        <p:txBody>
          <a:bodyPr/>
          <a:lstStyle/>
          <a:p>
            <a:pPr lvl="0"/>
            <a:r>
              <a:rPr lang="fr-FR" sz="7200" b="0" dirty="0">
                <a:latin typeface="Dosis SemiBold" pitchFamily="2" charset="0"/>
              </a:rPr>
              <a:t>n</a:t>
            </a:r>
            <a:r>
              <a:rPr lang="fr-FR" sz="7200" b="0" dirty="0">
                <a:solidFill>
                  <a:srgbClr val="00ACA4"/>
                </a:solidFill>
                <a:latin typeface="Dosis SemiBold" pitchFamily="2" charset="0"/>
              </a:rPr>
              <a:t>ei</a:t>
            </a:r>
            <a:r>
              <a:rPr lang="fr-FR" sz="7200" b="0" dirty="0">
                <a:latin typeface="Dosis SemiBold" pitchFamily="2" charset="0"/>
              </a:rPr>
              <a:t>ge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1DC659D-94D8-4848-8146-8017CD4D638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905" y="2549774"/>
            <a:ext cx="2279091" cy="24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089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9C717D-62F8-87AB-0A4B-94A0EA2197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B640302-242A-8F69-BB47-D7A06E3BB7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Écrivez le mot complet sur vos ardoises.</a:t>
            </a:r>
          </a:p>
        </p:txBody>
      </p:sp>
      <p:pic>
        <p:nvPicPr>
          <p:cNvPr id="16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F41663B8-16D0-43FB-8CC2-7309CB09BF28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/>
        </p:blipFill>
        <p:spPr>
          <a:prstGeom prst="rect">
            <a:avLst/>
          </a:prstGeom>
        </p:spPr>
      </p:pic>
      <p:sp>
        <p:nvSpPr>
          <p:cNvPr id="7" name="Espace réservé du texte 12">
            <a:extLst>
              <a:ext uri="{FF2B5EF4-FFF2-40B4-BE49-F238E27FC236}">
                <a16:creationId xmlns:a16="http://schemas.microsoft.com/office/drawing/2014/main" id="{F398156E-DDB6-46A2-B7DB-77113CE7E385}"/>
              </a:ext>
            </a:extLst>
          </p:cNvPr>
          <p:cNvSpPr txBox="1">
            <a:spLocks/>
          </p:cNvSpPr>
          <p:nvPr/>
        </p:nvSpPr>
        <p:spPr>
          <a:xfrm>
            <a:off x="4412945" y="3429000"/>
            <a:ext cx="3845531" cy="662104"/>
          </a:xfrm>
          <a:prstGeom prst="rect">
            <a:avLst/>
          </a:prstGeom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7200" b="0" dirty="0">
                <a:latin typeface="Dosis SemiBold" pitchFamily="2" charset="0"/>
              </a:rPr>
              <a:t>n</a:t>
            </a:r>
            <a:r>
              <a:rPr lang="fr-FR" sz="7200" b="0" dirty="0">
                <a:solidFill>
                  <a:srgbClr val="00ACA4"/>
                </a:solidFill>
                <a:latin typeface="Dosis SemiBold" pitchFamily="2" charset="0"/>
              </a:rPr>
              <a:t> ___ </a:t>
            </a:r>
            <a:r>
              <a:rPr lang="fr-FR" sz="7200" b="0" dirty="0" err="1">
                <a:latin typeface="Dosis SemiBold" pitchFamily="2" charset="0"/>
              </a:rPr>
              <a:t>ge</a:t>
            </a:r>
            <a:endParaRPr lang="fr-FR" sz="7200" b="0" dirty="0">
              <a:latin typeface="Dosis SemiBold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4F887FF-459C-4DA9-8A9A-431B3720D7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905" y="2549774"/>
            <a:ext cx="2279091" cy="24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04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615590-4A33-DA45-659B-A2755EFB53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D98C077-9B6D-988E-2AA5-6AA6E9AFAA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Levez vos ardoises.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307AB067-3286-C8C0-0B4D-38D8EF069763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BEC63CA9-F8E4-0E75-FB18-DA9289BBAD99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89E59872-4483-D82C-866E-F7354DC4F916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8E82A0FE-BB9A-5AAE-9919-79B7EA6385EB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4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F5244061-F534-02B3-C172-C87A405122F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04639" y="1782569"/>
            <a:ext cx="4134721" cy="4134721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47272990-4870-8EE4-33B0-9C9A52CC2C6D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61F07953-7C58-7A00-4E48-8451E954267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D16D613E-FDF1-90D8-D2A8-5DCC9FD8AE5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85882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3ED129-FF9E-AA0E-E724-378CBF043C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B880E0A-B8A8-6FF3-E819-4E9B2443EA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Corrigez.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7373BA01-B8CD-51CB-1E7E-A9BF23658DEB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BF63597D-7FF4-5042-0D4B-1B42DF10B04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p:pic>
        <p:nvPicPr>
          <p:cNvPr id="3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951A9321-C394-1643-8A65-0ADE42EA6F1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51365" y="708230"/>
            <a:ext cx="830300" cy="828471"/>
          </a:xfrm>
          <a:prstGeom prst="rect">
            <a:avLst/>
          </a:prstGeom>
        </p:spPr>
      </p:pic>
      <p:sp>
        <p:nvSpPr>
          <p:cNvPr id="9" name="Espace réservé du texte 12">
            <a:extLst>
              <a:ext uri="{FF2B5EF4-FFF2-40B4-BE49-F238E27FC236}">
                <a16:creationId xmlns:a16="http://schemas.microsoft.com/office/drawing/2014/main" id="{E9C1B584-8156-4A15-A62C-E1D038A6D87E}"/>
              </a:ext>
            </a:extLst>
          </p:cNvPr>
          <p:cNvSpPr txBox="1">
            <a:spLocks/>
          </p:cNvSpPr>
          <p:nvPr/>
        </p:nvSpPr>
        <p:spPr>
          <a:xfrm>
            <a:off x="4412945" y="3460722"/>
            <a:ext cx="3845531" cy="662104"/>
          </a:xfrm>
          <a:prstGeom prst="rect">
            <a:avLst/>
          </a:prstGeom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7200" b="0" dirty="0">
                <a:latin typeface="Dosis SemiBold" pitchFamily="2" charset="0"/>
              </a:rPr>
              <a:t>n</a:t>
            </a:r>
            <a:r>
              <a:rPr lang="fr-FR" sz="7200" b="0" dirty="0">
                <a:solidFill>
                  <a:srgbClr val="00ACA4"/>
                </a:solidFill>
                <a:latin typeface="Dosis SemiBold" pitchFamily="2" charset="0"/>
              </a:rPr>
              <a:t>ei</a:t>
            </a:r>
            <a:r>
              <a:rPr lang="fr-FR" sz="7200" b="0" dirty="0">
                <a:latin typeface="Dosis SemiBold" pitchFamily="2" charset="0"/>
              </a:rPr>
              <a:t>ge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63DA4A6-CD4A-4962-A3BD-C7CB688D449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905" y="2549774"/>
            <a:ext cx="2279091" cy="24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451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167CE7-204A-2477-321F-2FF4B84E86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D42A94-4581-A50F-F0E9-620E002BD7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Observez le mot baleine. Le son « ei » s’écrit avec les lettres </a:t>
            </a:r>
            <a:r>
              <a:rPr lang="fr-FR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e et 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i.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CADE2CB8-0E12-BED8-3679-7593E22195DE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CADE2CB8-0E12-BED8-3679-7593E22195DE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p:grpSp>
        <p:nvGrpSpPr>
          <p:cNvPr id="5" name="Groupe 4">
            <a:extLst>
              <a:ext uri="{FF2B5EF4-FFF2-40B4-BE49-F238E27FC236}">
                <a16:creationId xmlns:a16="http://schemas.microsoft.com/office/drawing/2014/main" id="{423BBC3A-6F42-C7BD-0ADE-65CE45CB2D70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68E767B5-5E86-B5DC-3F64-88FA415DD2A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7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96ABC00C-77BA-6EEA-8220-8A0148F0F70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9" name="Espace réservé du texte 12">
            <a:extLst>
              <a:ext uri="{FF2B5EF4-FFF2-40B4-BE49-F238E27FC236}">
                <a16:creationId xmlns:a16="http://schemas.microsoft.com/office/drawing/2014/main" id="{DF6EEDA9-BEC2-7EAB-CBCF-C70C20049C0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12945" y="3460722"/>
            <a:ext cx="3845531" cy="662104"/>
          </a:xfrm>
        </p:spPr>
        <p:txBody>
          <a:bodyPr/>
          <a:lstStyle/>
          <a:p>
            <a:pPr lvl="0"/>
            <a:r>
              <a:rPr lang="fr-FR" sz="7200" b="0" dirty="0">
                <a:latin typeface="Dosis SemiBold" pitchFamily="2" charset="0"/>
              </a:rPr>
              <a:t>bal</a:t>
            </a:r>
            <a:r>
              <a:rPr lang="fr-FR" sz="7200" b="0" dirty="0">
                <a:solidFill>
                  <a:srgbClr val="00ACA4"/>
                </a:solidFill>
                <a:latin typeface="Dosis SemiBold" pitchFamily="2" charset="0"/>
              </a:rPr>
              <a:t>ei</a:t>
            </a:r>
            <a:r>
              <a:rPr lang="fr-FR" sz="7200" b="0" dirty="0">
                <a:latin typeface="Dosis SemiBold" pitchFamily="2" charset="0"/>
              </a:rPr>
              <a:t>ne</a:t>
            </a:r>
          </a:p>
        </p:txBody>
      </p:sp>
      <p:pic>
        <p:nvPicPr>
          <p:cNvPr id="4" name="Image 3" descr="Une image contenant Mammifère marin, dauphin, eau, mammifère&#10;&#10;Le contenu généré par l’IA peut être incorrect.">
            <a:extLst>
              <a:ext uri="{FF2B5EF4-FFF2-40B4-BE49-F238E27FC236}">
                <a16:creationId xmlns:a16="http://schemas.microsoft.com/office/drawing/2014/main" id="{01641781-BC71-629C-5264-D78E37DDA42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2000" y="2387144"/>
            <a:ext cx="2568122" cy="2809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150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2C5A20-BFA2-F55E-486D-762CEAA9EC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F284BA4-9994-CB82-7D65-6A8C0498E4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Écrivez le mot complet sur vos ardoises.</a:t>
            </a:r>
          </a:p>
        </p:txBody>
      </p:sp>
      <p:pic>
        <p:nvPicPr>
          <p:cNvPr id="16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73D84FE8-4E56-9467-F26F-E685B70A1EBC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/>
        </p:blipFill>
        <p:spPr>
          <a:prstGeom prst="rect">
            <a:avLst/>
          </a:prstGeom>
        </p:spPr>
      </p:pic>
      <p:sp>
        <p:nvSpPr>
          <p:cNvPr id="3" name="Espace réservé du texte 12">
            <a:extLst>
              <a:ext uri="{FF2B5EF4-FFF2-40B4-BE49-F238E27FC236}">
                <a16:creationId xmlns:a16="http://schemas.microsoft.com/office/drawing/2014/main" id="{52D535C9-FCDD-EA51-2F4A-B9D6C3EA5F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12945" y="3460722"/>
            <a:ext cx="3845531" cy="662104"/>
          </a:xfrm>
        </p:spPr>
        <p:txBody>
          <a:bodyPr/>
          <a:lstStyle/>
          <a:p>
            <a:pPr lvl="0"/>
            <a:r>
              <a:rPr lang="fr-FR" sz="7200" b="0" dirty="0" err="1">
                <a:latin typeface="Dosis SemiBold" pitchFamily="2" charset="0"/>
              </a:rPr>
              <a:t>bal</a:t>
            </a:r>
            <a:r>
              <a:rPr lang="fr-FR" sz="7200" b="0" dirty="0" err="1">
                <a:solidFill>
                  <a:srgbClr val="00ACA4"/>
                </a:solidFill>
                <a:latin typeface="Dosis SemiBold" pitchFamily="2" charset="0"/>
              </a:rPr>
              <a:t>___</a:t>
            </a:r>
            <a:r>
              <a:rPr lang="fr-FR" sz="7200" b="0" dirty="0" err="1">
                <a:latin typeface="Dosis SemiBold" pitchFamily="2" charset="0"/>
              </a:rPr>
              <a:t>ne</a:t>
            </a:r>
            <a:endParaRPr lang="fr-FR" sz="7200" b="0" dirty="0">
              <a:latin typeface="Dosis SemiBold" pitchFamily="2" charset="0"/>
            </a:endParaRPr>
          </a:p>
        </p:txBody>
      </p:sp>
      <p:pic>
        <p:nvPicPr>
          <p:cNvPr id="4" name="Image 3" descr="Une image contenant Mammifère marin, dauphin, eau, mammifère&#10;&#10;Le contenu généré par l’IA peut être incorrect.">
            <a:extLst>
              <a:ext uri="{FF2B5EF4-FFF2-40B4-BE49-F238E27FC236}">
                <a16:creationId xmlns:a16="http://schemas.microsoft.com/office/drawing/2014/main" id="{C0E40B43-783A-8F91-03BB-5E92CF7E5F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2000" y="2387144"/>
            <a:ext cx="2568122" cy="2809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1945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F009DB-C27E-4F1C-4C8F-6F3CE6FDB5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3F0B000-F314-3A80-7CC8-02A27FCD3C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Levez vos ardoises.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A19A9857-8F23-6731-F6EF-AD1F7495A5CB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A19A9857-8F23-6731-F6EF-AD1F7495A5CB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1D08DE5A-070B-6FE9-E534-7149F5D957CD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1D08DE5A-070B-6FE9-E534-7149F5D957CD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4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31C26B5E-FD46-F4EB-E398-29FCD1EBB40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04639" y="1782569"/>
            <a:ext cx="4134721" cy="4134721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6C47DBDA-9F1E-C5CB-ED08-B59A23DD5C3C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EEC099FF-0BA0-F8B9-9935-AD1161985EF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169EB01E-28D1-0874-EDE8-9005B4726ED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52146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EA69F1-1737-AEE3-3EC7-D30C20A523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5C45C6-89E3-3C6E-9A9B-47C0CDD187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Corrigez.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4D8E83D4-19BC-96F3-89D3-677D19ED83D2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4D8E83D4-19BC-96F3-89D3-677D19ED83D2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p:pic>
        <p:nvPicPr>
          <p:cNvPr id="3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9AFED8B2-D050-2930-38B9-D33337A8AEC0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51365" y="708230"/>
            <a:ext cx="830300" cy="828471"/>
          </a:xfrm>
          <a:prstGeom prst="rect">
            <a:avLst/>
          </a:prstGeom>
        </p:spPr>
      </p:pic>
      <p:sp>
        <p:nvSpPr>
          <p:cNvPr id="4" name="Espace réservé du texte 12">
            <a:extLst>
              <a:ext uri="{FF2B5EF4-FFF2-40B4-BE49-F238E27FC236}">
                <a16:creationId xmlns:a16="http://schemas.microsoft.com/office/drawing/2014/main" id="{66EDCF88-183F-6869-B33A-71999658639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12945" y="3460722"/>
            <a:ext cx="3845531" cy="662104"/>
          </a:xfrm>
        </p:spPr>
        <p:txBody>
          <a:bodyPr/>
          <a:lstStyle/>
          <a:p>
            <a:pPr lvl="0"/>
            <a:r>
              <a:rPr lang="fr-FR" sz="7200" b="0" dirty="0" err="1">
                <a:latin typeface="Dosis SemiBold" pitchFamily="2" charset="0"/>
              </a:rPr>
              <a:t>bal</a:t>
            </a:r>
            <a:r>
              <a:rPr lang="fr-FR" sz="7200" b="0" dirty="0" err="1">
                <a:solidFill>
                  <a:srgbClr val="00ACA4"/>
                </a:solidFill>
                <a:latin typeface="Dosis SemiBold" pitchFamily="2" charset="0"/>
              </a:rPr>
              <a:t>__</a:t>
            </a:r>
            <a:r>
              <a:rPr lang="fr-FR" sz="7200" b="0" dirty="0" err="1">
                <a:latin typeface="Dosis SemiBold" pitchFamily="2" charset="0"/>
              </a:rPr>
              <a:t>ne</a:t>
            </a:r>
            <a:endParaRPr lang="fr-FR" sz="7200" b="0" dirty="0">
              <a:latin typeface="Dosis SemiBold" pitchFamily="2" charset="0"/>
            </a:endParaRPr>
          </a:p>
        </p:txBody>
      </p:sp>
      <p:pic>
        <p:nvPicPr>
          <p:cNvPr id="5" name="Image 4" descr="Une image contenant Mammifère marin, dauphin, eau, mammifère&#10;&#10;Le contenu généré par l’IA peut être incorrect.">
            <a:extLst>
              <a:ext uri="{FF2B5EF4-FFF2-40B4-BE49-F238E27FC236}">
                <a16:creationId xmlns:a16="http://schemas.microsoft.com/office/drawing/2014/main" id="{37C20C79-3BBD-C394-A105-BF94CCC9AE5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2000" y="2387144"/>
            <a:ext cx="2568122" cy="2809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274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5456CA-8A22-A083-776D-AF76009840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E6384F8A-E656-6861-497C-5F80E75BA7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Prenez vos livrets à la page 53.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232EF51F-0DF1-9B61-B1F1-181CDB0F6377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3D56DFEF-7137-D082-2558-93D3A02875E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462B03E2-55DB-D2EF-E330-25605E51D9E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2" name="Image 1">
            <a:extLst>
              <a:ext uri="{FF2B5EF4-FFF2-40B4-BE49-F238E27FC236}">
                <a16:creationId xmlns:a16="http://schemas.microsoft.com/office/drawing/2014/main" id="{941BE489-8F6C-42EC-A330-C87065362C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52441" y="1898347"/>
            <a:ext cx="3039117" cy="4412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896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re 30">
            <a:extLst>
              <a:ext uri="{FF2B5EF4-FFF2-40B4-BE49-F238E27FC236}">
                <a16:creationId xmlns:a16="http://schemas.microsoft.com/office/drawing/2014/main" id="{FA78663C-B4A4-66CC-78D4-9F85DA1CD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300" y="1119413"/>
            <a:ext cx="7886700" cy="720000"/>
          </a:xfrm>
        </p:spPr>
        <p:txBody>
          <a:bodyPr/>
          <a:lstStyle/>
          <a:p>
            <a:r>
              <a:rPr lang="fr-MA" sz="3200" dirty="0"/>
              <a:t>Organisation de la semaine</a:t>
            </a:r>
          </a:p>
        </p:txBody>
      </p:sp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E5765066-62E9-C747-F21F-3FFD5EF1BD7D}"/>
              </a:ext>
            </a:extLst>
          </p:cNvPr>
          <p:cNvSpPr/>
          <p:nvPr/>
        </p:nvSpPr>
        <p:spPr>
          <a:xfrm>
            <a:off x="4735350" y="53339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rganigramme : Terminateur 32">
            <a:extLst>
              <a:ext uri="{FF2B5EF4-FFF2-40B4-BE49-F238E27FC236}">
                <a16:creationId xmlns:a16="http://schemas.microsoft.com/office/drawing/2014/main" id="{5DFFBDDB-3D4F-E819-8F7D-4E2047FD8EC4}"/>
              </a:ext>
            </a:extLst>
          </p:cNvPr>
          <p:cNvSpPr/>
          <p:nvPr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6</a:t>
            </a:r>
          </a:p>
        </p:txBody>
      </p:sp>
      <p:sp>
        <p:nvSpPr>
          <p:cNvPr id="34" name="Rectangle : coins arrondis 33">
            <a:extLst>
              <a:ext uri="{FF2B5EF4-FFF2-40B4-BE49-F238E27FC236}">
                <a16:creationId xmlns:a16="http://schemas.microsoft.com/office/drawing/2014/main" id="{27B67DEB-FA14-C68A-D306-A4EAF613FB6E}"/>
              </a:ext>
            </a:extLst>
          </p:cNvPr>
          <p:cNvSpPr/>
          <p:nvPr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Organigramme : Terminateur 34">
            <a:extLst>
              <a:ext uri="{FF2B5EF4-FFF2-40B4-BE49-F238E27FC236}">
                <a16:creationId xmlns:a16="http://schemas.microsoft.com/office/drawing/2014/main" id="{B2B40A44-646F-CFD1-8BD6-641115BE99B3}"/>
              </a:ext>
            </a:extLst>
          </p:cNvPr>
          <p:cNvSpPr/>
          <p:nvPr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3</a:t>
            </a:r>
          </a:p>
        </p:txBody>
      </p:sp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637F9C9C-A02D-128C-B58A-E9E349CF8C1B}"/>
              </a:ext>
            </a:extLst>
          </p:cNvPr>
          <p:cNvSpPr/>
          <p:nvPr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Organigramme : Terminateur 36">
            <a:extLst>
              <a:ext uri="{FF2B5EF4-FFF2-40B4-BE49-F238E27FC236}">
                <a16:creationId xmlns:a16="http://schemas.microsoft.com/office/drawing/2014/main" id="{39E02ABA-FCC4-BB47-BAC3-A50DD832EB82}"/>
              </a:ext>
            </a:extLst>
          </p:cNvPr>
          <p:cNvSpPr/>
          <p:nvPr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5</a:t>
            </a:r>
          </a:p>
        </p:txBody>
      </p:sp>
      <p:sp>
        <p:nvSpPr>
          <p:cNvPr id="38" name="Rectangle : coins arrondis 37">
            <a:extLst>
              <a:ext uri="{FF2B5EF4-FFF2-40B4-BE49-F238E27FC236}">
                <a16:creationId xmlns:a16="http://schemas.microsoft.com/office/drawing/2014/main" id="{89520A0F-6357-5518-6C05-8C7A31290014}"/>
              </a:ext>
            </a:extLst>
          </p:cNvPr>
          <p:cNvSpPr/>
          <p:nvPr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Rectangle : coins arrondis 39">
            <a:extLst>
              <a:ext uri="{FF2B5EF4-FFF2-40B4-BE49-F238E27FC236}">
                <a16:creationId xmlns:a16="http://schemas.microsoft.com/office/drawing/2014/main" id="{81152347-F8B0-43CC-CCD6-E085D45C971C}"/>
              </a:ext>
            </a:extLst>
          </p:cNvPr>
          <p:cNvSpPr/>
          <p:nvPr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Organigramme : Terminateur 40">
            <a:extLst>
              <a:ext uri="{FF2B5EF4-FFF2-40B4-BE49-F238E27FC236}">
                <a16:creationId xmlns:a16="http://schemas.microsoft.com/office/drawing/2014/main" id="{5541FB79-EF30-CC5F-7725-95505B073E2A}"/>
              </a:ext>
            </a:extLst>
          </p:cNvPr>
          <p:cNvSpPr/>
          <p:nvPr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4</a:t>
            </a:r>
          </a:p>
        </p:txBody>
      </p:sp>
      <p:sp>
        <p:nvSpPr>
          <p:cNvPr id="43" name="Espace réservé du texte 5">
            <a:extLst>
              <a:ext uri="{FF2B5EF4-FFF2-40B4-BE49-F238E27FC236}">
                <a16:creationId xmlns:a16="http://schemas.microsoft.com/office/drawing/2014/main" id="{C38A13D4-E9E5-6277-73ED-BAC95D25BA9D}"/>
              </a:ext>
            </a:extLst>
          </p:cNvPr>
          <p:cNvSpPr txBox="1">
            <a:spLocks/>
          </p:cNvSpPr>
          <p:nvPr/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Oral – Dialogue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Lecture - Lettre a - A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Ecriture - Lettre a - A</a:t>
            </a:r>
          </a:p>
        </p:txBody>
      </p:sp>
      <p:sp>
        <p:nvSpPr>
          <p:cNvPr id="48" name="Rectangle : coins arrondis 47">
            <a:extLst>
              <a:ext uri="{FF2B5EF4-FFF2-40B4-BE49-F238E27FC236}">
                <a16:creationId xmlns:a16="http://schemas.microsoft.com/office/drawing/2014/main" id="{87D26E65-6890-E560-0F8D-1770B785B234}"/>
              </a:ext>
            </a:extLst>
          </p:cNvPr>
          <p:cNvSpPr/>
          <p:nvPr/>
        </p:nvSpPr>
        <p:spPr>
          <a:xfrm>
            <a:off x="648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Organigramme : Terminateur 48">
            <a:extLst>
              <a:ext uri="{FF2B5EF4-FFF2-40B4-BE49-F238E27FC236}">
                <a16:creationId xmlns:a16="http://schemas.microsoft.com/office/drawing/2014/main" id="{F8E03BE0-12F4-D3D1-EC97-CC64DF167170}"/>
              </a:ext>
            </a:extLst>
          </p:cNvPr>
          <p:cNvSpPr/>
          <p:nvPr/>
        </p:nvSpPr>
        <p:spPr>
          <a:xfrm>
            <a:off x="864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1</a:t>
            </a:r>
          </a:p>
        </p:txBody>
      </p:sp>
      <p:sp>
        <p:nvSpPr>
          <p:cNvPr id="2" name="Espace réservé du texte 60">
            <a:extLst>
              <a:ext uri="{FF2B5EF4-FFF2-40B4-BE49-F238E27FC236}">
                <a16:creationId xmlns:a16="http://schemas.microsoft.com/office/drawing/2014/main" id="{B1633320-881D-3046-CC25-D40DFB941180}"/>
              </a:ext>
            </a:extLst>
          </p:cNvPr>
          <p:cNvSpPr txBox="1">
            <a:spLocks/>
          </p:cNvSpPr>
          <p:nvPr/>
        </p:nvSpPr>
        <p:spPr>
          <a:xfrm>
            <a:off x="808649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Oral  - Acte de parole 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Lecture  -Syllabes et mots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Ecriture - Syllabes et mots</a:t>
            </a:r>
          </a:p>
        </p:txBody>
      </p:sp>
      <p:sp>
        <p:nvSpPr>
          <p:cNvPr id="3" name="Espace réservé du texte 5">
            <a:extLst>
              <a:ext uri="{FF2B5EF4-FFF2-40B4-BE49-F238E27FC236}">
                <a16:creationId xmlns:a16="http://schemas.microsoft.com/office/drawing/2014/main" id="{106D8CA2-60E3-9232-FFC0-312BF804780F}"/>
              </a:ext>
            </a:extLst>
          </p:cNvPr>
          <p:cNvSpPr txBox="1">
            <a:spLocks/>
          </p:cNvSpPr>
          <p:nvPr/>
        </p:nvSpPr>
        <p:spPr>
          <a:xfrm>
            <a:off x="4951350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MA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Révision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MA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Lecture offerte</a:t>
            </a:r>
          </a:p>
        </p:txBody>
      </p:sp>
      <p:sp>
        <p:nvSpPr>
          <p:cNvPr id="4" name="Espace réservé du texte 5">
            <a:extLst>
              <a:ext uri="{FF2B5EF4-FFF2-40B4-BE49-F238E27FC236}">
                <a16:creationId xmlns:a16="http://schemas.microsoft.com/office/drawing/2014/main" id="{69B3428C-7F7F-4E71-B064-80FE895C10F7}"/>
              </a:ext>
            </a:extLst>
          </p:cNvPr>
          <p:cNvSpPr txBox="1">
            <a:spLocks/>
          </p:cNvSpPr>
          <p:nvPr/>
        </p:nvSpPr>
        <p:spPr>
          <a:xfrm>
            <a:off x="802706" y="24170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m"/>
              <a:defRPr/>
            </a:pP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Présentation du vocabulaire </a:t>
            </a:r>
          </a:p>
          <a:p>
            <a:pPr>
              <a:buFont typeface="Wingdings" panose="05000000000000000000" pitchFamily="2" charset="2"/>
              <a:buChar char="m"/>
              <a:defRPr/>
            </a:pP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Exploitation du vocabulaire</a:t>
            </a:r>
          </a:p>
          <a:p>
            <a:pPr>
              <a:buFont typeface="Wingdings" panose="05000000000000000000" pitchFamily="2" charset="2"/>
              <a:buChar char="m"/>
              <a:defRPr/>
            </a:pP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Travail sur livret</a:t>
            </a:r>
          </a:p>
        </p:txBody>
      </p:sp>
      <p:sp>
        <p:nvSpPr>
          <p:cNvPr id="5" name="Espace réservé du texte 5">
            <a:extLst>
              <a:ext uri="{FF2B5EF4-FFF2-40B4-BE49-F238E27FC236}">
                <a16:creationId xmlns:a16="http://schemas.microsoft.com/office/drawing/2014/main" id="{EBFAD96D-5FEA-AA42-9005-A218CD1D9E8D}"/>
              </a:ext>
            </a:extLst>
          </p:cNvPr>
          <p:cNvSpPr txBox="1">
            <a:spLocks/>
          </p:cNvSpPr>
          <p:nvPr/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Oral – Dialogue</a:t>
            </a:r>
          </a:p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Ecriture – Point de langue</a:t>
            </a:r>
          </a:p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Lecture – Lecture et compréhension des mots</a:t>
            </a:r>
          </a:p>
        </p:txBody>
      </p:sp>
      <p:sp>
        <p:nvSpPr>
          <p:cNvPr id="7" name="Espace réservé du texte 5">
            <a:extLst>
              <a:ext uri="{FF2B5EF4-FFF2-40B4-BE49-F238E27FC236}">
                <a16:creationId xmlns:a16="http://schemas.microsoft.com/office/drawing/2014/main" id="{4B9D94D2-948F-A6A8-1CAC-6BC21867784E}"/>
              </a:ext>
            </a:extLst>
          </p:cNvPr>
          <p:cNvSpPr txBox="1">
            <a:spLocks/>
          </p:cNvSpPr>
          <p:nvPr/>
        </p:nvSpPr>
        <p:spPr>
          <a:xfrm>
            <a:off x="4915350" y="3936813"/>
            <a:ext cx="3587584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Oral –  Prise de parole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Lecture – Lecture et compréhension des phrases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Ecriture – Phrases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2AB5BB8-47C5-09F3-5EEC-63040EDF211B}"/>
              </a:ext>
            </a:extLst>
          </p:cNvPr>
          <p:cNvSpPr/>
          <p:nvPr/>
        </p:nvSpPr>
        <p:spPr>
          <a:xfrm>
            <a:off x="3224463" y="365760"/>
            <a:ext cx="2483318" cy="5491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C0A5169-D56D-7E37-07C2-862CB4BAFE14}"/>
              </a:ext>
            </a:extLst>
          </p:cNvPr>
          <p:cNvSpPr/>
          <p:nvPr/>
        </p:nvSpPr>
        <p:spPr>
          <a:xfrm>
            <a:off x="3330341" y="0"/>
            <a:ext cx="2483318" cy="365760"/>
          </a:xfrm>
          <a:prstGeom prst="rect">
            <a:avLst/>
          </a:prstGeom>
          <a:solidFill>
            <a:srgbClr val="424D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re 53">
            <a:extLst>
              <a:ext uri="{FF2B5EF4-FFF2-40B4-BE49-F238E27FC236}">
                <a16:creationId xmlns:a16="http://schemas.microsoft.com/office/drawing/2014/main" id="{2C7C8A97-7DB3-8C15-7557-C26DE5029419}"/>
              </a:ext>
            </a:extLst>
          </p:cNvPr>
          <p:cNvSpPr txBox="1">
            <a:spLocks/>
          </p:cNvSpPr>
          <p:nvPr/>
        </p:nvSpPr>
        <p:spPr>
          <a:xfrm>
            <a:off x="3072140" y="472434"/>
            <a:ext cx="2660360" cy="612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474F71"/>
                </a:solidFill>
                <a:latin typeface="Dosis" pitchFamily="2" charset="0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1" i="1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j-ea"/>
                <a:cs typeface="+mj-cs"/>
              </a:rPr>
              <a:t>Réservé à l’enseignant  (e)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DB6F289E-F15B-BE40-5552-C4E81C5B3F0C}"/>
              </a:ext>
            </a:extLst>
          </p:cNvPr>
          <p:cNvSpPr/>
          <p:nvPr/>
        </p:nvSpPr>
        <p:spPr>
          <a:xfrm>
            <a:off x="628649" y="3691639"/>
            <a:ext cx="3780000" cy="1080000"/>
          </a:xfrm>
          <a:prstGeom prst="roundRect">
            <a:avLst/>
          </a:prstGeom>
          <a:solidFill>
            <a:srgbClr val="9EE0F4"/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A0C4F78-66B1-85DB-62FE-AB32821E248D}"/>
              </a:ext>
            </a:extLst>
          </p:cNvPr>
          <p:cNvSpPr/>
          <p:nvPr/>
        </p:nvSpPr>
        <p:spPr>
          <a:xfrm>
            <a:off x="828000" y="3797892"/>
            <a:ext cx="3420000" cy="889829"/>
          </a:xfrm>
          <a:prstGeom prst="roundRect">
            <a:avLst/>
          </a:prstGeom>
          <a:solidFill>
            <a:srgbClr val="EAF8F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424CC895-7E10-95C3-6F57-C29149EC7D01}"/>
              </a:ext>
            </a:extLst>
          </p:cNvPr>
          <p:cNvSpPr/>
          <p:nvPr/>
        </p:nvSpPr>
        <p:spPr>
          <a:xfrm>
            <a:off x="857457" y="3437892"/>
            <a:ext cx="1260000" cy="360000"/>
          </a:xfrm>
          <a:prstGeom prst="flowChartTerminator">
            <a:avLst/>
          </a:prstGeom>
          <a:solidFill>
            <a:srgbClr val="9EE0F4"/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2</a:t>
            </a:r>
          </a:p>
        </p:txBody>
      </p:sp>
      <p:sp>
        <p:nvSpPr>
          <p:cNvPr id="13" name="Espace réservé du texte 5">
            <a:extLst>
              <a:ext uri="{FF2B5EF4-FFF2-40B4-BE49-F238E27FC236}">
                <a16:creationId xmlns:a16="http://schemas.microsoft.com/office/drawing/2014/main" id="{4358E425-9D4F-78BA-8B0D-1FD1E9281E46}"/>
              </a:ext>
            </a:extLst>
          </p:cNvPr>
          <p:cNvSpPr txBox="1">
            <a:spLocks/>
          </p:cNvSpPr>
          <p:nvPr/>
        </p:nvSpPr>
        <p:spPr>
          <a:xfrm>
            <a:off x="814762" y="3867307"/>
            <a:ext cx="3613238" cy="810588"/>
          </a:xfrm>
          <a:prstGeom prst="roundRect">
            <a:avLst/>
          </a:prstGeom>
          <a:noFill/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fr-FR" dirty="0"/>
              <a:t>Oral – Acte de parole</a:t>
            </a:r>
          </a:p>
          <a:p>
            <a:pPr lvl="0">
              <a:defRPr/>
            </a:pPr>
            <a:r>
              <a:rPr lang="fr-FR" dirty="0"/>
              <a:t>Lecture – Graphèmes : ai - ei. </a:t>
            </a:r>
          </a:p>
          <a:p>
            <a:pPr lvl="0">
              <a:defRPr/>
            </a:pPr>
            <a:r>
              <a:rPr lang="fr-FR" dirty="0"/>
              <a:t>Ecriture – Graphèmes : ai - ei.</a:t>
            </a:r>
          </a:p>
        </p:txBody>
      </p:sp>
    </p:spTree>
    <p:extLst>
      <p:ext uri="{BB962C8B-B14F-4D97-AF65-F5344CB8AC3E}">
        <p14:creationId xmlns:p14="http://schemas.microsoft.com/office/powerpoint/2010/main" val="1647952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D99D43-3449-7748-F872-1C33F407DF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D00826B7-AF23-C15C-AAB0-5C8A140CABE0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D00826B7-AF23-C15C-AAB0-5C8A140CABE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p:sp>
        <p:nvSpPr>
          <p:cNvPr id="2" name="Titre 5">
            <a:extLst>
              <a:ext uri="{FF2B5EF4-FFF2-40B4-BE49-F238E27FC236}">
                <a16:creationId xmlns:a16="http://schemas.microsoft.com/office/drawing/2014/main" id="{EBAF27E3-974C-8D28-7BB0-112295C0845B}"/>
              </a:ext>
            </a:extLst>
          </p:cNvPr>
          <p:cNvSpPr txBox="1">
            <a:spLocks/>
          </p:cNvSpPr>
          <p:nvPr/>
        </p:nvSpPr>
        <p:spPr>
          <a:xfrm>
            <a:off x="1681333" y="777385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Vous allez faire l’activité 1. Je vais expliquer la consigne et passer entre les rangs pour vous aider. 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7960C7A6-A0AE-B873-6584-F3B83952B8DF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082544B2-12ED-3AF6-033B-D1AF2F6AA01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7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53AB5A6-6265-C6A0-24BD-79BECE99297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8" name="Image 7">
            <a:extLst>
              <a:ext uri="{FF2B5EF4-FFF2-40B4-BE49-F238E27FC236}">
                <a16:creationId xmlns:a16="http://schemas.microsoft.com/office/drawing/2014/main" id="{47034357-F5D7-AA5B-9E68-144310622FB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1866" y="2123712"/>
            <a:ext cx="3006113" cy="3006113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EDA4D94-54B2-4B24-B09F-FDDA692AB83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7493" y="2729839"/>
            <a:ext cx="4664800" cy="1684506"/>
          </a:xfrm>
          <a:prstGeom prst="rect">
            <a:avLst/>
          </a:prstGeom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4D0B5543-74E9-471E-8B91-78E78CB3AD17}"/>
              </a:ext>
            </a:extLst>
          </p:cNvPr>
          <p:cNvSpPr/>
          <p:nvPr/>
        </p:nvSpPr>
        <p:spPr>
          <a:xfrm>
            <a:off x="617493" y="2729839"/>
            <a:ext cx="4590155" cy="1684506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37136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38C62F-0F36-324D-9FC1-EBD42D6BF3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5">
            <a:extLst>
              <a:ext uri="{FF2B5EF4-FFF2-40B4-BE49-F238E27FC236}">
                <a16:creationId xmlns:a16="http://schemas.microsoft.com/office/drawing/2014/main" id="{25D1D783-C278-324D-26F6-6D0B58916930}"/>
              </a:ext>
            </a:extLst>
          </p:cNvPr>
          <p:cNvSpPr txBox="1">
            <a:spLocks/>
          </p:cNvSpPr>
          <p:nvPr/>
        </p:nvSpPr>
        <p:spPr>
          <a:xfrm>
            <a:off x="1664400" y="777385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Corrigez.</a:t>
            </a: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7BDE4410-2C85-36FB-DB4D-AE8488C90131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158FE3F3-5CEF-E26A-FB54-C97D9B83679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5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70AF2237-7FDF-01CF-0043-F2129871EEA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grpSp>
        <p:nvGrpSpPr>
          <p:cNvPr id="5" name="Groupe 4">
            <a:extLst>
              <a:ext uri="{FF2B5EF4-FFF2-40B4-BE49-F238E27FC236}">
                <a16:creationId xmlns:a16="http://schemas.microsoft.com/office/drawing/2014/main" id="{820FF8C3-27BF-4624-8636-4E8FB3189583}"/>
              </a:ext>
            </a:extLst>
          </p:cNvPr>
          <p:cNvGrpSpPr/>
          <p:nvPr/>
        </p:nvGrpSpPr>
        <p:grpSpPr>
          <a:xfrm>
            <a:off x="555832" y="2245179"/>
            <a:ext cx="7314540" cy="3535135"/>
            <a:chOff x="555832" y="2112715"/>
            <a:chExt cx="7314540" cy="3667599"/>
          </a:xfrm>
        </p:grpSpPr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CD39A632-488E-4E4A-A309-F2B3ABA4FB0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55832" y="2112715"/>
              <a:ext cx="7314540" cy="3667599"/>
            </a:xfrm>
            <a:prstGeom prst="rect">
              <a:avLst/>
            </a:prstGeom>
          </p:spPr>
        </p:pic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BDFCA432-4FD0-48A6-B94E-7CEBD2DBAE76}"/>
                </a:ext>
              </a:extLst>
            </p:cNvPr>
            <p:cNvSpPr txBox="1"/>
            <p:nvPr/>
          </p:nvSpPr>
          <p:spPr>
            <a:xfrm>
              <a:off x="1828800" y="4963885"/>
              <a:ext cx="7184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400" dirty="0">
                  <a:solidFill>
                    <a:srgbClr val="FF0000"/>
                  </a:solidFill>
                  <a:latin typeface="Dosis SemiBold" pitchFamily="2" charset="0"/>
                </a:rPr>
                <a:t>ai</a:t>
              </a:r>
              <a:endParaRPr lang="fr-FR" sz="2000" dirty="0">
                <a:solidFill>
                  <a:srgbClr val="FF0000"/>
                </a:solidFill>
                <a:latin typeface="Dosis SemiBold" pitchFamily="2" charset="0"/>
              </a:endParaRPr>
            </a:p>
          </p:txBody>
        </p: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AEAFCA31-90EF-4006-A951-34F67B2E2941}"/>
                </a:ext>
              </a:extLst>
            </p:cNvPr>
            <p:cNvSpPr txBox="1"/>
            <p:nvPr/>
          </p:nvSpPr>
          <p:spPr>
            <a:xfrm>
              <a:off x="4365943" y="4963885"/>
              <a:ext cx="7184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400" dirty="0" err="1">
                  <a:solidFill>
                    <a:srgbClr val="FF0000"/>
                  </a:solidFill>
                  <a:latin typeface="Dosis SemiBold" pitchFamily="2" charset="0"/>
                </a:rPr>
                <a:t>ei</a:t>
              </a:r>
              <a:endParaRPr lang="fr-FR" sz="2000" dirty="0">
                <a:solidFill>
                  <a:srgbClr val="FF0000"/>
                </a:solidFill>
                <a:latin typeface="Dosis SemiBold" pitchFamily="2" charset="0"/>
              </a:endParaRPr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C381DECB-9B5B-48EA-9234-11ECA65C5723}"/>
                </a:ext>
              </a:extLst>
            </p:cNvPr>
            <p:cNvSpPr txBox="1"/>
            <p:nvPr/>
          </p:nvSpPr>
          <p:spPr>
            <a:xfrm>
              <a:off x="6862265" y="4963884"/>
              <a:ext cx="7184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400" dirty="0">
                  <a:solidFill>
                    <a:srgbClr val="FF0000"/>
                  </a:solidFill>
                  <a:latin typeface="Dosis SemiBold" pitchFamily="2" charset="0"/>
                </a:rPr>
                <a:t>et</a:t>
              </a:r>
              <a:endParaRPr lang="fr-FR" sz="2000" dirty="0">
                <a:solidFill>
                  <a:srgbClr val="FF0000"/>
                </a:solidFill>
                <a:latin typeface="Dosis SemiBold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60233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E91AC9D-0C0C-4684-927E-D7846FC83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La séance d’aujourd’hui est terminée. À demain.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561D264-138F-779B-378B-8BABAFBD5C9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481"/>
          <a:stretch>
            <a:fillRect/>
          </a:stretch>
        </p:blipFill>
        <p:spPr>
          <a:xfrm>
            <a:off x="69048" y="575254"/>
            <a:ext cx="1393241" cy="1024294"/>
          </a:xfrm>
          <a:prstGeom prst="ellipse">
            <a:avLst/>
          </a:prstGeom>
        </p:spPr>
      </p:pic>
      <p:pic>
        <p:nvPicPr>
          <p:cNvPr id="10" name="Nada-Wave">
            <a:hlinkClick r:id="" action="ppaction://media"/>
            <a:extLst>
              <a:ext uri="{FF2B5EF4-FFF2-40B4-BE49-F238E27FC236}">
                <a16:creationId xmlns:a16="http://schemas.microsoft.com/office/drawing/2014/main" id="{2A8F124B-1ACA-2A4F-B73F-637A10D031F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604824" y="2362199"/>
            <a:ext cx="2190014" cy="3497484"/>
          </a:xfrm>
          <a:prstGeom prst="rect">
            <a:avLst/>
          </a:prstGeom>
        </p:spPr>
      </p:pic>
      <p:pic>
        <p:nvPicPr>
          <p:cNvPr id="11" name="majd_wave">
            <a:hlinkClick r:id="" action="ppaction://media"/>
            <a:extLst>
              <a:ext uri="{FF2B5EF4-FFF2-40B4-BE49-F238E27FC236}">
                <a16:creationId xmlns:a16="http://schemas.microsoft.com/office/drawing/2014/main" id="{9FFD65ED-C090-0BEA-8460-79F862CD21F0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575387" y="2362199"/>
            <a:ext cx="1996613" cy="3549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658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9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22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D1293755-6AF3-429E-701A-AC3A2F6019B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42" t="8381" r="3284" b="18195"/>
          <a:stretch>
            <a:fillRect/>
          </a:stretch>
        </p:blipFill>
        <p:spPr>
          <a:xfrm>
            <a:off x="1438977" y="2045581"/>
            <a:ext cx="6246795" cy="1349939"/>
          </a:xfrm>
          <a:prstGeom prst="rect">
            <a:avLst/>
          </a:prstGeom>
        </p:spPr>
      </p:pic>
      <p:pic>
        <p:nvPicPr>
          <p:cNvPr id="20" name="Espace réservé pour une image  19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2F02A0D9-D793-8E90-F2B1-7F736C3BFEE6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/>
      </p:pic>
      <p:pic>
        <p:nvPicPr>
          <p:cNvPr id="22" name="Espace réservé pour une image  21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3068D98F-B919-E1C8-FE2A-127F46CE9B2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/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82B5FAC4-ACF8-1ECD-6767-F343568C1958}"/>
              </a:ext>
            </a:extLst>
          </p:cNvPr>
          <p:cNvSpPr txBox="1"/>
          <p:nvPr/>
        </p:nvSpPr>
        <p:spPr>
          <a:xfrm>
            <a:off x="2192797" y="2152462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424D7B"/>
                </a:solidFill>
                <a:latin typeface="Dosis ExtraBold" pitchFamily="2" charset="0"/>
              </a:rPr>
              <a:t>1.  Acte de parole</a:t>
            </a:r>
          </a:p>
        </p:txBody>
      </p:sp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39A7660A-DEEB-2C87-175B-55238BB1DF0E}"/>
              </a:ext>
            </a:extLst>
          </p:cNvPr>
          <p:cNvSpPr txBox="1">
            <a:spLocks/>
          </p:cNvSpPr>
          <p:nvPr/>
        </p:nvSpPr>
        <p:spPr>
          <a:xfrm>
            <a:off x="2221200" y="2516862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Poser la question : « Qu’est-ce que tu dois faire à l’école ? » </a:t>
            </a:r>
          </a:p>
        </p:txBody>
      </p:sp>
      <p:sp>
        <p:nvSpPr>
          <p:cNvPr id="2" name="Titre 8">
            <a:extLst>
              <a:ext uri="{FF2B5EF4-FFF2-40B4-BE49-F238E27FC236}">
                <a16:creationId xmlns:a16="http://schemas.microsoft.com/office/drawing/2014/main" id="{FBDBFE65-F4C9-6FDF-25BC-CC094D414F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772" y="1254325"/>
            <a:ext cx="7886700" cy="705267"/>
          </a:xfrm>
        </p:spPr>
        <p:txBody>
          <a:bodyPr/>
          <a:lstStyle/>
          <a:p>
            <a:r>
              <a:rPr lang="fr-MA" sz="3200" dirty="0"/>
              <a:t>Plan de la séance 2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6AC7BE4-DD51-D044-61FA-10D172ABB770}"/>
              </a:ext>
            </a:extLst>
          </p:cNvPr>
          <p:cNvSpPr/>
          <p:nvPr/>
        </p:nvSpPr>
        <p:spPr>
          <a:xfrm>
            <a:off x="3224463" y="365760"/>
            <a:ext cx="2483318" cy="5491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EABD516-1996-19C9-BBAB-D73765A0E1A8}"/>
              </a:ext>
            </a:extLst>
          </p:cNvPr>
          <p:cNvSpPr/>
          <p:nvPr/>
        </p:nvSpPr>
        <p:spPr>
          <a:xfrm>
            <a:off x="3330341" y="0"/>
            <a:ext cx="2483318" cy="365760"/>
          </a:xfrm>
          <a:prstGeom prst="rect">
            <a:avLst/>
          </a:prstGeom>
          <a:solidFill>
            <a:srgbClr val="424D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EE86C26F-C557-2C1B-6E2E-7A9D90E59D95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5FDA0A5-21B4-04C4-97DF-CB8AC3054075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EA226FB-5780-B7F4-2256-62C93B043695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2" name="Titre 53">
              <a:extLst>
                <a:ext uri="{FF2B5EF4-FFF2-40B4-BE49-F238E27FC236}">
                  <a16:creationId xmlns:a16="http://schemas.microsoft.com/office/drawing/2014/main" id="{CA965265-0FB9-E3FC-4908-A5790B00F17D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Réservé à l’enseignant (e)</a:t>
              </a:r>
            </a:p>
          </p:txBody>
        </p:sp>
      </p:grpSp>
      <p:sp>
        <p:nvSpPr>
          <p:cNvPr id="19" name="Espace réservé du texte 12">
            <a:extLst>
              <a:ext uri="{FF2B5EF4-FFF2-40B4-BE49-F238E27FC236}">
                <a16:creationId xmlns:a16="http://schemas.microsoft.com/office/drawing/2014/main" id="{892EE380-A38B-92FB-E143-31DDD68E72C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192797" y="4028135"/>
            <a:ext cx="4960805" cy="756000"/>
          </a:xfrm>
        </p:spPr>
        <p:txBody>
          <a:bodyPr/>
          <a:lstStyle/>
          <a:p>
            <a:r>
              <a:rPr lang="fr-FR" sz="1400" dirty="0"/>
              <a:t>Lecture des graphèmes (ai - ei) </a:t>
            </a:r>
            <a:endParaRPr lang="fr-MA" sz="1400" dirty="0"/>
          </a:p>
        </p:txBody>
      </p:sp>
      <p:sp>
        <p:nvSpPr>
          <p:cNvPr id="21" name="Espace réservé du texte 13">
            <a:extLst>
              <a:ext uri="{FF2B5EF4-FFF2-40B4-BE49-F238E27FC236}">
                <a16:creationId xmlns:a16="http://schemas.microsoft.com/office/drawing/2014/main" id="{F94B371D-3E1D-2CD2-1782-B60D9F8EB05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201410" y="5508429"/>
            <a:ext cx="4960805" cy="756000"/>
          </a:xfrm>
        </p:spPr>
        <p:txBody>
          <a:bodyPr/>
          <a:lstStyle/>
          <a:p>
            <a:r>
              <a:rPr lang="fr-FR" sz="1400" dirty="0"/>
              <a:t>Ecriture des graphèmes (ai – ei)</a:t>
            </a:r>
            <a:endParaRPr lang="fr-MA" sz="1400" dirty="0"/>
          </a:p>
        </p:txBody>
      </p:sp>
      <p:pic>
        <p:nvPicPr>
          <p:cNvPr id="10" name="Espace réservé pour une image  13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F2DEA49F-63D4-2615-D31E-4269C8DC196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8796" y="1966912"/>
            <a:ext cx="540000" cy="540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38051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69280-6E7E-3756-3618-2206D12FC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D7D45EB6-D897-D734-157B-CDA6F7FAB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Bonjour les enfants !  La leçon de français commence maintenant. Soyez attentifs.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12" name="Nada-Wave">
            <a:hlinkClick r:id="" action="ppaction://media"/>
            <a:extLst>
              <a:ext uri="{FF2B5EF4-FFF2-40B4-BE49-F238E27FC236}">
                <a16:creationId xmlns:a16="http://schemas.microsoft.com/office/drawing/2014/main" id="{56F9B229-2142-00FF-FC9E-93D9F701296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604824" y="2362199"/>
            <a:ext cx="2190014" cy="3497484"/>
          </a:xfrm>
          <a:prstGeom prst="rect">
            <a:avLst/>
          </a:prstGeom>
        </p:spPr>
      </p:pic>
      <p:pic>
        <p:nvPicPr>
          <p:cNvPr id="13" name="majd_wave">
            <a:hlinkClick r:id="" action="ppaction://media"/>
            <a:extLst>
              <a:ext uri="{FF2B5EF4-FFF2-40B4-BE49-F238E27FC236}">
                <a16:creationId xmlns:a16="http://schemas.microsoft.com/office/drawing/2014/main" id="{612BFF91-2E22-0294-A151-E4D170349EE8}"/>
              </a:ext>
            </a:extLst>
          </p:cNvPr>
          <p:cNvPicPr>
            <a:picLocks noGrp="1" noChangeAspect="1"/>
          </p:cNvPicPr>
          <p:nvPr>
            <p:ph type="media" sz="quarter" idx="13"/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575387" y="2362199"/>
            <a:ext cx="1996613" cy="3549535"/>
          </a:xfr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004AF7DE-C021-1CBB-B7DD-52C9EFC7643E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96F25FE5-0F71-6D01-C44B-A4FC419073D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4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2BED0E36-872A-7A15-81B2-A0F5AA0011E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3155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9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22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828D6-4BF0-6515-C1B7-77D7911465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7DE896-4736-7EC2-5A24-59E12635C4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8" y="755999"/>
            <a:ext cx="6999613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SemiBold" pitchFamily="2" charset="0"/>
              </a:rPr>
              <a:t>Répétons ensemble :  Lever le doit – Écouter – Courir – Crier – Le lait – Une baleine.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SemiBold" pitchFamily="2" charset="0"/>
            </a:endParaRP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CA0C4D9B-2359-3FCA-D242-2232DB49599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20322" y="3749092"/>
            <a:ext cx="1800000" cy="360000"/>
          </a:xfrm>
        </p:spPr>
        <p:txBody>
          <a:bodyPr/>
          <a:lstStyle/>
          <a:p>
            <a:r>
              <a:rPr lang="fr-MA" dirty="0">
                <a:latin typeface="Dosis SemiBold" pitchFamily="2" charset="0"/>
              </a:rPr>
              <a:t>Lever le doit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51A965F6-359F-7EDD-C950-8F8843379529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671975" y="3740420"/>
            <a:ext cx="1800000" cy="360000"/>
          </a:xfrm>
        </p:spPr>
        <p:txBody>
          <a:bodyPr/>
          <a:lstStyle/>
          <a:p>
            <a:r>
              <a:rPr lang="fr-MA" dirty="0">
                <a:latin typeface="Dosis SemiBold" pitchFamily="2" charset="0"/>
              </a:rPr>
              <a:t>Écouter  </a:t>
            </a:r>
          </a:p>
        </p:txBody>
      </p:sp>
      <p:sp>
        <p:nvSpPr>
          <p:cNvPr id="26" name="Espace réservé du texte 8">
            <a:extLst>
              <a:ext uri="{FF2B5EF4-FFF2-40B4-BE49-F238E27FC236}">
                <a16:creationId xmlns:a16="http://schemas.microsoft.com/office/drawing/2014/main" id="{29B5418A-DFA9-B32A-4D10-474C6A6BEF90}"/>
              </a:ext>
            </a:extLst>
          </p:cNvPr>
          <p:cNvSpPr txBox="1">
            <a:spLocks/>
          </p:cNvSpPr>
          <p:nvPr/>
        </p:nvSpPr>
        <p:spPr>
          <a:xfrm>
            <a:off x="6094710" y="3740420"/>
            <a:ext cx="2264935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MA" dirty="0">
                <a:latin typeface="Dosis SemiBold" pitchFamily="2" charset="0"/>
              </a:rPr>
              <a:t>Courir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D2428019-A080-E5AA-3828-1D916ABF588D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549451" y="6082503"/>
            <a:ext cx="1800000" cy="360000"/>
          </a:xfrm>
        </p:spPr>
        <p:txBody>
          <a:bodyPr/>
          <a:lstStyle/>
          <a:p>
            <a:r>
              <a:rPr lang="fr-MA" dirty="0">
                <a:latin typeface="Dosis SemiBold" pitchFamily="2" charset="0"/>
              </a:rPr>
              <a:t> </a:t>
            </a:r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45D8F350-5B04-365D-B4EA-828F943FB1D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160791" y="6098285"/>
            <a:ext cx="1800000" cy="360000"/>
          </a:xfrm>
        </p:spPr>
        <p:txBody>
          <a:bodyPr/>
          <a:lstStyle/>
          <a:p>
            <a:r>
              <a:rPr lang="fr-MA" dirty="0">
                <a:solidFill>
                  <a:srgbClr val="DB03A2"/>
                </a:solidFill>
                <a:latin typeface="Dosis SemiBold" pitchFamily="2" charset="0"/>
              </a:rPr>
              <a:t>Une </a:t>
            </a:r>
            <a:r>
              <a:rPr lang="fr-FR" dirty="0">
                <a:latin typeface="Dosis SemiBold" pitchFamily="2" charset="0"/>
              </a:rPr>
              <a:t> baleine</a:t>
            </a:r>
            <a:endParaRPr lang="fr-MA" dirty="0">
              <a:latin typeface="Dosis SemiBold" pitchFamily="2" charset="0"/>
            </a:endParaRPr>
          </a:p>
        </p:txBody>
      </p:sp>
      <p:sp>
        <p:nvSpPr>
          <p:cNvPr id="25" name="Espace réservé du texte 6">
            <a:extLst>
              <a:ext uri="{FF2B5EF4-FFF2-40B4-BE49-F238E27FC236}">
                <a16:creationId xmlns:a16="http://schemas.microsoft.com/office/drawing/2014/main" id="{E2D9EE52-8EE4-B98C-683E-152CAF1D04D6}"/>
              </a:ext>
            </a:extLst>
          </p:cNvPr>
          <p:cNvSpPr txBox="1">
            <a:spLocks/>
          </p:cNvSpPr>
          <p:nvPr/>
        </p:nvSpPr>
        <p:spPr>
          <a:xfrm>
            <a:off x="456964" y="6085132"/>
            <a:ext cx="2680937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latin typeface="Dosis SemiBold" pitchFamily="2" charset="0"/>
              </a:rPr>
              <a:t>Crier</a:t>
            </a:r>
            <a:endParaRPr lang="fr-MA" dirty="0">
              <a:latin typeface="Dosis SemiBold" pitchFamily="2" charset="0"/>
            </a:endParaRPr>
          </a:p>
        </p:txBody>
      </p:sp>
      <p:sp>
        <p:nvSpPr>
          <p:cNvPr id="18" name="Espace réservé du texte 14">
            <a:extLst>
              <a:ext uri="{FF2B5EF4-FFF2-40B4-BE49-F238E27FC236}">
                <a16:creationId xmlns:a16="http://schemas.microsoft.com/office/drawing/2014/main" id="{7DB76DDE-8AB3-4F9F-88FE-F1BA5DB0DB03}"/>
              </a:ext>
            </a:extLst>
          </p:cNvPr>
          <p:cNvSpPr txBox="1">
            <a:spLocks/>
          </p:cNvSpPr>
          <p:nvPr/>
        </p:nvSpPr>
        <p:spPr>
          <a:xfrm>
            <a:off x="3657254" y="6082503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srgbClr val="0070C0"/>
                </a:solidFill>
                <a:latin typeface="Dosis SemiBold" pitchFamily="2" charset="0"/>
              </a:rPr>
              <a:t>Le</a:t>
            </a:r>
            <a:r>
              <a:rPr lang="fr-FR" dirty="0">
                <a:latin typeface="Dosis SemiBold" pitchFamily="2" charset="0"/>
              </a:rPr>
              <a:t> lait</a:t>
            </a:r>
            <a:endParaRPr lang="fr-MA" dirty="0">
              <a:latin typeface="Dosis SemiBold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1E62124-410B-4212-AE98-2DFE875496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1527" y="4300189"/>
            <a:ext cx="1711300" cy="18720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35717F6A-B91A-4C0F-B91D-780BC1CE20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1527" y="1854565"/>
            <a:ext cx="1711300" cy="187200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516100C6-A235-4DFB-ADD7-AC06BF96FF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14" y="4300189"/>
            <a:ext cx="1711300" cy="187200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56B93B2B-A202-462F-A6A3-1DD0B949534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6325" y="1854565"/>
            <a:ext cx="1711300" cy="1872000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9B4B8979-85A8-4207-A6E9-222FCD748EA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2429" y="4300189"/>
            <a:ext cx="1711300" cy="1872000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38213B42-A59E-445C-8E7F-57CC5719478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14" y="1825072"/>
            <a:ext cx="1711300" cy="1872000"/>
          </a:xfrm>
          <a:prstGeom prst="rect">
            <a:avLst/>
          </a:prstGeom>
        </p:spPr>
      </p:pic>
      <p:grpSp>
        <p:nvGrpSpPr>
          <p:cNvPr id="17" name="Groupe 16">
            <a:extLst>
              <a:ext uri="{FF2B5EF4-FFF2-40B4-BE49-F238E27FC236}">
                <a16:creationId xmlns:a16="http://schemas.microsoft.com/office/drawing/2014/main" id="{B3724DB3-A412-415C-9D03-B31D0668F773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CC3CA1A7-EA4D-4531-B8AF-E7C6BE480FF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E6C20972-6B66-475C-9D22-E53D77A684D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41297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C17C92-B564-4C87-DB03-68005D1DD7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re 8">
            <a:extLst>
              <a:ext uri="{FF2B5EF4-FFF2-40B4-BE49-F238E27FC236}">
                <a16:creationId xmlns:a16="http://schemas.microsoft.com/office/drawing/2014/main" id="{D7D45EB6-D897-D734-157B-CDA6F7FAB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1999" y="756000"/>
            <a:ext cx="7076615" cy="612000"/>
          </a:xfrm>
        </p:spPr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passer au tableau pour nommer les images ? 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7379225C-5CC0-470F-B52F-AE9EB31A62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B558A50-BF25-4DA4-B155-03D99E0650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1527" y="4300189"/>
            <a:ext cx="1711300" cy="18720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DFA86049-46CA-4F8B-9C39-014525130C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1527" y="1854565"/>
            <a:ext cx="1711300" cy="18720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C73DB3D-A87E-419A-B793-E202E83C780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14" y="4300189"/>
            <a:ext cx="1711300" cy="18720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221AA97-07C8-4139-932D-78B0EAA0C99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6325" y="1854565"/>
            <a:ext cx="1711300" cy="18720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A5120497-AF4E-494A-9605-2D8A05E51A0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2429" y="4300189"/>
            <a:ext cx="1711300" cy="18720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D953871-2AB9-4373-90E7-5CE8EDEC788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14" y="1825072"/>
            <a:ext cx="1711300" cy="18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14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00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ral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Lectur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Ecritur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02_New Voc_01-Présent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hèm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8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BE1CA3E4EEE7E478F0E6E453AD473F7" ma:contentTypeVersion="15" ma:contentTypeDescription="Crée un document." ma:contentTypeScope="" ma:versionID="88e595329b58a341247e0709eeaa7ee9">
  <xsd:schema xmlns:xsd="http://www.w3.org/2001/XMLSchema" xmlns:xs="http://www.w3.org/2001/XMLSchema" xmlns:p="http://schemas.microsoft.com/office/2006/metadata/properties" xmlns:ns3="202b3bc9-e036-45c7-aea0-06aec8cd7a40" xmlns:ns4="f0534ec5-868f-4ce6-85c7-99f0612daa52" targetNamespace="http://schemas.microsoft.com/office/2006/metadata/properties" ma:root="true" ma:fieldsID="bec1963433db02a35e86c45a6d6fd5bd" ns3:_="" ns4:_="">
    <xsd:import namespace="202b3bc9-e036-45c7-aea0-06aec8cd7a40"/>
    <xsd:import namespace="f0534ec5-868f-4ce6-85c7-99f0612daa5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bjectDetectorVersions" minOccurs="0"/>
                <xsd:element ref="ns3:MediaServiceSearchProperties" minOccurs="0"/>
                <xsd:element ref="ns3:MediaServiceDateTaken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2b3bc9-e036-45c7-aea0-06aec8cd7a4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8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534ec5-868f-4ce6-85c7-99f0612daa52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Partage du hachage d’indicateu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8ABE855-8BB2-429D-A116-664B8BBEE7D7}">
  <ds:schemaRefs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202b3bc9-e036-45c7-aea0-06aec8cd7a40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f0534ec5-868f-4ce6-85c7-99f0612daa52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FA42A20C-6713-4306-AF06-F55A46A2496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02b3bc9-e036-45c7-aea0-06aec8cd7a40"/>
    <ds:schemaRef ds:uri="f0534ec5-868f-4ce6-85c7-99f0612daa5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2E6AA07-77C3-43AE-A96A-3665FF5A6A5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14575</TotalTime>
  <Words>857</Words>
  <PresentationFormat>Affichage à l'écran (4:3)</PresentationFormat>
  <Paragraphs>167</Paragraphs>
  <Slides>52</Slides>
  <Notes>2</Notes>
  <HiddenSlides>0</HiddenSlides>
  <MMClips>6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7</vt:i4>
      </vt:variant>
      <vt:variant>
        <vt:lpstr>Titres des diapositives</vt:lpstr>
      </vt:variant>
      <vt:variant>
        <vt:i4>52</vt:i4>
      </vt:variant>
    </vt:vector>
  </HeadingPairs>
  <TitlesOfParts>
    <vt:vector size="69" baseType="lpstr">
      <vt:lpstr>Calibri</vt:lpstr>
      <vt:lpstr>Arial</vt:lpstr>
      <vt:lpstr>Mistral</vt:lpstr>
      <vt:lpstr>Aptos</vt:lpstr>
      <vt:lpstr>Dosis SemiBold</vt:lpstr>
      <vt:lpstr>Wingdings</vt:lpstr>
      <vt:lpstr>Dosis</vt:lpstr>
      <vt:lpstr>Dosis ExtraBold</vt:lpstr>
      <vt:lpstr>Dosis Medium</vt:lpstr>
      <vt:lpstr>Aptos Display</vt:lpstr>
      <vt:lpstr>2_Conception personnalisée</vt:lpstr>
      <vt:lpstr>00_Env-Enseignant</vt:lpstr>
      <vt:lpstr>Oral</vt:lpstr>
      <vt:lpstr>Lecture</vt:lpstr>
      <vt:lpstr>Ecriture</vt:lpstr>
      <vt:lpstr>02_New Voc_01-Présentation</vt:lpstr>
      <vt:lpstr>Thème Office</vt:lpstr>
      <vt:lpstr>Présentation PowerPoint</vt:lpstr>
      <vt:lpstr>Il convient de lancer le mode diaporama pour la diffusion de la leçon en classe</vt:lpstr>
      <vt:lpstr>Pictogrammes</vt:lpstr>
      <vt:lpstr>Contenu de la semaine </vt:lpstr>
      <vt:lpstr>Organisation de la semaine</vt:lpstr>
      <vt:lpstr>Plan de la séance 2</vt:lpstr>
      <vt:lpstr>Bonjour les enfants !  La leçon de français commence maintenant. Soyez attentifs.</vt:lpstr>
      <vt:lpstr>Répétons ensemble :  Lever le doit – Écouter – Courir – Crier – Le lait – Une baleine. </vt:lpstr>
      <vt:lpstr>Qui veut passer au tableau pour nommer les images ? </vt:lpstr>
      <vt:lpstr>Répétons ensemble : La laine – La neige – Une reine – Un dromadaire – Beige  – La fontaine.</vt:lpstr>
      <vt:lpstr>Qui veut passer au tableau pour nommer les images ? </vt:lpstr>
      <vt:lpstr>Maintenant, on passe à l’activité de l’oral. Nous allons apprendre à poser une question avec Majd et Nada. </vt:lpstr>
      <vt:lpstr>Lecture de la vidéo </vt:lpstr>
      <vt:lpstr>Présentation PowerPoint</vt:lpstr>
      <vt:lpstr>Présentation PowerPoint</vt:lpstr>
      <vt:lpstr>Chacun pose la question à son voisin. </vt:lpstr>
      <vt:lpstr>Plan de la séance 2</vt:lpstr>
      <vt:lpstr>Maintenant, on va faire de la lecture. On va apprendre à lire les sons « ai - ei ». Soyez attentifs.</vt:lpstr>
      <vt:lpstr>Lecture de la vidéo. </vt:lpstr>
      <vt:lpstr>Lisons ensemble : « ai – ei ». </vt:lpstr>
      <vt:lpstr>Qui veut passer au tableau pour montrer les cartes qui font le son « ai » ?</vt:lpstr>
      <vt:lpstr>Qui veut passer au tableau pour montrer les cartes qui font le son « ei » ?</vt:lpstr>
      <vt:lpstr>Qui veut passer au tableau pour lire ?</vt:lpstr>
      <vt:lpstr>Qui veut passer au tableau pour lire ?</vt:lpstr>
      <vt:lpstr>Qui veut passer au tableau pour lire ?</vt:lpstr>
      <vt:lpstr>Ouvrez votre livret à la page 51. </vt:lpstr>
      <vt:lpstr>Vous allez faire l’activité 1.  Qui veut expliquer la consigne ? </vt:lpstr>
      <vt:lpstr>Maintenant vous allez travailler en binômes. Comparez et discutez vos réponses avec votre voisin. </vt:lpstr>
      <vt:lpstr>Corrigez.</vt:lpstr>
      <vt:lpstr>Plan de la séance 2</vt:lpstr>
      <vt:lpstr>Maintenant, nous allons écrire des mots avec les sons « ai – ei ».  Soyez attentifs.</vt:lpstr>
      <vt:lpstr>Prenez vos ardoises.</vt:lpstr>
      <vt:lpstr>Observez le mot « laine ». Le son « ai » s’écrit avec les lettres a et i. </vt:lpstr>
      <vt:lpstr>Écrivez le mot complet sur vos ardoises.</vt:lpstr>
      <vt:lpstr>Levez vos ardoises. </vt:lpstr>
      <vt:lpstr>Corrigez.</vt:lpstr>
      <vt:lpstr>Regardez le mot « lait ». Le son « ai »  s’écrit avec les lettres a et i. </vt:lpstr>
      <vt:lpstr>Écrivez le mot complet sur vos ardoises.</vt:lpstr>
      <vt:lpstr>Levez vos ardoises. </vt:lpstr>
      <vt:lpstr>Corrigez.</vt:lpstr>
      <vt:lpstr>Observez le mot neige. Le son « ei » s’écrit avec les lettres e et i. </vt:lpstr>
      <vt:lpstr>Écrivez le mot complet sur vos ardoises.</vt:lpstr>
      <vt:lpstr>Levez vos ardoises. </vt:lpstr>
      <vt:lpstr>Corrigez. </vt:lpstr>
      <vt:lpstr>Observez le mot baleine. Le son « ei » s’écrit avec les lettres e et i. </vt:lpstr>
      <vt:lpstr>Écrivez le mot complet sur vos ardoises.</vt:lpstr>
      <vt:lpstr>Levez vos ardoises. </vt:lpstr>
      <vt:lpstr>Corrigez. </vt:lpstr>
      <vt:lpstr>Prenez vos livrets à la page 53.</vt:lpstr>
      <vt:lpstr>Présentation PowerPoint</vt:lpstr>
      <vt:lpstr>Présentation PowerPoint</vt:lpstr>
      <vt:lpstr>La séance d’aujourd’hui est terminée. À demain.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2025-08-13T10:11:39Z</cp:lastPrinted>
  <dcterms:created xsi:type="dcterms:W3CDTF">2025-08-01T12:31:49Z</dcterms:created>
  <dcterms:modified xsi:type="dcterms:W3CDTF">2026-01-05T20:08:13Z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0x0101003BE1CA3E4EEE7E478F0E6E453AD473F7</vt:lpwstr>
  </property>
</Properties>
</file>