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8430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8430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d20211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d20211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ed202112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ed202112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d202112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ed202112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cf8430ff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cf8430ff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BC-pRFt9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Δημιουργία meme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2BB0D4"/>
                </a:solidFill>
              </a:rPr>
              <a:t>Ποιος είναι ο ρόλος μου και τι μπορώ να κάνω; &gt; Παραγωγή μέσων &gt; </a:t>
            </a:r>
            <a:r>
              <a:rPr lang="el-GR" b="1">
                <a:solidFill>
                  <a:srgbClr val="2BB0D4"/>
                </a:solidFill>
              </a:rPr>
              <a:t>Δημιουργία meme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50837">
            <a:off x="5546059" y="1071791"/>
            <a:ext cx="2906798" cy="2906798"/>
          </a:xfrm>
          <a:prstGeom prst="roundRect">
            <a:avLst>
              <a:gd name="adj" fmla="val 1023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1441225" y="168525"/>
            <a:ext cx="6261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/>
              <a:t>Κάνοντας τα </a:t>
            </a:r>
            <a:r>
              <a:rPr lang="el-GR" sz="3000">
                <a:solidFill>
                  <a:schemeClr val="dk1"/>
                </a:solidFill>
              </a:rPr>
              <a:t>Αρνητικά</a:t>
            </a:r>
            <a:r>
              <a:rPr lang="el-GR" sz="3000"/>
              <a:t> </a:t>
            </a:r>
            <a:r>
              <a:rPr lang="el-GR" sz="3000" b="1">
                <a:solidFill>
                  <a:srgbClr val="2BB0D4"/>
                </a:solidFill>
              </a:rPr>
              <a:t>Θετικά</a:t>
            </a:r>
            <a:endParaRPr sz="3000" b="1">
              <a:solidFill>
                <a:srgbClr val="2BB0D4"/>
              </a:solidFill>
            </a:endParaRPr>
          </a:p>
        </p:txBody>
      </p:sp>
      <p:pic>
        <p:nvPicPr>
          <p:cNvPr id="164" name="Google Shape;164;p38" descr="We made a commercial about what makes families, family. And we received a lot of comments. See what we did with them." title="Honey Maid: Lov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964" y="873225"/>
            <a:ext cx="5087724" cy="3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/>
        </p:nvSpPr>
        <p:spPr>
          <a:xfrm>
            <a:off x="5572775" y="1735400"/>
            <a:ext cx="27765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/>
              <a:t>Τι είναι ένα </a:t>
            </a:r>
            <a:r>
              <a:rPr lang="el-GR" sz="3600" b="1">
                <a:solidFill>
                  <a:srgbClr val="2BB0D4"/>
                </a:solidFill>
              </a:rPr>
              <a:t>meme</a:t>
            </a:r>
            <a:r>
              <a:rPr lang="el-GR" sz="3600"/>
              <a:t>?</a:t>
            </a:r>
            <a:endParaRPr sz="3600"/>
          </a:p>
        </p:txBody>
      </p:sp>
      <p:grpSp>
        <p:nvGrpSpPr>
          <p:cNvPr id="4" name="Group 3"/>
          <p:cNvGrpSpPr/>
          <p:nvPr/>
        </p:nvGrpSpPr>
        <p:grpSpPr>
          <a:xfrm>
            <a:off x="1076400" y="160743"/>
            <a:ext cx="3635700" cy="4480632"/>
            <a:chOff x="1076400" y="160743"/>
            <a:chExt cx="3635700" cy="4480632"/>
          </a:xfrm>
        </p:grpSpPr>
        <p:pic>
          <p:nvPicPr>
            <p:cNvPr id="5" name="Google Shape;17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6400" y="160743"/>
              <a:ext cx="3635700" cy="4480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3116275" y="453543"/>
              <a:ext cx="1492301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9799" y="1861691"/>
              <a:ext cx="1388777" cy="647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754" y="338127"/>
            <a:ext cx="1654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1500" dirty="0">
                <a:latin typeface="Arial" panose="020B0604020202020204" pitchFamily="34" charset="0"/>
                <a:ea typeface="Blogger Sans Medium" panose="02000506030000020004" pitchFamily="2" charset="0"/>
                <a:cs typeface="Arial" panose="020B0604020202020204" pitchFamily="34" charset="0"/>
              </a:rPr>
              <a:t>Meme; </a:t>
            </a:r>
            <a:endParaRPr lang="el" sz="1500" dirty="0" smtClean="0">
              <a:latin typeface="Arial" panose="020B0604020202020204" pitchFamily="34" charset="0"/>
              <a:ea typeface="Blogger Sans Medium" panose="02000506030000020004" pitchFamily="2" charset="0"/>
              <a:cs typeface="Arial" panose="020B0604020202020204" pitchFamily="34" charset="0"/>
            </a:endParaRPr>
          </a:p>
          <a:p>
            <a:pPr algn="ctr"/>
            <a:r>
              <a:rPr lang="el" sz="1500" dirty="0" smtClean="0">
                <a:latin typeface="Arial" panose="020B0604020202020204" pitchFamily="34" charset="0"/>
                <a:ea typeface="Blogger Sans Medium" panose="02000506030000020004" pitchFamily="2" charset="0"/>
                <a:cs typeface="Arial" panose="020B0604020202020204" pitchFamily="34" charset="0"/>
              </a:rPr>
              <a:t>Τι είναι meme (μιμίδιο);</a:t>
            </a:r>
            <a:endParaRPr lang="el" sz="1500" dirty="0">
              <a:latin typeface="Arial" panose="020B0604020202020204" pitchFamily="34" charset="0"/>
              <a:ea typeface="Blogger Sans Medium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275" y="1800352"/>
            <a:ext cx="1595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750" dirty="0">
                <a:latin typeface="Arial" panose="020B0604020202020204" pitchFamily="34" charset="0"/>
                <a:ea typeface="Blogger Sans Medium" panose="02000506030000020004" pitchFamily="2" charset="0"/>
                <a:cs typeface="Arial" panose="020B0604020202020204" pitchFamily="34" charset="0"/>
              </a:rPr>
              <a:t>Ξέρεις, μια εικόνα, ένα βίντεο, ένα κείμενο κ.λπ., χιουμοριστικού τύπου, που να μπορεί να αντιγραφεί και να διαδοθεί γρήγορα από τους χρήστες του διαδικτύου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/>
        </p:nvSpPr>
        <p:spPr>
          <a:xfrm>
            <a:off x="485850" y="80725"/>
            <a:ext cx="8658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2BB0D4"/>
                </a:solidFill>
              </a:rPr>
              <a:t>Δημιουργήστε το δικό σας meme</a:t>
            </a:r>
            <a:endParaRPr sz="3000" b="1" dirty="0">
              <a:solidFill>
                <a:srgbClr val="2BB0D4"/>
              </a:solidFill>
            </a:endParaRPr>
          </a:p>
        </p:txBody>
      </p:sp>
      <p:sp>
        <p:nvSpPr>
          <p:cNvPr id="176" name="Google Shape;176;p40"/>
          <p:cNvSpPr txBox="1"/>
          <p:nvPr/>
        </p:nvSpPr>
        <p:spPr>
          <a:xfrm>
            <a:off x="824550" y="1432149"/>
            <a:ext cx="8076600" cy="2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Μια ομάδα παικτών βιντεοπαιχνιδιών διαλέγει έναν παίκτη με βάση την </a:t>
            </a:r>
            <a:r>
              <a:rPr lang="el-GR" b="1" dirty="0">
                <a:solidFill>
                  <a:srgbClr val="2BB0D4"/>
                </a:solidFill>
              </a:rPr>
              <a:t>υποτιθέμενη σεξουαλικότητά</a:t>
            </a:r>
            <a:r>
              <a:rPr lang="el-GR" dirty="0">
                <a:solidFill>
                  <a:schemeClr val="dk1"/>
                </a:solidFill>
              </a:rPr>
              <a:t> του</a:t>
            </a:r>
            <a:endParaRPr b="1" dirty="0">
              <a:solidFill>
                <a:srgbClr val="2BB0D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Ένας φίλος δημοσιεύει "Λοιπόν, τα εργαστηριακά αποτελέσματα με την KT είναι χάλια. Χαζοξανθιά. Δεν ξέρουν τα </a:t>
            </a:r>
            <a:r>
              <a:rPr lang="el-GR" b="1" dirty="0">
                <a:solidFill>
                  <a:srgbClr val="2BB0D4"/>
                </a:solidFill>
              </a:rPr>
              <a:t>κορίτσια</a:t>
            </a:r>
            <a:r>
              <a:rPr lang="el-GR" dirty="0">
                <a:solidFill>
                  <a:schemeClr val="dk1"/>
                </a:solidFill>
              </a:rPr>
              <a:t> ότι είναι σκράπες στις επιστήμες;"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Σχολική ιστοσελίδα/hashtag/λογαριασμός Instagram που χρησιμοποιείται για να λέει κάποιος </a:t>
            </a:r>
            <a:r>
              <a:rPr lang="el-GR" b="1" dirty="0">
                <a:solidFill>
                  <a:srgbClr val="2BB0D4"/>
                </a:solidFill>
              </a:rPr>
              <a:t>μισητά πράγματα</a:t>
            </a:r>
            <a:r>
              <a:rPr lang="el-GR" dirty="0">
                <a:solidFill>
                  <a:schemeClr val="dk1"/>
                </a:solidFill>
              </a:rPr>
              <a:t> για τους μαθητευόμενους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Ένας προκλητικός ομιλητής έχει κληθεί να κάνει παρουσίαση στο σχολείο και λέει κάποια </a:t>
            </a:r>
            <a:r>
              <a:rPr lang="el-GR" b="1" dirty="0">
                <a:solidFill>
                  <a:srgbClr val="2BB0D4"/>
                </a:solidFill>
              </a:rPr>
              <a:t>μισητά πράγματα</a:t>
            </a:r>
            <a:r>
              <a:rPr lang="el-GR" dirty="0">
                <a:solidFill>
                  <a:schemeClr val="dk1"/>
                </a:solidFill>
              </a:rPr>
              <a:t> για ορισμένους μαθητευόμενους.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Κάποιοι μαθητευόμενοι γράφουν ένα </a:t>
            </a:r>
            <a:r>
              <a:rPr lang="el-GR" b="1" dirty="0">
                <a:solidFill>
                  <a:srgbClr val="2BB0D4"/>
                </a:solidFill>
              </a:rPr>
              <a:t>προσβλητικό μήνυμα</a:t>
            </a:r>
            <a:r>
              <a:rPr lang="el-GR" dirty="0">
                <a:solidFill>
                  <a:schemeClr val="dk1"/>
                </a:solidFill>
              </a:rPr>
              <a:t> σε μπλουζάκια, και οι φωτογραφίες τους καταλήγουν να δημοσιευθούν στο διαδίκτυο, με αποτέλεσμα το κολέγιο να προσελκύσει αρνητική προσοχή από τον Τύπο.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Ο φίλος σας δημοσιεύει ένα </a:t>
            </a:r>
            <a:r>
              <a:rPr lang="el-GR" b="1" dirty="0">
                <a:solidFill>
                  <a:srgbClr val="2BB0D4"/>
                </a:solidFill>
              </a:rPr>
              <a:t>υποτιμητικό meme</a:t>
            </a:r>
            <a:r>
              <a:rPr lang="el-GR" dirty="0">
                <a:solidFill>
                  <a:schemeClr val="dk1"/>
                </a:solidFill>
              </a:rPr>
              <a:t> στο διαδίκτυο.</a:t>
            </a:r>
            <a:endParaRPr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-GR" dirty="0">
                <a:solidFill>
                  <a:schemeClr val="dk1"/>
                </a:solidFill>
              </a:rPr>
              <a:t>Ένας παρουσιαστής ειδήσεων αμφισβητεί επανειλημμένα τις απαντήσεις ενός συνεντευξιαζόμενου, επισημαίνοντας ένα </a:t>
            </a:r>
            <a:r>
              <a:rPr lang="el-GR" b="1" dirty="0">
                <a:solidFill>
                  <a:srgbClr val="2BB0D4"/>
                </a:solidFill>
              </a:rPr>
              <a:t>εγγενές χαρακτηριστικό</a:t>
            </a:r>
            <a:r>
              <a:rPr lang="el-GR" dirty="0">
                <a:solidFill>
                  <a:schemeClr val="dk1"/>
                </a:solidFill>
              </a:rPr>
              <a:t> του. Ο κόσμος μιλά για αυτό στο Twitter.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7" name="Google Shape;177;p40"/>
          <p:cNvSpPr/>
          <p:nvPr/>
        </p:nvSpPr>
        <p:spPr>
          <a:xfrm>
            <a:off x="728850" y="853850"/>
            <a:ext cx="8172300" cy="60281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BB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0"/>
          <p:cNvSpPr txBox="1"/>
          <p:nvPr/>
        </p:nvSpPr>
        <p:spPr>
          <a:xfrm>
            <a:off x="728850" y="825198"/>
            <a:ext cx="83871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FFFFFF"/>
                </a:solidFill>
              </a:rPr>
              <a:t>Επιλέξτε ένα ή περισσότερα από τα παρακάτω σενάρια και δημιουργήστε ένα meme που ανταποκρίνεται θετικά (και χιουμοριστικά).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1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6" name="Google Shape;186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7" name="Google Shape;1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Blogger Sans Medium</vt:lpstr>
      <vt:lpstr>Simple Light</vt:lpstr>
      <vt:lpstr>Simple Light</vt:lpstr>
      <vt:lpstr>Simple Light</vt:lpstr>
      <vt:lpstr>Δημιουργία meme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Δημιουργία meme</dc:title>
  <cp:lastModifiedBy>Adobe EUN</cp:lastModifiedBy>
  <cp:revision>2</cp:revision>
  <dcterms:modified xsi:type="dcterms:W3CDTF">2019-09-18T13:09:43Z</dcterms:modified>
</cp:coreProperties>
</file>