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144000"/>
  <p:embeddedFontLst>
    <p:embeddedFont>
      <p:font typeface="Arial Black" panose="020B0604020202020204" pitchFamily="3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h5GipP6ncSKbKrGQbLzjXeK0Lj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9"/>
  </p:normalViewPr>
  <p:slideViewPr>
    <p:cSldViewPr snapToGrid="0">
      <p:cViewPr varScale="1">
        <p:scale>
          <a:sx n="17" d="100"/>
          <a:sy n="17" d="100"/>
        </p:scale>
        <p:origin x="3280" y="248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/>
            </a:lvl1pPr>
            <a:lvl2pPr lvl="1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/>
            </a:lvl2pPr>
            <a:lvl3pPr lvl="2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/>
            </a:lvl3pPr>
            <a:lvl4pPr lvl="3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4pPr>
            <a:lvl5pPr lvl="4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5pPr>
            <a:lvl6pPr lvl="5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6pPr>
            <a:lvl7pPr lvl="6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7pPr>
            <a:lvl8pPr lvl="7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8pPr>
            <a:lvl9pPr lvl="8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558310" y="11917631"/>
            <a:ext cx="27158594" cy="2611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6792642" y="17151963"/>
            <a:ext cx="36274211" cy="65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6452763" y="10813091"/>
            <a:ext cx="36274211" cy="1920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6622"/>
              <a:buNone/>
              <a:defRPr sz="6622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960"/>
              <a:buNone/>
              <a:defRPr sz="596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12866966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5326826" y="11394520"/>
            <a:ext cx="12866966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085368" y="15635264"/>
            <a:ext cx="12807832" cy="2299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5326828" y="10492870"/>
            <a:ext cx="12870909" cy="51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5326828" y="15635264"/>
            <a:ext cx="12870909" cy="2299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01382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0595"/>
              <a:buChar char="•"/>
              <a:defRPr sz="10595"/>
            </a:lvl1pPr>
            <a:lvl2pPr marL="914400" lvl="1" indent="-817308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9271"/>
              <a:buChar char="•"/>
              <a:defRPr sz="9271"/>
            </a:lvl2pPr>
            <a:lvl3pPr marL="1371600" lvl="2" indent="-733171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Char char="•"/>
              <a:defRPr sz="7946"/>
            </a:lvl3pPr>
            <a:lvl4pPr marL="1828800" lvl="3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4pPr>
            <a:lvl5pPr marL="2286000" lvl="4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5pPr>
            <a:lvl6pPr marL="2743200" lvl="5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6pPr>
            <a:lvl7pPr marL="3200400" lvl="6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7pPr>
            <a:lvl8pPr marL="3657600" lvl="7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8pPr>
            <a:lvl9pPr marL="4114800" lvl="8" indent="-649096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None/>
              <a:defRPr sz="4635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None/>
              <a:defRPr sz="4635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8"/>
              <a:buFont typeface="Calibri"/>
              <a:buNone/>
              <a:defRPr sz="145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17308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7059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884483" y="6934229"/>
            <a:ext cx="16942751" cy="130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98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Poster Presentations – Paper number ID 000</a:t>
            </a:r>
            <a:endParaRPr sz="529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165942" y="11774175"/>
            <a:ext cx="14101658" cy="80116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9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</a:t>
            </a:r>
            <a:endParaRPr sz="529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28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207991" y="18797643"/>
            <a:ext cx="14143711" cy="77517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9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529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28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5823527" y="11936784"/>
            <a:ext cx="14007393" cy="7921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9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Methodology – graphs if any</a:t>
            </a:r>
            <a:endParaRPr sz="529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28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6024478" y="20928357"/>
            <a:ext cx="14007393" cy="77517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9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Findings</a:t>
            </a:r>
            <a:endParaRPr sz="529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28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81848" y="29566966"/>
            <a:ext cx="14269854" cy="81580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9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1 </a:t>
            </a:r>
            <a:endParaRPr sz="529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28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8623848" y="39433923"/>
            <a:ext cx="14577608" cy="32182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32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35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Affiliation name, affiliation address, author email address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32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353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Affiliation name, affiliation address, author email address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32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353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Affiliation name, affiliation address, author email address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1" y="-768365"/>
            <a:ext cx="815289" cy="599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650" tIns="201825" rIns="403650" bIns="20182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2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738632" y="7494586"/>
            <a:ext cx="28742770" cy="271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650" tIns="201825" rIns="403650" bIns="201825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4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18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Title: Template for Preparation of Full Manuscript – poster (Size A0) submission for SET2026 – please follow this general outline</a:t>
            </a:r>
            <a:endParaRPr sz="3628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408158" y="9931769"/>
            <a:ext cx="24142123" cy="108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650" tIns="201825" rIns="403650" bIns="20182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Firstname Surname of author</a:t>
            </a:r>
            <a:r>
              <a:rPr lang="en-GB" sz="4415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44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Firstname Surname of author</a:t>
            </a:r>
            <a:r>
              <a:rPr lang="en-GB" sz="4415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44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Firstname Surname of author</a:t>
            </a:r>
            <a:r>
              <a:rPr lang="en-GB" sz="4415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4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1"/>
          <p:cNvCxnSpPr/>
          <p:nvPr/>
        </p:nvCxnSpPr>
        <p:spPr>
          <a:xfrm rot="10800000" flipH="1">
            <a:off x="884327" y="6723356"/>
            <a:ext cx="28597075" cy="8409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"/>
          <p:cNvSpPr txBox="1"/>
          <p:nvPr/>
        </p:nvSpPr>
        <p:spPr>
          <a:xfrm>
            <a:off x="16024485" y="29444616"/>
            <a:ext cx="14159012" cy="81580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03650" tIns="201825" rIns="403650" bIns="201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98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2 </a:t>
            </a:r>
            <a:endParaRPr sz="529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2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529890" y="1666289"/>
            <a:ext cx="16669435" cy="321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62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22</a:t>
            </a:r>
            <a:r>
              <a:rPr lang="en-GB" sz="7062" baseline="30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nd</a:t>
            </a:r>
            <a:r>
              <a:rPr lang="en-GB" sz="7062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International Conference on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62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Sustainable Energy Technologies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18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en-GB" sz="618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618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15</a:t>
            </a:r>
            <a:r>
              <a:rPr lang="en-GB" sz="618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618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August 2026, Bangkok, Thailand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14F934-09F8-7D80-5492-4599A4410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27" y="768189"/>
            <a:ext cx="5264600" cy="5264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E236A-882D-0558-91D1-5146673ED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9677" y="4312891"/>
            <a:ext cx="4525396" cy="14424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629B2A-16A4-9A66-0CC2-012319104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2168" y="357252"/>
            <a:ext cx="3549552" cy="39042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</Words>
  <Application>Microsoft Macintosh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Zeny Amante-Roberts</dc:creator>
  <cp:lastModifiedBy>James Riffat</cp:lastModifiedBy>
  <cp:revision>6</cp:revision>
  <dcterms:created xsi:type="dcterms:W3CDTF">2018-07-04T07:53:13Z</dcterms:created>
  <dcterms:modified xsi:type="dcterms:W3CDTF">2025-12-01T04:26:24Z</dcterms:modified>
</cp:coreProperties>
</file>