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0" r:id="rId2"/>
  </p:sldMasterIdLst>
  <p:notesMasterIdLst>
    <p:notesMasterId r:id="rId39"/>
  </p:notesMasterIdLst>
  <p:handoutMasterIdLst>
    <p:handoutMasterId r:id="rId40"/>
  </p:handoutMasterIdLst>
  <p:sldIdLst>
    <p:sldId id="352" r:id="rId3"/>
    <p:sldId id="327" r:id="rId4"/>
    <p:sldId id="307" r:id="rId5"/>
    <p:sldId id="361" r:id="rId6"/>
    <p:sldId id="314" r:id="rId7"/>
    <p:sldId id="323" r:id="rId8"/>
    <p:sldId id="287" r:id="rId9"/>
    <p:sldId id="353" r:id="rId10"/>
    <p:sldId id="356" r:id="rId11"/>
    <p:sldId id="358" r:id="rId12"/>
    <p:sldId id="360" r:id="rId13"/>
    <p:sldId id="328" r:id="rId14"/>
    <p:sldId id="341" r:id="rId15"/>
    <p:sldId id="357" r:id="rId16"/>
    <p:sldId id="318" r:id="rId17"/>
    <p:sldId id="359" r:id="rId18"/>
    <p:sldId id="306" r:id="rId19"/>
    <p:sldId id="292" r:id="rId20"/>
    <p:sldId id="355" r:id="rId21"/>
    <p:sldId id="343" r:id="rId22"/>
    <p:sldId id="329" r:id="rId23"/>
    <p:sldId id="305" r:id="rId24"/>
    <p:sldId id="301" r:id="rId25"/>
    <p:sldId id="354" r:id="rId26"/>
    <p:sldId id="309" r:id="rId27"/>
    <p:sldId id="304" r:id="rId28"/>
    <p:sldId id="342" r:id="rId29"/>
    <p:sldId id="308" r:id="rId30"/>
    <p:sldId id="272" r:id="rId31"/>
    <p:sldId id="338" r:id="rId32"/>
    <p:sldId id="350" r:id="rId33"/>
    <p:sldId id="347" r:id="rId34"/>
    <p:sldId id="336" r:id="rId35"/>
    <p:sldId id="312" r:id="rId36"/>
    <p:sldId id="298" r:id="rId37"/>
    <p:sldId id="299" r:id="rId38"/>
  </p:sldIdLst>
  <p:sldSz cx="9144000" cy="5143500" type="screen16x9"/>
  <p:notesSz cx="6858000" cy="9144000"/>
  <p:embeddedFontLst>
    <p:embeddedFont>
      <p:font typeface="Open Sans" panose="020B0604020202020204" charset="0"/>
      <p:regular r:id="rId41"/>
      <p:bold r:id="rId42"/>
      <p:italic r:id="rId43"/>
      <p:boldItalic r:id="rId44"/>
    </p:embeddedFont>
    <p:embeddedFont>
      <p:font typeface="宋体" panose="02010600030101010101" pitchFamily="2" charset="-122"/>
      <p:regular r:id="rId45"/>
    </p:embeddedFont>
    <p:embeddedFont>
      <p:font typeface="DM Sans" panose="020B0604020202020204" charset="0"/>
      <p:regular r:id="rId46"/>
      <p:bold r:id="rId47"/>
      <p:italic r:id="rId48"/>
      <p:boldItalic r:id="rId49"/>
    </p:embeddedFont>
    <p:embeddedFont>
      <p:font typeface="微软雅黑" panose="020B0503020204020204" pitchFamily="34" charset="-122"/>
      <p:regular r:id="rId50"/>
      <p:bold r:id="rId51"/>
    </p:embeddedFont>
    <p:embeddedFont>
      <p:font typeface="Calibri Light" panose="020F0302020204030204" pitchFamily="34" charset="0"/>
      <p:regular r:id="rId52"/>
      <p:italic r:id="rId53"/>
    </p:embeddedFont>
    <p:embeddedFont>
      <p:font typeface="Calibri" panose="020F0502020204030204" pitchFamily="34" charset="0"/>
      <p:regular r:id="rId54"/>
      <p:bold r:id="rId55"/>
      <p:italic r:id="rId56"/>
      <p:boldItalic r:id="rId57"/>
    </p:embeddedFont>
    <p:embeddedFont>
      <p:font typeface="맑은 고딕" panose="020B0503020000020004" pitchFamily="34" charset="-127"/>
      <p:regular r:id="rId58"/>
      <p:bold r:id="rId59"/>
    </p:embeddedFont>
    <p:embeddedFont>
      <p:font typeface="Corbel" panose="020B0503020204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65"/>
    <a:srgbClr val="FFFFFF"/>
    <a:srgbClr val="1499B8"/>
    <a:srgbClr val="2FACDB"/>
    <a:srgbClr val="6CAEDF"/>
    <a:srgbClr val="2EAEDD"/>
    <a:srgbClr val="01A2DE"/>
    <a:srgbClr val="00BEDC"/>
    <a:srgbClr val="014D89"/>
    <a:srgbClr val="29B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341F50-D24E-418A-9A04-71A57ACCA094}">
  <a:tblStyle styleId="{40341F50-D24E-418A-9A04-71A57ACCA09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456" y="156"/>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A81F-4531-BC2A-BAE65AE26CBA}"/>
              </c:ext>
            </c:extLst>
          </c:dPt>
          <c:dPt>
            <c:idx val="1"/>
            <c:invertIfNegative val="0"/>
            <c:bubble3D val="0"/>
            <c:spPr>
              <a:solidFill>
                <a:schemeClr val="accent3"/>
              </a:solidFill>
            </c:spPr>
            <c:extLst>
              <c:ext xmlns:c16="http://schemas.microsoft.com/office/drawing/2014/chart" uri="{C3380CC4-5D6E-409C-BE32-E72D297353CC}">
                <c16:uniqueId val="{00000003-A81F-4531-BC2A-BAE65AE26CBA}"/>
              </c:ext>
            </c:extLst>
          </c:dPt>
          <c:cat>
            <c:strRef>
              <c:f>Sheet1!$A$2:$A$3</c:f>
              <c:strCache>
                <c:ptCount val="2"/>
                <c:pt idx="0">
                  <c:v>Category 1</c:v>
                </c:pt>
                <c:pt idx="1">
                  <c:v>Category 2</c:v>
                </c:pt>
              </c:strCache>
            </c:strRef>
          </c:cat>
          <c:val>
            <c:numRef>
              <c:f>Sheet1!$B$2:$B$3</c:f>
              <c:numCache>
                <c:formatCode>General</c:formatCode>
                <c:ptCount val="2"/>
                <c:pt idx="0">
                  <c:v>80</c:v>
                </c:pt>
                <c:pt idx="1">
                  <c:v>40</c:v>
                </c:pt>
              </c:numCache>
            </c:numRef>
          </c:val>
          <c:extLst>
            <c:ext xmlns:c16="http://schemas.microsoft.com/office/drawing/2014/chart" uri="{C3380CC4-5D6E-409C-BE32-E72D297353CC}">
              <c16:uniqueId val="{00000004-A81F-4531-BC2A-BAE65AE26CBA}"/>
            </c:ext>
          </c:extLst>
        </c:ser>
        <c:dLbls>
          <c:showLegendKey val="0"/>
          <c:showVal val="0"/>
          <c:showCatName val="0"/>
          <c:showSerName val="0"/>
          <c:showPercent val="0"/>
          <c:showBubbleSize val="0"/>
        </c:dLbls>
        <c:gapWidth val="460"/>
        <c:axId val="254611968"/>
        <c:axId val="254982240"/>
      </c:barChart>
      <c:catAx>
        <c:axId val="254611968"/>
        <c:scaling>
          <c:orientation val="minMax"/>
        </c:scaling>
        <c:delete val="1"/>
        <c:axPos val="b"/>
        <c:numFmt formatCode="General" sourceLinked="0"/>
        <c:majorTickMark val="out"/>
        <c:minorTickMark val="none"/>
        <c:tickLblPos val="nextTo"/>
        <c:crossAx val="254982240"/>
        <c:crosses val="autoZero"/>
        <c:auto val="1"/>
        <c:lblAlgn val="ctr"/>
        <c:lblOffset val="100"/>
        <c:noMultiLvlLbl val="0"/>
      </c:catAx>
      <c:valAx>
        <c:axId val="254982240"/>
        <c:scaling>
          <c:orientation val="minMax"/>
        </c:scaling>
        <c:delete val="1"/>
        <c:axPos val="l"/>
        <c:majorGridlines>
          <c:spPr>
            <a:ln>
              <a:noFill/>
            </a:ln>
          </c:spPr>
        </c:majorGridlines>
        <c:numFmt formatCode="General" sourceLinked="1"/>
        <c:majorTickMark val="out"/>
        <c:minorTickMark val="none"/>
        <c:tickLblPos val="nextTo"/>
        <c:crossAx val="254611968"/>
        <c:crosses val="autoZero"/>
        <c:crossBetween val="between"/>
      </c:valAx>
      <c:spPr>
        <a:no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spPr>
            <a:solidFill>
              <a:schemeClr val="accent1">
                <a:lumMod val="90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60</c:v>
                </c:pt>
                <c:pt idx="2">
                  <c:v>30</c:v>
                </c:pt>
                <c:pt idx="3">
                  <c:v>40</c:v>
                </c:pt>
              </c:numCache>
            </c:numRef>
          </c:val>
          <c:extLst>
            <c:ext xmlns:c16="http://schemas.microsoft.com/office/drawing/2014/chart" uri="{C3380CC4-5D6E-409C-BE32-E72D297353CC}">
              <c16:uniqueId val="{00000000-1120-4D43-9A6D-804C90D9B0E0}"/>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50</c:v>
                </c:pt>
                <c:pt idx="1">
                  <c:v>40</c:v>
                </c:pt>
                <c:pt idx="2">
                  <c:v>70</c:v>
                </c:pt>
                <c:pt idx="3">
                  <c:v>60</c:v>
                </c:pt>
              </c:numCache>
            </c:numRef>
          </c:val>
          <c:extLst>
            <c:ext xmlns:c16="http://schemas.microsoft.com/office/drawing/2014/chart" uri="{C3380CC4-5D6E-409C-BE32-E72D297353CC}">
              <c16:uniqueId val="{00000001-1120-4D43-9A6D-804C90D9B0E0}"/>
            </c:ext>
          </c:extLst>
        </c:ser>
        <c:dLbls>
          <c:showLegendKey val="0"/>
          <c:showVal val="0"/>
          <c:showCatName val="0"/>
          <c:showSerName val="0"/>
          <c:showPercent val="0"/>
          <c:showBubbleSize val="0"/>
        </c:dLbls>
        <c:gapWidth val="100"/>
        <c:overlap val="100"/>
        <c:axId val="374640920"/>
        <c:axId val="374641704"/>
      </c:barChart>
      <c:catAx>
        <c:axId val="374640920"/>
        <c:scaling>
          <c:orientation val="minMax"/>
        </c:scaling>
        <c:delete val="0"/>
        <c:axPos val="l"/>
        <c:numFmt formatCode="General" sourceLinked="0"/>
        <c:majorTickMark val="out"/>
        <c:minorTickMark val="none"/>
        <c:tickLblPos val="nextTo"/>
        <c:spPr>
          <a:ln>
            <a:noFill/>
          </a:ln>
        </c:spPr>
        <c:txPr>
          <a:bodyPr/>
          <a:lstStyle/>
          <a:p>
            <a:pPr>
              <a:defRPr sz="1200">
                <a:solidFill>
                  <a:schemeClr val="tx1">
                    <a:lumMod val="75000"/>
                    <a:lumOff val="25000"/>
                  </a:schemeClr>
                </a:solidFill>
                <a:latin typeface="Arial" pitchFamily="34" charset="0"/>
                <a:cs typeface="Arial" pitchFamily="34" charset="0"/>
              </a:defRPr>
            </a:pPr>
            <a:endParaRPr lang="en-US"/>
          </a:p>
        </c:txPr>
        <c:crossAx val="374641704"/>
        <c:crosses val="autoZero"/>
        <c:auto val="1"/>
        <c:lblAlgn val="ctr"/>
        <c:lblOffset val="100"/>
        <c:noMultiLvlLbl val="0"/>
      </c:catAx>
      <c:valAx>
        <c:axId val="374641704"/>
        <c:scaling>
          <c:orientation val="minMax"/>
        </c:scaling>
        <c:delete val="1"/>
        <c:axPos val="b"/>
        <c:majorGridlines>
          <c:spPr>
            <a:ln>
              <a:noFill/>
            </a:ln>
          </c:spPr>
        </c:majorGridlines>
        <c:numFmt formatCode="General" sourceLinked="1"/>
        <c:majorTickMark val="out"/>
        <c:minorTickMark val="none"/>
        <c:tickLblPos val="nextTo"/>
        <c:crossAx val="374640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0B2-44D1-ACD3-6727B63ABEDF}"/>
              </c:ext>
            </c:extLst>
          </c:dPt>
          <c:dPt>
            <c:idx val="1"/>
            <c:invertIfNegative val="0"/>
            <c:bubble3D val="0"/>
            <c:spPr>
              <a:solidFill>
                <a:schemeClr val="accent1">
                  <a:lumMod val="90000"/>
                </a:schemeClr>
              </a:solidFill>
              <a:ln>
                <a:noFill/>
              </a:ln>
              <a:effectLst/>
            </c:spPr>
            <c:extLst>
              <c:ext xmlns:c16="http://schemas.microsoft.com/office/drawing/2014/chart" uri="{C3380CC4-5D6E-409C-BE32-E72D297353CC}">
                <c16:uniqueId val="{00000003-90B2-44D1-ACD3-6727B63ABEDF}"/>
              </c:ext>
            </c:extLst>
          </c:dPt>
          <c:cat>
            <c:strRef>
              <c:f>Sheet1!$A$2:$A$3</c:f>
              <c:strCache>
                <c:ptCount val="2"/>
                <c:pt idx="0">
                  <c:v>항목 1</c:v>
                </c:pt>
                <c:pt idx="1">
                  <c:v>항목 2</c:v>
                </c:pt>
              </c:strCache>
            </c:strRef>
          </c:cat>
          <c:val>
            <c:numRef>
              <c:f>Sheet1!$B$2:$B$3</c:f>
              <c:numCache>
                <c:formatCode>General</c:formatCode>
                <c:ptCount val="2"/>
                <c:pt idx="0">
                  <c:v>65</c:v>
                </c:pt>
                <c:pt idx="1">
                  <c:v>92</c:v>
                </c:pt>
              </c:numCache>
            </c:numRef>
          </c:val>
          <c:extLst>
            <c:ext xmlns:c16="http://schemas.microsoft.com/office/drawing/2014/chart" uri="{C3380CC4-5D6E-409C-BE32-E72D297353CC}">
              <c16:uniqueId val="{00000002-90B2-44D1-ACD3-6727B63ABEDF}"/>
            </c:ext>
          </c:extLst>
        </c:ser>
        <c:dLbls>
          <c:showLegendKey val="0"/>
          <c:showVal val="0"/>
          <c:showCatName val="0"/>
          <c:showSerName val="0"/>
          <c:showPercent val="0"/>
          <c:showBubbleSize val="0"/>
        </c:dLbls>
        <c:gapWidth val="370"/>
        <c:axId val="374640528"/>
        <c:axId val="374641312"/>
      </c:barChart>
      <c:catAx>
        <c:axId val="374640528"/>
        <c:scaling>
          <c:orientation val="minMax"/>
        </c:scaling>
        <c:delete val="1"/>
        <c:axPos val="b"/>
        <c:numFmt formatCode="General" sourceLinked="1"/>
        <c:majorTickMark val="none"/>
        <c:minorTickMark val="none"/>
        <c:tickLblPos val="nextTo"/>
        <c:crossAx val="374641312"/>
        <c:crosses val="autoZero"/>
        <c:auto val="1"/>
        <c:lblAlgn val="ctr"/>
        <c:lblOffset val="100"/>
        <c:noMultiLvlLbl val="0"/>
      </c:catAx>
      <c:valAx>
        <c:axId val="374641312"/>
        <c:scaling>
          <c:orientation val="minMax"/>
        </c:scaling>
        <c:delete val="1"/>
        <c:axPos val="l"/>
        <c:numFmt formatCode="General" sourceLinked="1"/>
        <c:majorTickMark val="none"/>
        <c:minorTickMark val="none"/>
        <c:tickLblPos val="nextTo"/>
        <c:crossAx val="37464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F8A3E-FF04-4560-A426-26058BDC693E}" type="datetimeFigureOut">
              <a:rPr lang="es-PE" smtClean="0"/>
              <a:t>20/11/2023</a:t>
            </a:fld>
            <a:endParaRPr lang="es-PE"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1344BF-BAD7-4954-9824-1C14E38BCBBB}" type="slidenum">
              <a:rPr lang="es-PE" smtClean="0"/>
              <a:t>‹Nº›</a:t>
            </a:fld>
            <a:endParaRPr lang="es-PE" dirty="0"/>
          </a:p>
        </p:txBody>
      </p:sp>
    </p:spTree>
    <p:extLst>
      <p:ext uri="{BB962C8B-B14F-4D97-AF65-F5344CB8AC3E}">
        <p14:creationId xmlns:p14="http://schemas.microsoft.com/office/powerpoint/2010/main" val="197425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05513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155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095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034D6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 name="Rectangle 6"/>
          <p:cNvSpPr>
            <a:spLocks noChangeArrowheads="1"/>
          </p:cNvSpPr>
          <p:nvPr userDrawn="1"/>
        </p:nvSpPr>
        <p:spPr bwMode="auto">
          <a:xfrm>
            <a:off x="257175" y="7938"/>
            <a:ext cx="7910513" cy="8096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8" name="Rectangle 7"/>
          <p:cNvSpPr>
            <a:spLocks noChangeArrowheads="1"/>
          </p:cNvSpPr>
          <p:nvPr userDrawn="1"/>
        </p:nvSpPr>
        <p:spPr bwMode="auto">
          <a:xfrm>
            <a:off x="257175" y="819151"/>
            <a:ext cx="8886825" cy="222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2" name="Rectangle 36"/>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7" name="Google Shape;27;p5"/>
          <p:cNvSpPr txBox="1">
            <a:spLocks noGrp="1"/>
          </p:cNvSpPr>
          <p:nvPr>
            <p:ph type="title"/>
          </p:nvPr>
        </p:nvSpPr>
        <p:spPr>
          <a:xfrm>
            <a:off x="338137" y="121963"/>
            <a:ext cx="748665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grpSp>
        <p:nvGrpSpPr>
          <p:cNvPr id="35" name="Grupo 34">
            <a:extLst>
              <a:ext uri="{FF2B5EF4-FFF2-40B4-BE49-F238E27FC236}">
                <a16:creationId xmlns:a16="http://schemas.microsoft.com/office/drawing/2014/main" id="{3625746A-F216-45DD-AF4D-C4D5F1AB8748}"/>
              </a:ext>
            </a:extLst>
          </p:cNvPr>
          <p:cNvGrpSpPr/>
          <p:nvPr userDrawn="1"/>
        </p:nvGrpSpPr>
        <p:grpSpPr>
          <a:xfrm>
            <a:off x="8325157" y="21512"/>
            <a:ext cx="661374" cy="796051"/>
            <a:chOff x="7680483" y="242910"/>
            <a:chExt cx="1100518" cy="1324618"/>
          </a:xfrm>
          <a:solidFill>
            <a:srgbClr val="1499B8"/>
          </a:solidFill>
        </p:grpSpPr>
        <p:sp>
          <p:nvSpPr>
            <p:cNvPr id="36" name="Forma libre: forma 35">
              <a:extLst>
                <a:ext uri="{FF2B5EF4-FFF2-40B4-BE49-F238E27FC236}">
                  <a16:creationId xmlns:a16="http://schemas.microsoft.com/office/drawing/2014/main" id="{3A843A98-55F3-40AF-865E-2D4612B8CA04}"/>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grpFill/>
            <a:ln w="9525" cap="flat">
              <a:noFill/>
              <a:prstDash val="solid"/>
              <a:miter/>
            </a:ln>
          </p:spPr>
          <p:txBody>
            <a:bodyPr rtlCol="0" anchor="ctr"/>
            <a:lstStyle/>
            <a:p>
              <a:endParaRPr lang="es-PE"/>
            </a:p>
          </p:txBody>
        </p:sp>
        <p:sp>
          <p:nvSpPr>
            <p:cNvPr id="37" name="Forma libre: forma 36">
              <a:extLst>
                <a:ext uri="{FF2B5EF4-FFF2-40B4-BE49-F238E27FC236}">
                  <a16:creationId xmlns:a16="http://schemas.microsoft.com/office/drawing/2014/main" id="{A65F3BAA-5831-4D91-82FE-F6A68F40D828}"/>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grpFill/>
            <a:ln w="9525" cap="flat">
              <a:noFill/>
              <a:prstDash val="solid"/>
              <a:miter/>
            </a:ln>
          </p:spPr>
          <p:txBody>
            <a:bodyPr rtlCol="0" anchor="ctr"/>
            <a:lstStyle/>
            <a:p>
              <a:endParaRPr lang="es-PE"/>
            </a:p>
          </p:txBody>
        </p:sp>
        <p:sp>
          <p:nvSpPr>
            <p:cNvPr id="38" name="Forma libre: forma 37">
              <a:extLst>
                <a:ext uri="{FF2B5EF4-FFF2-40B4-BE49-F238E27FC236}">
                  <a16:creationId xmlns:a16="http://schemas.microsoft.com/office/drawing/2014/main" id="{CC387E61-F44F-435E-8509-D8135E848969}"/>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grpFill/>
            <a:ln w="9525" cap="flat">
              <a:noFill/>
              <a:prstDash val="solid"/>
              <a:miter/>
            </a:ln>
          </p:spPr>
          <p:txBody>
            <a:bodyPr rtlCol="0" anchor="ctr"/>
            <a:lstStyle/>
            <a:p>
              <a:endParaRPr lang="es-PE"/>
            </a:p>
          </p:txBody>
        </p:sp>
        <p:sp>
          <p:nvSpPr>
            <p:cNvPr id="39" name="Forma libre: forma 38">
              <a:extLst>
                <a:ext uri="{FF2B5EF4-FFF2-40B4-BE49-F238E27FC236}">
                  <a16:creationId xmlns:a16="http://schemas.microsoft.com/office/drawing/2014/main" id="{BED448A5-90FA-400F-901D-3D1F7566E690}"/>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grpFill/>
            <a:ln w="9525" cap="flat">
              <a:noFill/>
              <a:prstDash val="solid"/>
              <a:miter/>
            </a:ln>
          </p:spPr>
          <p:txBody>
            <a:bodyPr rtlCol="0" anchor="ctr"/>
            <a:lstStyle/>
            <a:p>
              <a:endParaRPr lang="es-PE"/>
            </a:p>
          </p:txBody>
        </p:sp>
        <p:sp>
          <p:nvSpPr>
            <p:cNvPr id="40" name="Forma libre: forma 39">
              <a:extLst>
                <a:ext uri="{FF2B5EF4-FFF2-40B4-BE49-F238E27FC236}">
                  <a16:creationId xmlns:a16="http://schemas.microsoft.com/office/drawing/2014/main" id="{96EA304A-B6E7-45DD-A9A3-261A0962E0F8}"/>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grpFill/>
            <a:ln w="9525" cap="flat">
              <a:noFill/>
              <a:prstDash val="solid"/>
              <a:miter/>
            </a:ln>
          </p:spPr>
          <p:txBody>
            <a:bodyPr rtlCol="0" anchor="ctr"/>
            <a:lstStyle/>
            <a:p>
              <a:endParaRPr lang="es-PE"/>
            </a:p>
          </p:txBody>
        </p:sp>
        <p:sp>
          <p:nvSpPr>
            <p:cNvPr id="41" name="Forma libre: forma 40">
              <a:extLst>
                <a:ext uri="{FF2B5EF4-FFF2-40B4-BE49-F238E27FC236}">
                  <a16:creationId xmlns:a16="http://schemas.microsoft.com/office/drawing/2014/main" id="{18772D29-787E-4096-8145-90E0E1258FE7}"/>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grpFill/>
            <a:ln w="9525" cap="flat">
              <a:noFill/>
              <a:prstDash val="solid"/>
              <a:miter/>
            </a:ln>
          </p:spPr>
          <p:txBody>
            <a:bodyPr rtlCol="0" anchor="ctr"/>
            <a:lstStyle/>
            <a:p>
              <a:endParaRPr lang="es-PE"/>
            </a:p>
          </p:txBody>
        </p:sp>
        <p:sp>
          <p:nvSpPr>
            <p:cNvPr id="46" name="Forma libre: forma 45">
              <a:extLst>
                <a:ext uri="{FF2B5EF4-FFF2-40B4-BE49-F238E27FC236}">
                  <a16:creationId xmlns:a16="http://schemas.microsoft.com/office/drawing/2014/main" id="{FA9EC17A-7825-469B-9145-4A1F25DBEC5F}"/>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3355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Google Shape;12;p2">
            <a:extLst>
              <a:ext uri="{FF2B5EF4-FFF2-40B4-BE49-F238E27FC236}">
                <a16:creationId xmlns:a16="http://schemas.microsoft.com/office/drawing/2014/main" id="{2E19C6AD-BD85-4C1E-95A2-077DBAE47FC6}"/>
              </a:ext>
            </a:extLst>
          </p:cNvPr>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8" name="Straight Connector 7">
            <a:extLst>
              <a:ext uri="{FF2B5EF4-FFF2-40B4-BE49-F238E27FC236}">
                <a16:creationId xmlns:a16="http://schemas.microsoft.com/office/drawing/2014/main" id="{34666A62-FBD4-4C37-97A2-C2D5C907D902}"/>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36">
            <a:extLst>
              <a:ext uri="{FF2B5EF4-FFF2-40B4-BE49-F238E27FC236}">
                <a16:creationId xmlns:a16="http://schemas.microsoft.com/office/drawing/2014/main" id="{0B77F643-2279-44E6-9459-39655066264F}"/>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10" name="Grupo 9">
            <a:extLst>
              <a:ext uri="{FF2B5EF4-FFF2-40B4-BE49-F238E27FC236}">
                <a16:creationId xmlns:a16="http://schemas.microsoft.com/office/drawing/2014/main" id="{129C0F14-58AE-4CDC-BCA5-C42CD7D9CCB0}"/>
              </a:ext>
            </a:extLst>
          </p:cNvPr>
          <p:cNvGrpSpPr/>
          <p:nvPr userDrawn="1"/>
        </p:nvGrpSpPr>
        <p:grpSpPr>
          <a:xfrm>
            <a:off x="171571" y="32097"/>
            <a:ext cx="815055" cy="710675"/>
            <a:chOff x="1813845" y="1387332"/>
            <a:chExt cx="1386555" cy="1208985"/>
          </a:xfrm>
        </p:grpSpPr>
        <p:sp>
          <p:nvSpPr>
            <p:cNvPr id="11" name="Forma libre: forma 10">
              <a:extLst>
                <a:ext uri="{FF2B5EF4-FFF2-40B4-BE49-F238E27FC236}">
                  <a16:creationId xmlns:a16="http://schemas.microsoft.com/office/drawing/2014/main" id="{3819EFDC-B922-49C5-BC6B-9B45CBE06A6B}"/>
                </a:ext>
              </a:extLst>
            </p:cNvPr>
            <p:cNvSpPr/>
            <p:nvPr/>
          </p:nvSpPr>
          <p:spPr>
            <a:xfrm>
              <a:off x="2380446" y="1888170"/>
              <a:ext cx="819954" cy="637871"/>
            </a:xfrm>
            <a:custGeom>
              <a:avLst/>
              <a:gdLst>
                <a:gd name="connsiteX0" fmla="*/ 918881 w 918976"/>
                <a:gd name="connsiteY0" fmla="*/ 383944 h 714904"/>
                <a:gd name="connsiteX1" fmla="*/ 895831 w 918976"/>
                <a:gd name="connsiteY1" fmla="*/ 430997 h 714904"/>
                <a:gd name="connsiteX2" fmla="*/ 809057 w 918976"/>
                <a:gd name="connsiteY2" fmla="*/ 481194 h 714904"/>
                <a:gd name="connsiteX3" fmla="*/ 794865 w 918976"/>
                <a:gd name="connsiteY3" fmla="*/ 492529 h 714904"/>
                <a:gd name="connsiteX4" fmla="*/ 509211 w 918976"/>
                <a:gd name="connsiteY4" fmla="*/ 711032 h 714904"/>
                <a:gd name="connsiteX5" fmla="*/ 237653 w 918976"/>
                <a:gd name="connsiteY5" fmla="*/ 640547 h 714904"/>
                <a:gd name="connsiteX6" fmla="*/ 125258 w 918976"/>
                <a:gd name="connsiteY6" fmla="*/ 493386 h 714904"/>
                <a:gd name="connsiteX7" fmla="*/ 108970 w 918976"/>
                <a:gd name="connsiteY7" fmla="*/ 481099 h 714904"/>
                <a:gd name="connsiteX8" fmla="*/ 671 w 918976"/>
                <a:gd name="connsiteY8" fmla="*/ 374609 h 714904"/>
                <a:gd name="connsiteX9" fmla="*/ 98969 w 918976"/>
                <a:gd name="connsiteY9" fmla="*/ 244879 h 714904"/>
                <a:gd name="connsiteX10" fmla="*/ 124782 w 918976"/>
                <a:gd name="connsiteY10" fmla="*/ 223543 h 714904"/>
                <a:gd name="connsiteX11" fmla="*/ 366336 w 918976"/>
                <a:gd name="connsiteY11" fmla="*/ 12278 h 714904"/>
                <a:gd name="connsiteX12" fmla="*/ 755051 w 918976"/>
                <a:gd name="connsiteY12" fmla="*/ 149819 h 714904"/>
                <a:gd name="connsiteX13" fmla="*/ 799914 w 918976"/>
                <a:gd name="connsiteY13" fmla="*/ 234687 h 714904"/>
                <a:gd name="connsiteX14" fmla="*/ 809629 w 918976"/>
                <a:gd name="connsiteY14" fmla="*/ 242593 h 714904"/>
                <a:gd name="connsiteX15" fmla="*/ 917452 w 918976"/>
                <a:gd name="connsiteY15" fmla="*/ 336414 h 714904"/>
                <a:gd name="connsiteX16" fmla="*/ 918976 w 918976"/>
                <a:gd name="connsiteY16" fmla="*/ 339557 h 714904"/>
                <a:gd name="connsiteX17" fmla="*/ 918881 w 918976"/>
                <a:gd name="connsiteY17" fmla="*/ 383944 h 714904"/>
                <a:gd name="connsiteX18" fmla="*/ 409960 w 918976"/>
                <a:gd name="connsiteY18" fmla="*/ 39043 h 714904"/>
                <a:gd name="connsiteX19" fmla="*/ 403388 w 918976"/>
                <a:gd name="connsiteY19" fmla="*/ 39043 h 714904"/>
                <a:gd name="connsiteX20" fmla="*/ 185932 w 918976"/>
                <a:gd name="connsiteY20" fmla="*/ 180109 h 714904"/>
                <a:gd name="connsiteX21" fmla="*/ 147165 w 918976"/>
                <a:gd name="connsiteY21" fmla="*/ 261166 h 714904"/>
                <a:gd name="connsiteX22" fmla="*/ 125925 w 918976"/>
                <a:gd name="connsiteY22" fmla="*/ 276406 h 714904"/>
                <a:gd name="connsiteX23" fmla="*/ 107446 w 918976"/>
                <a:gd name="connsiteY23" fmla="*/ 277645 h 714904"/>
                <a:gd name="connsiteX24" fmla="*/ 35246 w 918976"/>
                <a:gd name="connsiteY24" fmla="*/ 373752 h 714904"/>
                <a:gd name="connsiteX25" fmla="*/ 127449 w 918976"/>
                <a:gd name="connsiteY25" fmla="*/ 448047 h 714904"/>
                <a:gd name="connsiteX26" fmla="*/ 150785 w 918976"/>
                <a:gd name="connsiteY26" fmla="*/ 464620 h 714904"/>
                <a:gd name="connsiteX27" fmla="*/ 242415 w 918976"/>
                <a:gd name="connsiteY27" fmla="*/ 599875 h 714904"/>
                <a:gd name="connsiteX28" fmla="*/ 557979 w 918976"/>
                <a:gd name="connsiteY28" fmla="*/ 665598 h 714904"/>
                <a:gd name="connsiteX29" fmla="*/ 768767 w 918976"/>
                <a:gd name="connsiteY29" fmla="*/ 465001 h 714904"/>
                <a:gd name="connsiteX30" fmla="*/ 792865 w 918976"/>
                <a:gd name="connsiteY30" fmla="*/ 448047 h 714904"/>
                <a:gd name="connsiteX31" fmla="*/ 844109 w 918976"/>
                <a:gd name="connsiteY31" fmla="*/ 433759 h 714904"/>
                <a:gd name="connsiteX32" fmla="*/ 881638 w 918976"/>
                <a:gd name="connsiteY32" fmla="*/ 335747 h 714904"/>
                <a:gd name="connsiteX33" fmla="*/ 794294 w 918976"/>
                <a:gd name="connsiteY33" fmla="*/ 276406 h 714904"/>
                <a:gd name="connsiteX34" fmla="*/ 772958 w 918976"/>
                <a:gd name="connsiteY34" fmla="*/ 262404 h 714904"/>
                <a:gd name="connsiteX35" fmla="*/ 758766 w 918976"/>
                <a:gd name="connsiteY35" fmla="*/ 225257 h 714904"/>
                <a:gd name="connsiteX36" fmla="*/ 443965 w 918976"/>
                <a:gd name="connsiteY36" fmla="*/ 35424 h 714904"/>
                <a:gd name="connsiteX37" fmla="*/ 434249 w 918976"/>
                <a:gd name="connsiteY37" fmla="*/ 39996 h 714904"/>
                <a:gd name="connsiteX38" fmla="*/ 420724 w 918976"/>
                <a:gd name="connsiteY38" fmla="*/ 111624 h 714904"/>
                <a:gd name="connsiteX39" fmla="*/ 448727 w 918976"/>
                <a:gd name="connsiteY39" fmla="*/ 137722 h 714904"/>
                <a:gd name="connsiteX40" fmla="*/ 513211 w 918976"/>
                <a:gd name="connsiteY40" fmla="*/ 103242 h 714904"/>
                <a:gd name="connsiteX41" fmla="*/ 495875 w 918976"/>
                <a:gd name="connsiteY41" fmla="*/ 77524 h 714904"/>
                <a:gd name="connsiteX42" fmla="*/ 466063 w 918976"/>
                <a:gd name="connsiteY42" fmla="*/ 77334 h 714904"/>
                <a:gd name="connsiteX43" fmla="*/ 488351 w 918976"/>
                <a:gd name="connsiteY43" fmla="*/ 66190 h 714904"/>
                <a:gd name="connsiteX44" fmla="*/ 538262 w 918976"/>
                <a:gd name="connsiteY44" fmla="*/ 102385 h 714904"/>
                <a:gd name="connsiteX45" fmla="*/ 533404 w 918976"/>
                <a:gd name="connsiteY45" fmla="*/ 128102 h 714904"/>
                <a:gd name="connsiteX46" fmla="*/ 435678 w 918976"/>
                <a:gd name="connsiteY46" fmla="*/ 169726 h 714904"/>
                <a:gd name="connsiteX47" fmla="*/ 401959 w 918976"/>
                <a:gd name="connsiteY47" fmla="*/ 48473 h 714904"/>
                <a:gd name="connsiteX48" fmla="*/ 409960 w 918976"/>
                <a:gd name="connsiteY48" fmla="*/ 39043 h 7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8976" h="714904">
                  <a:moveTo>
                    <a:pt x="918881" y="383944"/>
                  </a:moveTo>
                  <a:cubicBezTo>
                    <a:pt x="911356" y="399755"/>
                    <a:pt x="905641" y="416805"/>
                    <a:pt x="895831" y="430997"/>
                  </a:cubicBezTo>
                  <a:cubicBezTo>
                    <a:pt x="875161" y="460810"/>
                    <a:pt x="845158" y="477193"/>
                    <a:pt x="809057" y="481194"/>
                  </a:cubicBezTo>
                  <a:cubicBezTo>
                    <a:pt x="800961" y="482051"/>
                    <a:pt x="797913" y="485671"/>
                    <a:pt x="794865" y="492529"/>
                  </a:cubicBezTo>
                  <a:cubicBezTo>
                    <a:pt x="739906" y="617878"/>
                    <a:pt x="644751" y="692077"/>
                    <a:pt x="509211" y="711032"/>
                  </a:cubicBezTo>
                  <a:cubicBezTo>
                    <a:pt x="409770" y="724843"/>
                    <a:pt x="318234" y="701793"/>
                    <a:pt x="237653" y="640547"/>
                  </a:cubicBezTo>
                  <a:cubicBezTo>
                    <a:pt x="186790" y="601876"/>
                    <a:pt x="149261" y="552536"/>
                    <a:pt x="125258" y="493386"/>
                  </a:cubicBezTo>
                  <a:cubicBezTo>
                    <a:pt x="121924" y="485099"/>
                    <a:pt x="117733" y="481956"/>
                    <a:pt x="108970" y="481099"/>
                  </a:cubicBezTo>
                  <a:cubicBezTo>
                    <a:pt x="54487" y="475860"/>
                    <a:pt x="6005" y="428140"/>
                    <a:pt x="671" y="374609"/>
                  </a:cubicBezTo>
                  <a:cubicBezTo>
                    <a:pt x="-6473" y="303362"/>
                    <a:pt x="44581" y="253642"/>
                    <a:pt x="98969" y="244879"/>
                  </a:cubicBezTo>
                  <a:cubicBezTo>
                    <a:pt x="113733" y="242497"/>
                    <a:pt x="119352" y="236401"/>
                    <a:pt x="124782" y="223543"/>
                  </a:cubicBezTo>
                  <a:cubicBezTo>
                    <a:pt x="171264" y="114386"/>
                    <a:pt x="251273" y="41615"/>
                    <a:pt x="366336" y="12278"/>
                  </a:cubicBezTo>
                  <a:cubicBezTo>
                    <a:pt x="513782" y="-25250"/>
                    <a:pt x="663801" y="23994"/>
                    <a:pt x="755051" y="149819"/>
                  </a:cubicBezTo>
                  <a:cubicBezTo>
                    <a:pt x="774005" y="175918"/>
                    <a:pt x="788960" y="204302"/>
                    <a:pt x="799914" y="234687"/>
                  </a:cubicBezTo>
                  <a:cubicBezTo>
                    <a:pt x="801724" y="239735"/>
                    <a:pt x="803819" y="242116"/>
                    <a:pt x="809629" y="242593"/>
                  </a:cubicBezTo>
                  <a:cubicBezTo>
                    <a:pt x="862493" y="247355"/>
                    <a:pt x="904689" y="284217"/>
                    <a:pt x="917452" y="336414"/>
                  </a:cubicBezTo>
                  <a:cubicBezTo>
                    <a:pt x="917738" y="337557"/>
                    <a:pt x="918405" y="338509"/>
                    <a:pt x="918976" y="339557"/>
                  </a:cubicBezTo>
                  <a:cubicBezTo>
                    <a:pt x="918881" y="354416"/>
                    <a:pt x="918881" y="369180"/>
                    <a:pt x="918881" y="383944"/>
                  </a:cubicBezTo>
                  <a:close/>
                  <a:moveTo>
                    <a:pt x="409960" y="39043"/>
                  </a:moveTo>
                  <a:cubicBezTo>
                    <a:pt x="406721" y="39043"/>
                    <a:pt x="405007" y="38758"/>
                    <a:pt x="403388" y="39043"/>
                  </a:cubicBezTo>
                  <a:cubicBezTo>
                    <a:pt x="311471" y="56188"/>
                    <a:pt x="238415" y="102385"/>
                    <a:pt x="185932" y="180109"/>
                  </a:cubicBezTo>
                  <a:cubicBezTo>
                    <a:pt x="168978" y="205159"/>
                    <a:pt x="156309" y="232305"/>
                    <a:pt x="147165" y="261166"/>
                  </a:cubicBezTo>
                  <a:cubicBezTo>
                    <a:pt x="143165" y="273739"/>
                    <a:pt x="138307" y="276787"/>
                    <a:pt x="125925" y="276406"/>
                  </a:cubicBezTo>
                  <a:cubicBezTo>
                    <a:pt x="119828" y="276216"/>
                    <a:pt x="113542" y="276692"/>
                    <a:pt x="107446" y="277645"/>
                  </a:cubicBezTo>
                  <a:cubicBezTo>
                    <a:pt x="60869" y="284693"/>
                    <a:pt x="27912" y="328699"/>
                    <a:pt x="35246" y="373752"/>
                  </a:cubicBezTo>
                  <a:cubicBezTo>
                    <a:pt x="42200" y="416900"/>
                    <a:pt x="79538" y="446999"/>
                    <a:pt x="127449" y="448047"/>
                  </a:cubicBezTo>
                  <a:cubicBezTo>
                    <a:pt x="142403" y="448333"/>
                    <a:pt x="145832" y="450809"/>
                    <a:pt x="150785" y="464620"/>
                  </a:cubicBezTo>
                  <a:cubicBezTo>
                    <a:pt x="169835" y="517484"/>
                    <a:pt x="199457" y="563490"/>
                    <a:pt x="242415" y="599875"/>
                  </a:cubicBezTo>
                  <a:cubicBezTo>
                    <a:pt x="335570" y="678742"/>
                    <a:pt x="442536" y="699126"/>
                    <a:pt x="557979" y="665598"/>
                  </a:cubicBezTo>
                  <a:cubicBezTo>
                    <a:pt x="661325" y="635594"/>
                    <a:pt x="731048" y="566062"/>
                    <a:pt x="768767" y="465001"/>
                  </a:cubicBezTo>
                  <a:cubicBezTo>
                    <a:pt x="774005" y="451000"/>
                    <a:pt x="777434" y="448142"/>
                    <a:pt x="792865" y="448047"/>
                  </a:cubicBezTo>
                  <a:cubicBezTo>
                    <a:pt x="811344" y="448047"/>
                    <a:pt x="828298" y="443379"/>
                    <a:pt x="844109" y="433759"/>
                  </a:cubicBezTo>
                  <a:cubicBezTo>
                    <a:pt x="877924" y="412995"/>
                    <a:pt x="893354" y="372990"/>
                    <a:pt x="881638" y="335747"/>
                  </a:cubicBezTo>
                  <a:cubicBezTo>
                    <a:pt x="870494" y="300219"/>
                    <a:pt x="831822" y="273930"/>
                    <a:pt x="794294" y="276406"/>
                  </a:cubicBezTo>
                  <a:cubicBezTo>
                    <a:pt x="782197" y="277168"/>
                    <a:pt x="777149" y="273739"/>
                    <a:pt x="772958" y="262404"/>
                  </a:cubicBezTo>
                  <a:cubicBezTo>
                    <a:pt x="768386" y="249927"/>
                    <a:pt x="764290" y="237354"/>
                    <a:pt x="758766" y="225257"/>
                  </a:cubicBezTo>
                  <a:cubicBezTo>
                    <a:pt x="703425" y="103432"/>
                    <a:pt x="577886" y="27709"/>
                    <a:pt x="443965" y="35424"/>
                  </a:cubicBezTo>
                  <a:cubicBezTo>
                    <a:pt x="440630" y="35614"/>
                    <a:pt x="436725" y="37615"/>
                    <a:pt x="434249" y="39996"/>
                  </a:cubicBezTo>
                  <a:cubicBezTo>
                    <a:pt x="412913" y="60570"/>
                    <a:pt x="411008" y="85144"/>
                    <a:pt x="420724" y="111624"/>
                  </a:cubicBezTo>
                  <a:cubicBezTo>
                    <a:pt x="425581" y="124959"/>
                    <a:pt x="435011" y="133531"/>
                    <a:pt x="448727" y="137722"/>
                  </a:cubicBezTo>
                  <a:cubicBezTo>
                    <a:pt x="475397" y="145819"/>
                    <a:pt x="507687" y="128674"/>
                    <a:pt x="513211" y="103242"/>
                  </a:cubicBezTo>
                  <a:cubicBezTo>
                    <a:pt x="516450" y="88383"/>
                    <a:pt x="510925" y="79429"/>
                    <a:pt x="495875" y="77524"/>
                  </a:cubicBezTo>
                  <a:cubicBezTo>
                    <a:pt x="486827" y="76381"/>
                    <a:pt x="477492" y="77334"/>
                    <a:pt x="466063" y="77334"/>
                  </a:cubicBezTo>
                  <a:cubicBezTo>
                    <a:pt x="474159" y="73143"/>
                    <a:pt x="480922" y="68476"/>
                    <a:pt x="488351" y="66190"/>
                  </a:cubicBezTo>
                  <a:cubicBezTo>
                    <a:pt x="515878" y="57617"/>
                    <a:pt x="538072" y="73714"/>
                    <a:pt x="538262" y="102385"/>
                  </a:cubicBezTo>
                  <a:cubicBezTo>
                    <a:pt x="538357" y="110957"/>
                    <a:pt x="536643" y="120196"/>
                    <a:pt x="533404" y="128102"/>
                  </a:cubicBezTo>
                  <a:cubicBezTo>
                    <a:pt x="518831" y="164202"/>
                    <a:pt x="473682" y="182585"/>
                    <a:pt x="435678" y="169726"/>
                  </a:cubicBezTo>
                  <a:cubicBezTo>
                    <a:pt x="380052" y="150867"/>
                    <a:pt x="377766" y="78001"/>
                    <a:pt x="401959" y="48473"/>
                  </a:cubicBezTo>
                  <a:cubicBezTo>
                    <a:pt x="404150" y="45520"/>
                    <a:pt x="406721" y="42853"/>
                    <a:pt x="409960" y="3904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2" name="Forma libre: forma 11">
              <a:extLst>
                <a:ext uri="{FF2B5EF4-FFF2-40B4-BE49-F238E27FC236}">
                  <a16:creationId xmlns:a16="http://schemas.microsoft.com/office/drawing/2014/main" id="{C9023FDD-42C6-4526-84FC-6803F9E594EC}"/>
                </a:ext>
              </a:extLst>
            </p:cNvPr>
            <p:cNvSpPr/>
            <p:nvPr/>
          </p:nvSpPr>
          <p:spPr>
            <a:xfrm>
              <a:off x="1813845" y="1387332"/>
              <a:ext cx="576634" cy="1208985"/>
            </a:xfrm>
            <a:custGeom>
              <a:avLst/>
              <a:gdLst>
                <a:gd name="connsiteX0" fmla="*/ 0 w 646271"/>
                <a:gd name="connsiteY0" fmla="*/ 548836 h 1354990"/>
                <a:gd name="connsiteX1" fmla="*/ 14383 w 646271"/>
                <a:gd name="connsiteY1" fmla="*/ 502830 h 1354990"/>
                <a:gd name="connsiteX2" fmla="*/ 141256 w 646271"/>
                <a:gd name="connsiteY2" fmla="*/ 421677 h 1354990"/>
                <a:gd name="connsiteX3" fmla="*/ 400431 w 646271"/>
                <a:gd name="connsiteY3" fmla="*/ 419677 h 1354990"/>
                <a:gd name="connsiteX4" fmla="*/ 412052 w 646271"/>
                <a:gd name="connsiteY4" fmla="*/ 419677 h 1354990"/>
                <a:gd name="connsiteX5" fmla="*/ 412052 w 646271"/>
                <a:gd name="connsiteY5" fmla="*/ 382815 h 1354990"/>
                <a:gd name="connsiteX6" fmla="*/ 416528 w 646271"/>
                <a:gd name="connsiteY6" fmla="*/ 146691 h 1354990"/>
                <a:gd name="connsiteX7" fmla="*/ 490252 w 646271"/>
                <a:gd name="connsiteY7" fmla="*/ 19437 h 1354990"/>
                <a:gd name="connsiteX8" fmla="*/ 537496 w 646271"/>
                <a:gd name="connsiteY8" fmla="*/ 2958 h 1354990"/>
                <a:gd name="connsiteX9" fmla="*/ 558927 w 646271"/>
                <a:gd name="connsiteY9" fmla="*/ 387 h 1354990"/>
                <a:gd name="connsiteX10" fmla="*/ 568262 w 646271"/>
                <a:gd name="connsiteY10" fmla="*/ 33534 h 1354990"/>
                <a:gd name="connsiteX11" fmla="*/ 567309 w 646271"/>
                <a:gd name="connsiteY11" fmla="*/ 35343 h 1354990"/>
                <a:gd name="connsiteX12" fmla="*/ 551212 w 646271"/>
                <a:gd name="connsiteY12" fmla="*/ 33438 h 1354990"/>
                <a:gd name="connsiteX13" fmla="*/ 541211 w 646271"/>
                <a:gd name="connsiteY13" fmla="*/ 32772 h 1354990"/>
                <a:gd name="connsiteX14" fmla="*/ 500444 w 646271"/>
                <a:gd name="connsiteY14" fmla="*/ 53536 h 1354990"/>
                <a:gd name="connsiteX15" fmla="*/ 451199 w 646271"/>
                <a:gd name="connsiteY15" fmla="*/ 142500 h 1354990"/>
                <a:gd name="connsiteX16" fmla="*/ 445294 w 646271"/>
                <a:gd name="connsiteY16" fmla="*/ 434346 h 1354990"/>
                <a:gd name="connsiteX17" fmla="*/ 423863 w 646271"/>
                <a:gd name="connsiteY17" fmla="*/ 453967 h 1354990"/>
                <a:gd name="connsiteX18" fmla="*/ 144304 w 646271"/>
                <a:gd name="connsiteY18" fmla="*/ 455682 h 1354990"/>
                <a:gd name="connsiteX19" fmla="*/ 35814 w 646271"/>
                <a:gd name="connsiteY19" fmla="*/ 547122 h 1354990"/>
                <a:gd name="connsiteX20" fmla="*/ 34480 w 646271"/>
                <a:gd name="connsiteY20" fmla="*/ 565600 h 1354990"/>
                <a:gd name="connsiteX21" fmla="*/ 34480 w 646271"/>
                <a:gd name="connsiteY21" fmla="*/ 792105 h 1354990"/>
                <a:gd name="connsiteX22" fmla="*/ 96012 w 646271"/>
                <a:gd name="connsiteY22" fmla="*/ 891926 h 1354990"/>
                <a:gd name="connsiteX23" fmla="*/ 148304 w 646271"/>
                <a:gd name="connsiteY23" fmla="*/ 902214 h 1354990"/>
                <a:gd name="connsiteX24" fmla="*/ 428720 w 646271"/>
                <a:gd name="connsiteY24" fmla="*/ 902118 h 1354990"/>
                <a:gd name="connsiteX25" fmla="*/ 451009 w 646271"/>
                <a:gd name="connsiteY25" fmla="*/ 924502 h 1354990"/>
                <a:gd name="connsiteX26" fmla="*/ 451009 w 646271"/>
                <a:gd name="connsiteY26" fmla="*/ 1210252 h 1354990"/>
                <a:gd name="connsiteX27" fmla="*/ 560546 w 646271"/>
                <a:gd name="connsiteY27" fmla="*/ 1320552 h 1354990"/>
                <a:gd name="connsiteX28" fmla="*/ 636651 w 646271"/>
                <a:gd name="connsiteY28" fmla="*/ 1320552 h 1354990"/>
                <a:gd name="connsiteX29" fmla="*/ 646271 w 646271"/>
                <a:gd name="connsiteY29" fmla="*/ 1320552 h 1354990"/>
                <a:gd name="connsiteX30" fmla="*/ 635794 w 646271"/>
                <a:gd name="connsiteY30" fmla="*/ 1336839 h 1354990"/>
                <a:gd name="connsiteX31" fmla="*/ 616077 w 646271"/>
                <a:gd name="connsiteY31" fmla="*/ 1353413 h 1354990"/>
                <a:gd name="connsiteX32" fmla="*/ 490919 w 646271"/>
                <a:gd name="connsiteY32" fmla="*/ 1337220 h 1354990"/>
                <a:gd name="connsiteX33" fmla="*/ 416909 w 646271"/>
                <a:gd name="connsiteY33" fmla="*/ 1212824 h 1354990"/>
                <a:gd name="connsiteX34" fmla="*/ 416814 w 646271"/>
                <a:gd name="connsiteY34" fmla="*/ 946505 h 1354990"/>
                <a:gd name="connsiteX35" fmla="*/ 416814 w 646271"/>
                <a:gd name="connsiteY35" fmla="*/ 936503 h 1354990"/>
                <a:gd name="connsiteX36" fmla="*/ 406051 w 646271"/>
                <a:gd name="connsiteY36" fmla="*/ 936503 h 1354990"/>
                <a:gd name="connsiteX37" fmla="*/ 144209 w 646271"/>
                <a:gd name="connsiteY37" fmla="*/ 936503 h 1354990"/>
                <a:gd name="connsiteX38" fmla="*/ 4763 w 646271"/>
                <a:gd name="connsiteY38" fmla="*/ 829728 h 1354990"/>
                <a:gd name="connsiteX39" fmla="*/ 0 w 646271"/>
                <a:gd name="connsiteY39" fmla="*/ 809250 h 1354990"/>
                <a:gd name="connsiteX40" fmla="*/ 0 w 646271"/>
                <a:gd name="connsiteY40" fmla="*/ 548836 h 13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271" h="1354990">
                  <a:moveTo>
                    <a:pt x="0" y="548836"/>
                  </a:moveTo>
                  <a:cubicBezTo>
                    <a:pt x="4667" y="533406"/>
                    <a:pt x="7334" y="517023"/>
                    <a:pt x="14383" y="502830"/>
                  </a:cubicBezTo>
                  <a:cubicBezTo>
                    <a:pt x="40196" y="450728"/>
                    <a:pt x="83058" y="422820"/>
                    <a:pt x="141256" y="421677"/>
                  </a:cubicBezTo>
                  <a:cubicBezTo>
                    <a:pt x="227647" y="420058"/>
                    <a:pt x="314039" y="420249"/>
                    <a:pt x="400431" y="419677"/>
                  </a:cubicBezTo>
                  <a:cubicBezTo>
                    <a:pt x="403574" y="419677"/>
                    <a:pt x="406813" y="419677"/>
                    <a:pt x="412052" y="419677"/>
                  </a:cubicBezTo>
                  <a:cubicBezTo>
                    <a:pt x="412052" y="406818"/>
                    <a:pt x="411861" y="394817"/>
                    <a:pt x="412052" y="382815"/>
                  </a:cubicBezTo>
                  <a:cubicBezTo>
                    <a:pt x="413480" y="304139"/>
                    <a:pt x="415004" y="225367"/>
                    <a:pt x="416528" y="146691"/>
                  </a:cubicBezTo>
                  <a:cubicBezTo>
                    <a:pt x="417576" y="90588"/>
                    <a:pt x="441198" y="47059"/>
                    <a:pt x="490252" y="19437"/>
                  </a:cubicBezTo>
                  <a:cubicBezTo>
                    <a:pt x="504539" y="11340"/>
                    <a:pt x="521589" y="8102"/>
                    <a:pt x="537496" y="2958"/>
                  </a:cubicBezTo>
                  <a:cubicBezTo>
                    <a:pt x="539687" y="2292"/>
                    <a:pt x="557689" y="-1137"/>
                    <a:pt x="558927" y="387"/>
                  </a:cubicBezTo>
                  <a:cubicBezTo>
                    <a:pt x="567023" y="9912"/>
                    <a:pt x="560451" y="23723"/>
                    <a:pt x="568262" y="33534"/>
                  </a:cubicBezTo>
                  <a:cubicBezTo>
                    <a:pt x="567785" y="34391"/>
                    <a:pt x="567785" y="34391"/>
                    <a:pt x="567309" y="35343"/>
                  </a:cubicBezTo>
                  <a:cubicBezTo>
                    <a:pt x="562070" y="34391"/>
                    <a:pt x="556451" y="34200"/>
                    <a:pt x="551212" y="33438"/>
                  </a:cubicBezTo>
                  <a:cubicBezTo>
                    <a:pt x="547878" y="32962"/>
                    <a:pt x="543878" y="31533"/>
                    <a:pt x="541211" y="32772"/>
                  </a:cubicBezTo>
                  <a:cubicBezTo>
                    <a:pt x="527399" y="39249"/>
                    <a:pt x="513207" y="45249"/>
                    <a:pt x="500444" y="53536"/>
                  </a:cubicBezTo>
                  <a:cubicBezTo>
                    <a:pt x="468535" y="74301"/>
                    <a:pt x="452057" y="104495"/>
                    <a:pt x="451199" y="142500"/>
                  </a:cubicBezTo>
                  <a:cubicBezTo>
                    <a:pt x="449009" y="239750"/>
                    <a:pt x="447294" y="337095"/>
                    <a:pt x="445294" y="434346"/>
                  </a:cubicBezTo>
                  <a:cubicBezTo>
                    <a:pt x="445008" y="448252"/>
                    <a:pt x="438817" y="453872"/>
                    <a:pt x="423863" y="453967"/>
                  </a:cubicBezTo>
                  <a:cubicBezTo>
                    <a:pt x="330708" y="454634"/>
                    <a:pt x="237458" y="455682"/>
                    <a:pt x="144304" y="455682"/>
                  </a:cubicBezTo>
                  <a:cubicBezTo>
                    <a:pt x="87535" y="455682"/>
                    <a:pt x="43434" y="497401"/>
                    <a:pt x="35814" y="547122"/>
                  </a:cubicBezTo>
                  <a:cubicBezTo>
                    <a:pt x="34862" y="553218"/>
                    <a:pt x="34480" y="559409"/>
                    <a:pt x="34480" y="565600"/>
                  </a:cubicBezTo>
                  <a:cubicBezTo>
                    <a:pt x="34385" y="641133"/>
                    <a:pt x="34290" y="716571"/>
                    <a:pt x="34480" y="792105"/>
                  </a:cubicBezTo>
                  <a:cubicBezTo>
                    <a:pt x="34576" y="837825"/>
                    <a:pt x="56483" y="870781"/>
                    <a:pt x="96012" y="891926"/>
                  </a:cubicBezTo>
                  <a:cubicBezTo>
                    <a:pt x="111919" y="900404"/>
                    <a:pt x="130016" y="902214"/>
                    <a:pt x="148304" y="902214"/>
                  </a:cubicBezTo>
                  <a:cubicBezTo>
                    <a:pt x="241745" y="901928"/>
                    <a:pt x="335280" y="902118"/>
                    <a:pt x="428720" y="902118"/>
                  </a:cubicBezTo>
                  <a:cubicBezTo>
                    <a:pt x="445103" y="902118"/>
                    <a:pt x="451009" y="908024"/>
                    <a:pt x="451009" y="924502"/>
                  </a:cubicBezTo>
                  <a:cubicBezTo>
                    <a:pt x="451009" y="1019752"/>
                    <a:pt x="451009" y="1115002"/>
                    <a:pt x="451009" y="1210252"/>
                  </a:cubicBezTo>
                  <a:cubicBezTo>
                    <a:pt x="451009" y="1272450"/>
                    <a:pt x="498443" y="1320171"/>
                    <a:pt x="560546" y="1320552"/>
                  </a:cubicBezTo>
                  <a:cubicBezTo>
                    <a:pt x="585883" y="1320647"/>
                    <a:pt x="611314" y="1320552"/>
                    <a:pt x="636651" y="1320552"/>
                  </a:cubicBezTo>
                  <a:cubicBezTo>
                    <a:pt x="639794" y="1320552"/>
                    <a:pt x="643033" y="1320552"/>
                    <a:pt x="646271" y="1320552"/>
                  </a:cubicBezTo>
                  <a:cubicBezTo>
                    <a:pt x="642652" y="1326171"/>
                    <a:pt x="639413" y="1331219"/>
                    <a:pt x="635794" y="1336839"/>
                  </a:cubicBezTo>
                  <a:cubicBezTo>
                    <a:pt x="621887" y="1339411"/>
                    <a:pt x="620649" y="1340364"/>
                    <a:pt x="616077" y="1353413"/>
                  </a:cubicBezTo>
                  <a:cubicBezTo>
                    <a:pt x="573691" y="1354937"/>
                    <a:pt x="530543" y="1360080"/>
                    <a:pt x="490919" y="1337220"/>
                  </a:cubicBezTo>
                  <a:cubicBezTo>
                    <a:pt x="443198" y="1309598"/>
                    <a:pt x="417386" y="1267974"/>
                    <a:pt x="416909" y="1212824"/>
                  </a:cubicBezTo>
                  <a:cubicBezTo>
                    <a:pt x="416052" y="1124051"/>
                    <a:pt x="416719" y="1035278"/>
                    <a:pt x="416814" y="946505"/>
                  </a:cubicBezTo>
                  <a:cubicBezTo>
                    <a:pt x="416814" y="943552"/>
                    <a:pt x="416814" y="940694"/>
                    <a:pt x="416814" y="936503"/>
                  </a:cubicBezTo>
                  <a:cubicBezTo>
                    <a:pt x="412813" y="936503"/>
                    <a:pt x="409480" y="936503"/>
                    <a:pt x="406051" y="936503"/>
                  </a:cubicBezTo>
                  <a:cubicBezTo>
                    <a:pt x="318802" y="936503"/>
                    <a:pt x="231458" y="936599"/>
                    <a:pt x="144209" y="936503"/>
                  </a:cubicBezTo>
                  <a:cubicBezTo>
                    <a:pt x="77629" y="936408"/>
                    <a:pt x="21336" y="893165"/>
                    <a:pt x="4763" y="829728"/>
                  </a:cubicBezTo>
                  <a:cubicBezTo>
                    <a:pt x="2953" y="822966"/>
                    <a:pt x="1619" y="816108"/>
                    <a:pt x="0" y="809250"/>
                  </a:cubicBezTo>
                  <a:cubicBezTo>
                    <a:pt x="0" y="722286"/>
                    <a:pt x="0" y="635514"/>
                    <a:pt x="0" y="54883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3" name="Forma libre: forma 12">
              <a:extLst>
                <a:ext uri="{FF2B5EF4-FFF2-40B4-BE49-F238E27FC236}">
                  <a16:creationId xmlns:a16="http://schemas.microsoft.com/office/drawing/2014/main" id="{B23A64C1-23AB-47C5-8C93-1B8428B84B33}"/>
                </a:ext>
              </a:extLst>
            </p:cNvPr>
            <p:cNvSpPr/>
            <p:nvPr/>
          </p:nvSpPr>
          <p:spPr>
            <a:xfrm>
              <a:off x="2358439" y="1387336"/>
              <a:ext cx="658491" cy="540505"/>
            </a:xfrm>
            <a:custGeom>
              <a:avLst/>
              <a:gdLst>
                <a:gd name="connsiteX0" fmla="*/ 286417 w 738014"/>
                <a:gd name="connsiteY0" fmla="*/ 131540 h 605780"/>
                <a:gd name="connsiteX1" fmla="*/ 178594 w 738014"/>
                <a:gd name="connsiteY1" fmla="*/ 35338 h 605780"/>
                <a:gd name="connsiteX2" fmla="*/ 10477 w 738014"/>
                <a:gd name="connsiteY2" fmla="*/ 35338 h 605780"/>
                <a:gd name="connsiteX3" fmla="*/ 0 w 738014"/>
                <a:gd name="connsiteY3" fmla="*/ 35338 h 605780"/>
                <a:gd name="connsiteX4" fmla="*/ 7048 w 738014"/>
                <a:gd name="connsiteY4" fmla="*/ 21241 h 605780"/>
                <a:gd name="connsiteX5" fmla="*/ 13525 w 738014"/>
                <a:gd name="connsiteY5" fmla="*/ 21622 h 605780"/>
                <a:gd name="connsiteX6" fmla="*/ 13716 w 738014"/>
                <a:gd name="connsiteY6" fmla="*/ 18669 h 605780"/>
                <a:gd name="connsiteX7" fmla="*/ 4286 w 738014"/>
                <a:gd name="connsiteY7" fmla="*/ 7049 h 605780"/>
                <a:gd name="connsiteX8" fmla="*/ 2000 w 738014"/>
                <a:gd name="connsiteY8" fmla="*/ 95 h 605780"/>
                <a:gd name="connsiteX9" fmla="*/ 14383 w 738014"/>
                <a:gd name="connsiteY9" fmla="*/ 95 h 605780"/>
                <a:gd name="connsiteX10" fmla="*/ 17526 w 738014"/>
                <a:gd name="connsiteY10" fmla="*/ 2953 h 605780"/>
                <a:gd name="connsiteX11" fmla="*/ 26860 w 738014"/>
                <a:gd name="connsiteY11" fmla="*/ 10573 h 605780"/>
                <a:gd name="connsiteX12" fmla="*/ 24955 w 738014"/>
                <a:gd name="connsiteY12" fmla="*/ 0 h 605780"/>
                <a:gd name="connsiteX13" fmla="*/ 186023 w 738014"/>
                <a:gd name="connsiteY13" fmla="*/ 0 h 605780"/>
                <a:gd name="connsiteX14" fmla="*/ 220503 w 738014"/>
                <a:gd name="connsiteY14" fmla="*/ 7239 h 605780"/>
                <a:gd name="connsiteX15" fmla="*/ 321469 w 738014"/>
                <a:gd name="connsiteY15" fmla="*/ 143828 h 605780"/>
                <a:gd name="connsiteX16" fmla="*/ 320421 w 738014"/>
                <a:gd name="connsiteY16" fmla="*/ 411956 h 605780"/>
                <a:gd name="connsiteX17" fmla="*/ 320897 w 738014"/>
                <a:gd name="connsiteY17" fmla="*/ 419386 h 605780"/>
                <a:gd name="connsiteX18" fmla="*/ 332232 w 738014"/>
                <a:gd name="connsiteY18" fmla="*/ 419386 h 605780"/>
                <a:gd name="connsiteX19" fmla="*/ 582644 w 738014"/>
                <a:gd name="connsiteY19" fmla="*/ 419005 h 605780"/>
                <a:gd name="connsiteX20" fmla="*/ 698945 w 738014"/>
                <a:gd name="connsiteY20" fmla="*/ 477869 h 605780"/>
                <a:gd name="connsiteX21" fmla="*/ 737997 w 738014"/>
                <a:gd name="connsiteY21" fmla="*/ 585883 h 605780"/>
                <a:gd name="connsiteX22" fmla="*/ 717137 w 738014"/>
                <a:gd name="connsiteY22" fmla="*/ 605314 h 605780"/>
                <a:gd name="connsiteX23" fmla="*/ 703802 w 738014"/>
                <a:gd name="connsiteY23" fmla="*/ 586931 h 605780"/>
                <a:gd name="connsiteX24" fmla="*/ 690086 w 738014"/>
                <a:gd name="connsiteY24" fmla="*/ 529685 h 605780"/>
                <a:gd name="connsiteX25" fmla="*/ 632365 w 738014"/>
                <a:gd name="connsiteY25" fmla="*/ 463487 h 605780"/>
                <a:gd name="connsiteX26" fmla="*/ 591693 w 738014"/>
                <a:gd name="connsiteY26" fmla="*/ 453295 h 605780"/>
                <a:gd name="connsiteX27" fmla="*/ 499776 w 738014"/>
                <a:gd name="connsiteY27" fmla="*/ 453295 h 605780"/>
                <a:gd name="connsiteX28" fmla="*/ 305085 w 738014"/>
                <a:gd name="connsiteY28" fmla="*/ 453390 h 605780"/>
                <a:gd name="connsiteX29" fmla="*/ 285845 w 738014"/>
                <a:gd name="connsiteY29" fmla="*/ 434340 h 605780"/>
                <a:gd name="connsiteX30" fmla="*/ 286702 w 738014"/>
                <a:gd name="connsiteY30" fmla="*/ 242316 h 6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8014" h="605780">
                  <a:moveTo>
                    <a:pt x="286417" y="131540"/>
                  </a:moveTo>
                  <a:cubicBezTo>
                    <a:pt x="279940" y="76200"/>
                    <a:pt x="234505" y="35624"/>
                    <a:pt x="178594" y="35338"/>
                  </a:cubicBezTo>
                  <a:cubicBezTo>
                    <a:pt x="122587" y="35147"/>
                    <a:pt x="66484" y="35338"/>
                    <a:pt x="10477" y="35338"/>
                  </a:cubicBezTo>
                  <a:cubicBezTo>
                    <a:pt x="7239" y="35338"/>
                    <a:pt x="4000" y="35338"/>
                    <a:pt x="0" y="35338"/>
                  </a:cubicBezTo>
                  <a:cubicBezTo>
                    <a:pt x="2476" y="30290"/>
                    <a:pt x="4667" y="26003"/>
                    <a:pt x="7048" y="21241"/>
                  </a:cubicBezTo>
                  <a:cubicBezTo>
                    <a:pt x="8954" y="21336"/>
                    <a:pt x="11144" y="21527"/>
                    <a:pt x="13525" y="21622"/>
                  </a:cubicBezTo>
                  <a:cubicBezTo>
                    <a:pt x="13621" y="20288"/>
                    <a:pt x="14097" y="19145"/>
                    <a:pt x="13716" y="18669"/>
                  </a:cubicBezTo>
                  <a:cubicBezTo>
                    <a:pt x="10573" y="14764"/>
                    <a:pt x="7144" y="11144"/>
                    <a:pt x="4286" y="7049"/>
                  </a:cubicBezTo>
                  <a:cubicBezTo>
                    <a:pt x="2953" y="5144"/>
                    <a:pt x="2667" y="2477"/>
                    <a:pt x="2000" y="95"/>
                  </a:cubicBezTo>
                  <a:cubicBezTo>
                    <a:pt x="6096" y="95"/>
                    <a:pt x="10287" y="95"/>
                    <a:pt x="14383" y="95"/>
                  </a:cubicBezTo>
                  <a:cubicBezTo>
                    <a:pt x="15430" y="1048"/>
                    <a:pt x="16478" y="2096"/>
                    <a:pt x="17526" y="2953"/>
                  </a:cubicBezTo>
                  <a:cubicBezTo>
                    <a:pt x="20669" y="5525"/>
                    <a:pt x="23717" y="8096"/>
                    <a:pt x="26860" y="10573"/>
                  </a:cubicBezTo>
                  <a:cubicBezTo>
                    <a:pt x="26194" y="7049"/>
                    <a:pt x="25622" y="3524"/>
                    <a:pt x="24955" y="0"/>
                  </a:cubicBezTo>
                  <a:cubicBezTo>
                    <a:pt x="78676" y="0"/>
                    <a:pt x="132302" y="0"/>
                    <a:pt x="186023" y="0"/>
                  </a:cubicBezTo>
                  <a:cubicBezTo>
                    <a:pt x="197548" y="2381"/>
                    <a:pt x="209264" y="3905"/>
                    <a:pt x="220503" y="7239"/>
                  </a:cubicBezTo>
                  <a:cubicBezTo>
                    <a:pt x="280511" y="24956"/>
                    <a:pt x="321850" y="81248"/>
                    <a:pt x="321469" y="143828"/>
                  </a:cubicBezTo>
                  <a:cubicBezTo>
                    <a:pt x="320993" y="233172"/>
                    <a:pt x="320707" y="322612"/>
                    <a:pt x="320421" y="411956"/>
                  </a:cubicBezTo>
                  <a:cubicBezTo>
                    <a:pt x="320421" y="413957"/>
                    <a:pt x="320611" y="415957"/>
                    <a:pt x="320897" y="419386"/>
                  </a:cubicBezTo>
                  <a:cubicBezTo>
                    <a:pt x="324802" y="419386"/>
                    <a:pt x="328517" y="419386"/>
                    <a:pt x="332232" y="419386"/>
                  </a:cubicBezTo>
                  <a:cubicBezTo>
                    <a:pt x="415671" y="419386"/>
                    <a:pt x="499205" y="420434"/>
                    <a:pt x="582644" y="419005"/>
                  </a:cubicBezTo>
                  <a:cubicBezTo>
                    <a:pt x="632841" y="418148"/>
                    <a:pt x="669988" y="439293"/>
                    <a:pt x="698945" y="477869"/>
                  </a:cubicBezTo>
                  <a:cubicBezTo>
                    <a:pt x="722947" y="509778"/>
                    <a:pt x="736663" y="545687"/>
                    <a:pt x="737997" y="585883"/>
                  </a:cubicBezTo>
                  <a:cubicBezTo>
                    <a:pt x="738473" y="599599"/>
                    <a:pt x="729043" y="607885"/>
                    <a:pt x="717137" y="605314"/>
                  </a:cubicBezTo>
                  <a:cubicBezTo>
                    <a:pt x="708850" y="603504"/>
                    <a:pt x="704279" y="597884"/>
                    <a:pt x="703802" y="586931"/>
                  </a:cubicBezTo>
                  <a:cubicBezTo>
                    <a:pt x="703040" y="566928"/>
                    <a:pt x="698468" y="547783"/>
                    <a:pt x="690086" y="529685"/>
                  </a:cubicBezTo>
                  <a:cubicBezTo>
                    <a:pt x="677227" y="502158"/>
                    <a:pt x="659606" y="478631"/>
                    <a:pt x="632365" y="463487"/>
                  </a:cubicBezTo>
                  <a:cubicBezTo>
                    <a:pt x="619697" y="456438"/>
                    <a:pt x="606076" y="453295"/>
                    <a:pt x="591693" y="453295"/>
                  </a:cubicBezTo>
                  <a:cubicBezTo>
                    <a:pt x="561022" y="453295"/>
                    <a:pt x="530447" y="453295"/>
                    <a:pt x="499776" y="453295"/>
                  </a:cubicBezTo>
                  <a:cubicBezTo>
                    <a:pt x="434911" y="453295"/>
                    <a:pt x="369951" y="453390"/>
                    <a:pt x="305085" y="453390"/>
                  </a:cubicBezTo>
                  <a:cubicBezTo>
                    <a:pt x="292798" y="453390"/>
                    <a:pt x="285845" y="446627"/>
                    <a:pt x="285845" y="434340"/>
                  </a:cubicBezTo>
                  <a:cubicBezTo>
                    <a:pt x="286035" y="370332"/>
                    <a:pt x="286321" y="306324"/>
                    <a:pt x="286702" y="242316"/>
                  </a:cubicBezTo>
                </a:path>
              </a:pathLst>
            </a:custGeom>
            <a:solidFill>
              <a:srgbClr val="1499B8"/>
            </a:solidFill>
            <a:ln w="9525" cap="flat">
              <a:solidFill>
                <a:srgbClr val="1499B8"/>
              </a:solid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id="{BFC72505-818A-4F1D-A16D-552659D74922}"/>
                </a:ext>
              </a:extLst>
            </p:cNvPr>
            <p:cNvSpPr/>
            <p:nvPr/>
          </p:nvSpPr>
          <p:spPr>
            <a:xfrm>
              <a:off x="2306597" y="1387507"/>
              <a:ext cx="42674" cy="29482"/>
            </a:xfrm>
            <a:custGeom>
              <a:avLst/>
              <a:gdLst>
                <a:gd name="connsiteX0" fmla="*/ 47720 w 47828"/>
                <a:gd name="connsiteY0" fmla="*/ 0 h 33042"/>
                <a:gd name="connsiteX1" fmla="*/ 47149 w 47828"/>
                <a:gd name="connsiteY1" fmla="*/ 6667 h 33042"/>
                <a:gd name="connsiteX2" fmla="*/ 39624 w 47828"/>
                <a:gd name="connsiteY2" fmla="*/ 14954 h 33042"/>
                <a:gd name="connsiteX3" fmla="*/ 35719 w 47828"/>
                <a:gd name="connsiteY3" fmla="*/ 31337 h 33042"/>
                <a:gd name="connsiteX4" fmla="*/ 19812 w 47828"/>
                <a:gd name="connsiteY4" fmla="*/ 28384 h 33042"/>
                <a:gd name="connsiteX5" fmla="*/ 0 w 47828"/>
                <a:gd name="connsiteY5" fmla="*/ 0 h 33042"/>
                <a:gd name="connsiteX6" fmla="*/ 47720 w 47828"/>
                <a:gd name="connsiteY6" fmla="*/ 0 h 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8" h="33042">
                  <a:moveTo>
                    <a:pt x="47720" y="0"/>
                  </a:moveTo>
                  <a:cubicBezTo>
                    <a:pt x="47625" y="2286"/>
                    <a:pt x="48292" y="5048"/>
                    <a:pt x="47149" y="6667"/>
                  </a:cubicBezTo>
                  <a:cubicBezTo>
                    <a:pt x="45053" y="9811"/>
                    <a:pt x="40862" y="11716"/>
                    <a:pt x="39624" y="14954"/>
                  </a:cubicBezTo>
                  <a:cubicBezTo>
                    <a:pt x="37433" y="20669"/>
                    <a:pt x="37529" y="23336"/>
                    <a:pt x="35719" y="31337"/>
                  </a:cubicBezTo>
                  <a:cubicBezTo>
                    <a:pt x="31052" y="32861"/>
                    <a:pt x="24384" y="35338"/>
                    <a:pt x="19812" y="28384"/>
                  </a:cubicBezTo>
                  <a:cubicBezTo>
                    <a:pt x="13430" y="18764"/>
                    <a:pt x="6572" y="9430"/>
                    <a:pt x="0" y="0"/>
                  </a:cubicBezTo>
                  <a:cubicBezTo>
                    <a:pt x="15812" y="0"/>
                    <a:pt x="31718" y="0"/>
                    <a:pt x="47720"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0AC37891-B910-43AD-B9E0-616D618227BA}"/>
                </a:ext>
              </a:extLst>
            </p:cNvPr>
            <p:cNvSpPr/>
            <p:nvPr/>
          </p:nvSpPr>
          <p:spPr>
            <a:xfrm>
              <a:off x="2371271" y="1387507"/>
              <a:ext cx="11133" cy="9433"/>
            </a:xfrm>
            <a:custGeom>
              <a:avLst/>
              <a:gdLst>
                <a:gd name="connsiteX0" fmla="*/ 10573 w 12477"/>
                <a:gd name="connsiteY0" fmla="*/ 0 h 10572"/>
                <a:gd name="connsiteX1" fmla="*/ 12478 w 12477"/>
                <a:gd name="connsiteY1" fmla="*/ 10573 h 10572"/>
                <a:gd name="connsiteX2" fmla="*/ 3143 w 12477"/>
                <a:gd name="connsiteY2" fmla="*/ 2953 h 10572"/>
                <a:gd name="connsiteX3" fmla="*/ 0 w 12477"/>
                <a:gd name="connsiteY3" fmla="*/ 95 h 10572"/>
                <a:gd name="connsiteX4" fmla="*/ 10573 w 12477"/>
                <a:gd name="connsiteY4" fmla="*/ 0 h 1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0572">
                  <a:moveTo>
                    <a:pt x="10573" y="0"/>
                  </a:moveTo>
                  <a:cubicBezTo>
                    <a:pt x="11240" y="3524"/>
                    <a:pt x="11811" y="7049"/>
                    <a:pt x="12478" y="10573"/>
                  </a:cubicBezTo>
                  <a:cubicBezTo>
                    <a:pt x="9335" y="8001"/>
                    <a:pt x="6191" y="5525"/>
                    <a:pt x="3143" y="2953"/>
                  </a:cubicBezTo>
                  <a:cubicBezTo>
                    <a:pt x="2000" y="2000"/>
                    <a:pt x="1048" y="1048"/>
                    <a:pt x="0" y="95"/>
                  </a:cubicBezTo>
                  <a:cubicBezTo>
                    <a:pt x="3524" y="0"/>
                    <a:pt x="7049" y="0"/>
                    <a:pt x="10573"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64C02671-5077-49AB-B598-821D6951E6B9}"/>
                </a:ext>
              </a:extLst>
            </p:cNvPr>
            <p:cNvSpPr/>
            <p:nvPr/>
          </p:nvSpPr>
          <p:spPr>
            <a:xfrm>
              <a:off x="2440791" y="2521291"/>
              <a:ext cx="181663" cy="74560"/>
            </a:xfrm>
            <a:custGeom>
              <a:avLst/>
              <a:gdLst>
                <a:gd name="connsiteX0" fmla="*/ 5715 w 203602"/>
                <a:gd name="connsiteY0" fmla="*/ 83462 h 83564"/>
                <a:gd name="connsiteX1" fmla="*/ 0 w 203602"/>
                <a:gd name="connsiteY1" fmla="*/ 49362 h 83564"/>
                <a:gd name="connsiteX2" fmla="*/ 8572 w 203602"/>
                <a:gd name="connsiteY2" fmla="*/ 49362 h 83564"/>
                <a:gd name="connsiteX3" fmla="*/ 81915 w 203602"/>
                <a:gd name="connsiteY3" fmla="*/ 49362 h 83564"/>
                <a:gd name="connsiteX4" fmla="*/ 171545 w 203602"/>
                <a:gd name="connsiteY4" fmla="*/ 8024 h 83564"/>
                <a:gd name="connsiteX5" fmla="*/ 189071 w 203602"/>
                <a:gd name="connsiteY5" fmla="*/ 785 h 83564"/>
                <a:gd name="connsiteX6" fmla="*/ 202120 w 203602"/>
                <a:gd name="connsiteY6" fmla="*/ 12215 h 83564"/>
                <a:gd name="connsiteX7" fmla="*/ 196977 w 203602"/>
                <a:gd name="connsiteY7" fmla="*/ 31455 h 83564"/>
                <a:gd name="connsiteX8" fmla="*/ 110966 w 203602"/>
                <a:gd name="connsiteY8" fmla="*/ 81081 h 83564"/>
                <a:gd name="connsiteX9" fmla="*/ 59912 w 203602"/>
                <a:gd name="connsiteY9" fmla="*/ 83367 h 83564"/>
                <a:gd name="connsiteX10" fmla="*/ 5715 w 203602"/>
                <a:gd name="connsiteY10" fmla="*/ 83462 h 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02" h="83564">
                  <a:moveTo>
                    <a:pt x="5715" y="83462"/>
                  </a:moveTo>
                  <a:cubicBezTo>
                    <a:pt x="3715" y="71270"/>
                    <a:pt x="1905" y="60697"/>
                    <a:pt x="0" y="49362"/>
                  </a:cubicBezTo>
                  <a:cubicBezTo>
                    <a:pt x="2762" y="49362"/>
                    <a:pt x="5715" y="49362"/>
                    <a:pt x="8572" y="49362"/>
                  </a:cubicBezTo>
                  <a:cubicBezTo>
                    <a:pt x="33052" y="49362"/>
                    <a:pt x="57436" y="49267"/>
                    <a:pt x="81915" y="49362"/>
                  </a:cubicBezTo>
                  <a:cubicBezTo>
                    <a:pt x="118300" y="49553"/>
                    <a:pt x="148494" y="36504"/>
                    <a:pt x="171545" y="8024"/>
                  </a:cubicBezTo>
                  <a:cubicBezTo>
                    <a:pt x="176213" y="2309"/>
                    <a:pt x="182309" y="-1787"/>
                    <a:pt x="189071" y="785"/>
                  </a:cubicBezTo>
                  <a:cubicBezTo>
                    <a:pt x="194215" y="2690"/>
                    <a:pt x="199454" y="7452"/>
                    <a:pt x="202120" y="12215"/>
                  </a:cubicBezTo>
                  <a:cubicBezTo>
                    <a:pt x="205930" y="19168"/>
                    <a:pt x="201739" y="25836"/>
                    <a:pt x="196977" y="31455"/>
                  </a:cubicBezTo>
                  <a:cubicBezTo>
                    <a:pt x="174212" y="58221"/>
                    <a:pt x="146018" y="76128"/>
                    <a:pt x="110966" y="81081"/>
                  </a:cubicBezTo>
                  <a:cubicBezTo>
                    <a:pt x="94202" y="83462"/>
                    <a:pt x="76962" y="83081"/>
                    <a:pt x="59912" y="83367"/>
                  </a:cubicBezTo>
                  <a:cubicBezTo>
                    <a:pt x="41434" y="83748"/>
                    <a:pt x="22860" y="83462"/>
                    <a:pt x="5715" y="83462"/>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8C76B557-AB2A-47B8-8BED-81C40630092E}"/>
                </a:ext>
              </a:extLst>
            </p:cNvPr>
            <p:cNvSpPr/>
            <p:nvPr/>
          </p:nvSpPr>
          <p:spPr>
            <a:xfrm>
              <a:off x="2385590" y="2565119"/>
              <a:ext cx="54181" cy="30645"/>
            </a:xfrm>
            <a:custGeom>
              <a:avLst/>
              <a:gdLst>
                <a:gd name="connsiteX0" fmla="*/ 40150 w 60724"/>
                <a:gd name="connsiteY0" fmla="*/ 30245 h 34346"/>
                <a:gd name="connsiteX1" fmla="*/ 16528 w 60724"/>
                <a:gd name="connsiteY1" fmla="*/ 908 h 34346"/>
                <a:gd name="connsiteX2" fmla="*/ 43198 w 60724"/>
                <a:gd name="connsiteY2" fmla="*/ 5289 h 34346"/>
                <a:gd name="connsiteX3" fmla="*/ 55676 w 60724"/>
                <a:gd name="connsiteY3" fmla="*/ 13195 h 34346"/>
                <a:gd name="connsiteX4" fmla="*/ 60724 w 60724"/>
                <a:gd name="connsiteY4" fmla="*/ 27768 h 34346"/>
                <a:gd name="connsiteX5" fmla="*/ 50247 w 60724"/>
                <a:gd name="connsiteY5" fmla="*/ 34341 h 34346"/>
                <a:gd name="connsiteX6" fmla="*/ 15957 w 60724"/>
                <a:gd name="connsiteY6" fmla="*/ 34245 h 34346"/>
                <a:gd name="connsiteX7" fmla="*/ 50 w 60724"/>
                <a:gd name="connsiteY7" fmla="*/ 19577 h 34346"/>
                <a:gd name="connsiteX8" fmla="*/ 7003 w 60724"/>
                <a:gd name="connsiteY8" fmla="*/ 8528 h 34346"/>
                <a:gd name="connsiteX9" fmla="*/ 17385 w 60724"/>
                <a:gd name="connsiteY9" fmla="*/ 11576 h 34346"/>
                <a:gd name="connsiteX10" fmla="*/ 30911 w 60724"/>
                <a:gd name="connsiteY10" fmla="*/ 27768 h 34346"/>
                <a:gd name="connsiteX11" fmla="*/ 37864 w 60724"/>
                <a:gd name="connsiteY11" fmla="*/ 32721 h 34346"/>
                <a:gd name="connsiteX12" fmla="*/ 40150 w 60724"/>
                <a:gd name="connsiteY12" fmla="*/ 30245 h 3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4" h="34346">
                  <a:moveTo>
                    <a:pt x="40150" y="30245"/>
                  </a:moveTo>
                  <a:cubicBezTo>
                    <a:pt x="32340" y="20529"/>
                    <a:pt x="24529" y="10814"/>
                    <a:pt x="16528" y="908"/>
                  </a:cubicBezTo>
                  <a:cubicBezTo>
                    <a:pt x="25482" y="-426"/>
                    <a:pt x="34721" y="-1188"/>
                    <a:pt x="43198" y="5289"/>
                  </a:cubicBezTo>
                  <a:cubicBezTo>
                    <a:pt x="47103" y="8337"/>
                    <a:pt x="52818" y="9576"/>
                    <a:pt x="55676" y="13195"/>
                  </a:cubicBezTo>
                  <a:cubicBezTo>
                    <a:pt x="58724" y="17100"/>
                    <a:pt x="60724" y="22815"/>
                    <a:pt x="60724" y="27768"/>
                  </a:cubicBezTo>
                  <a:cubicBezTo>
                    <a:pt x="60724" y="33483"/>
                    <a:pt x="55390" y="34436"/>
                    <a:pt x="50247" y="34341"/>
                  </a:cubicBezTo>
                  <a:cubicBezTo>
                    <a:pt x="38817" y="34150"/>
                    <a:pt x="27387" y="34341"/>
                    <a:pt x="15957" y="34245"/>
                  </a:cubicBezTo>
                  <a:cubicBezTo>
                    <a:pt x="9575" y="34245"/>
                    <a:pt x="-807" y="25482"/>
                    <a:pt x="50" y="19577"/>
                  </a:cubicBezTo>
                  <a:cubicBezTo>
                    <a:pt x="621" y="15481"/>
                    <a:pt x="3574" y="10719"/>
                    <a:pt x="7003" y="8528"/>
                  </a:cubicBezTo>
                  <a:cubicBezTo>
                    <a:pt x="9099" y="7194"/>
                    <a:pt x="14909" y="9195"/>
                    <a:pt x="17385" y="11576"/>
                  </a:cubicBezTo>
                  <a:cubicBezTo>
                    <a:pt x="22434" y="16338"/>
                    <a:pt x="26244" y="22529"/>
                    <a:pt x="30911" y="27768"/>
                  </a:cubicBezTo>
                  <a:cubicBezTo>
                    <a:pt x="32721" y="29864"/>
                    <a:pt x="35578" y="31102"/>
                    <a:pt x="37864" y="32721"/>
                  </a:cubicBezTo>
                  <a:cubicBezTo>
                    <a:pt x="38721" y="31959"/>
                    <a:pt x="39484" y="31102"/>
                    <a:pt x="40150" y="30245"/>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C730E10A-9499-4F08-BDF1-6342ED8D3F56}"/>
                </a:ext>
              </a:extLst>
            </p:cNvPr>
            <p:cNvSpPr/>
            <p:nvPr/>
          </p:nvSpPr>
          <p:spPr>
            <a:xfrm>
              <a:off x="2344202" y="1394986"/>
              <a:ext cx="16955" cy="20541"/>
            </a:xfrm>
            <a:custGeom>
              <a:avLst/>
              <a:gdLst>
                <a:gd name="connsiteX0" fmla="*/ 19003 w 19003"/>
                <a:gd name="connsiteY0" fmla="*/ 7334 h 23022"/>
                <a:gd name="connsiteX1" fmla="*/ 7097 w 19003"/>
                <a:gd name="connsiteY1" fmla="*/ 22860 h 23022"/>
                <a:gd name="connsiteX2" fmla="*/ 49 w 19003"/>
                <a:gd name="connsiteY2" fmla="*/ 15145 h 23022"/>
                <a:gd name="connsiteX3" fmla="*/ 11765 w 19003"/>
                <a:gd name="connsiteY3" fmla="*/ 0 h 23022"/>
                <a:gd name="connsiteX4" fmla="*/ 19003 w 19003"/>
                <a:gd name="connsiteY4" fmla="*/ 7334 h 2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23022">
                  <a:moveTo>
                    <a:pt x="19003" y="7334"/>
                  </a:moveTo>
                  <a:cubicBezTo>
                    <a:pt x="18718" y="16097"/>
                    <a:pt x="11955" y="24289"/>
                    <a:pt x="7097" y="22860"/>
                  </a:cubicBezTo>
                  <a:cubicBezTo>
                    <a:pt x="4049" y="22003"/>
                    <a:pt x="-523" y="16192"/>
                    <a:pt x="49" y="15145"/>
                  </a:cubicBezTo>
                  <a:cubicBezTo>
                    <a:pt x="3192" y="9620"/>
                    <a:pt x="7669" y="4953"/>
                    <a:pt x="11765" y="0"/>
                  </a:cubicBezTo>
                  <a:cubicBezTo>
                    <a:pt x="14622" y="2858"/>
                    <a:pt x="17480" y="5715"/>
                    <a:pt x="19003" y="7334"/>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A03C88D3-983F-4149-87F3-D7A72899EC10}"/>
                </a:ext>
              </a:extLst>
            </p:cNvPr>
            <p:cNvSpPr/>
            <p:nvPr/>
          </p:nvSpPr>
          <p:spPr>
            <a:xfrm>
              <a:off x="2366598" y="2586741"/>
              <a:ext cx="20396" cy="8424"/>
            </a:xfrm>
            <a:custGeom>
              <a:avLst/>
              <a:gdLst>
                <a:gd name="connsiteX0" fmla="*/ 21717 w 22859"/>
                <a:gd name="connsiteY0" fmla="*/ 9441 h 9441"/>
                <a:gd name="connsiteX1" fmla="*/ 1524 w 22859"/>
                <a:gd name="connsiteY1" fmla="*/ 9441 h 9441"/>
                <a:gd name="connsiteX2" fmla="*/ 0 w 22859"/>
                <a:gd name="connsiteY2" fmla="*/ 7441 h 9441"/>
                <a:gd name="connsiteX3" fmla="*/ 9525 w 22859"/>
                <a:gd name="connsiteY3" fmla="*/ 12 h 9441"/>
                <a:gd name="connsiteX4" fmla="*/ 22860 w 22859"/>
                <a:gd name="connsiteY4" fmla="*/ 6965 h 9441"/>
                <a:gd name="connsiteX5" fmla="*/ 21717 w 22859"/>
                <a:gd name="connsiteY5" fmla="*/ 9441 h 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9441">
                  <a:moveTo>
                    <a:pt x="21717" y="9441"/>
                  </a:moveTo>
                  <a:cubicBezTo>
                    <a:pt x="14954" y="9441"/>
                    <a:pt x="8287" y="9441"/>
                    <a:pt x="1524" y="9441"/>
                  </a:cubicBezTo>
                  <a:cubicBezTo>
                    <a:pt x="1048" y="8774"/>
                    <a:pt x="476" y="8108"/>
                    <a:pt x="0" y="7441"/>
                  </a:cubicBezTo>
                  <a:cubicBezTo>
                    <a:pt x="3143" y="4774"/>
                    <a:pt x="6572" y="-274"/>
                    <a:pt x="9525" y="12"/>
                  </a:cubicBezTo>
                  <a:cubicBezTo>
                    <a:pt x="14192" y="488"/>
                    <a:pt x="18479" y="4488"/>
                    <a:pt x="22860" y="6965"/>
                  </a:cubicBezTo>
                  <a:cubicBezTo>
                    <a:pt x="22384" y="7822"/>
                    <a:pt x="22003" y="8679"/>
                    <a:pt x="21717" y="9441"/>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322FD628-5164-4B30-97B5-9F168B09E53C}"/>
                </a:ext>
              </a:extLst>
            </p:cNvPr>
            <p:cNvSpPr/>
            <p:nvPr/>
          </p:nvSpPr>
          <p:spPr>
            <a:xfrm>
              <a:off x="2848131" y="2097250"/>
              <a:ext cx="149831" cy="128565"/>
            </a:xfrm>
            <a:custGeom>
              <a:avLst/>
              <a:gdLst>
                <a:gd name="connsiteX0" fmla="*/ 167926 w 167925"/>
                <a:gd name="connsiteY0" fmla="*/ 58555 h 144091"/>
                <a:gd name="connsiteX1" fmla="*/ 121539 w 167925"/>
                <a:gd name="connsiteY1" fmla="*/ 32076 h 144091"/>
                <a:gd name="connsiteX2" fmla="*/ 119634 w 167925"/>
                <a:gd name="connsiteY2" fmla="*/ 34362 h 144091"/>
                <a:gd name="connsiteX3" fmla="*/ 121825 w 167925"/>
                <a:gd name="connsiteY3" fmla="*/ 39219 h 144091"/>
                <a:gd name="connsiteX4" fmla="*/ 118872 w 167925"/>
                <a:gd name="connsiteY4" fmla="*/ 122087 h 144091"/>
                <a:gd name="connsiteX5" fmla="*/ 40862 w 167925"/>
                <a:gd name="connsiteY5" fmla="*/ 122944 h 144091"/>
                <a:gd name="connsiteX6" fmla="*/ 32766 w 167925"/>
                <a:gd name="connsiteY6" fmla="*/ 48840 h 144091"/>
                <a:gd name="connsiteX7" fmla="*/ 35814 w 167925"/>
                <a:gd name="connsiteY7" fmla="*/ 41505 h 144091"/>
                <a:gd name="connsiteX8" fmla="*/ 35528 w 167925"/>
                <a:gd name="connsiteY8" fmla="*/ 39600 h 144091"/>
                <a:gd name="connsiteX9" fmla="*/ 0 w 167925"/>
                <a:gd name="connsiteY9" fmla="*/ 42839 h 144091"/>
                <a:gd name="connsiteX10" fmla="*/ 5239 w 167925"/>
                <a:gd name="connsiteY10" fmla="*/ 31123 h 144091"/>
                <a:gd name="connsiteX11" fmla="*/ 60007 w 167925"/>
                <a:gd name="connsiteY11" fmla="*/ 71 h 144091"/>
                <a:gd name="connsiteX12" fmla="*/ 163925 w 167925"/>
                <a:gd name="connsiteY12" fmla="*/ 50459 h 144091"/>
                <a:gd name="connsiteX13" fmla="*/ 167640 w 167925"/>
                <a:gd name="connsiteY13" fmla="*/ 56460 h 144091"/>
                <a:gd name="connsiteX14" fmla="*/ 167926 w 167925"/>
                <a:gd name="connsiteY14" fmla="*/ 58555 h 144091"/>
                <a:gd name="connsiteX15" fmla="*/ 100108 w 167925"/>
                <a:gd name="connsiteY15" fmla="*/ 78558 h 144091"/>
                <a:gd name="connsiteX16" fmla="*/ 89345 w 167925"/>
                <a:gd name="connsiteY16" fmla="*/ 53507 h 144091"/>
                <a:gd name="connsiteX17" fmla="*/ 70199 w 167925"/>
                <a:gd name="connsiteY17" fmla="*/ 52935 h 144091"/>
                <a:gd name="connsiteX18" fmla="*/ 70390 w 167925"/>
                <a:gd name="connsiteY18" fmla="*/ 104561 h 144091"/>
                <a:gd name="connsiteX19" fmla="*/ 89059 w 167925"/>
                <a:gd name="connsiteY19" fmla="*/ 104180 h 144091"/>
                <a:gd name="connsiteX20" fmla="*/ 100108 w 167925"/>
                <a:gd name="connsiteY20" fmla="*/ 78558 h 1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5" h="144091">
                  <a:moveTo>
                    <a:pt x="167926" y="58555"/>
                  </a:moveTo>
                  <a:cubicBezTo>
                    <a:pt x="152209" y="49602"/>
                    <a:pt x="136874" y="40838"/>
                    <a:pt x="121539" y="32076"/>
                  </a:cubicBezTo>
                  <a:cubicBezTo>
                    <a:pt x="120872" y="32838"/>
                    <a:pt x="120301" y="33600"/>
                    <a:pt x="119634" y="34362"/>
                  </a:cubicBezTo>
                  <a:cubicBezTo>
                    <a:pt x="120396" y="35981"/>
                    <a:pt x="121063" y="37600"/>
                    <a:pt x="121825" y="39219"/>
                  </a:cubicBezTo>
                  <a:cubicBezTo>
                    <a:pt x="136398" y="67413"/>
                    <a:pt x="136588" y="95417"/>
                    <a:pt x="118872" y="122087"/>
                  </a:cubicBezTo>
                  <a:cubicBezTo>
                    <a:pt x="99632" y="151138"/>
                    <a:pt x="60865" y="151424"/>
                    <a:pt x="40862" y="122944"/>
                  </a:cubicBezTo>
                  <a:cubicBezTo>
                    <a:pt x="24765" y="99894"/>
                    <a:pt x="23526" y="74843"/>
                    <a:pt x="32766" y="48840"/>
                  </a:cubicBezTo>
                  <a:cubicBezTo>
                    <a:pt x="33623" y="46363"/>
                    <a:pt x="34766" y="43982"/>
                    <a:pt x="35814" y="41505"/>
                  </a:cubicBezTo>
                  <a:cubicBezTo>
                    <a:pt x="35909" y="41315"/>
                    <a:pt x="35719" y="40934"/>
                    <a:pt x="35528" y="39600"/>
                  </a:cubicBezTo>
                  <a:cubicBezTo>
                    <a:pt x="24479" y="40553"/>
                    <a:pt x="13240" y="41601"/>
                    <a:pt x="0" y="42839"/>
                  </a:cubicBezTo>
                  <a:cubicBezTo>
                    <a:pt x="2095" y="37981"/>
                    <a:pt x="3143" y="34171"/>
                    <a:pt x="5239" y="31123"/>
                  </a:cubicBezTo>
                  <a:cubicBezTo>
                    <a:pt x="18479" y="11978"/>
                    <a:pt x="36957" y="738"/>
                    <a:pt x="60007" y="71"/>
                  </a:cubicBezTo>
                  <a:cubicBezTo>
                    <a:pt x="103061" y="-1167"/>
                    <a:pt x="139065" y="13597"/>
                    <a:pt x="163925" y="50459"/>
                  </a:cubicBezTo>
                  <a:cubicBezTo>
                    <a:pt x="165259" y="52364"/>
                    <a:pt x="166401" y="54459"/>
                    <a:pt x="167640" y="56460"/>
                  </a:cubicBezTo>
                  <a:cubicBezTo>
                    <a:pt x="168021" y="56745"/>
                    <a:pt x="167830" y="57507"/>
                    <a:pt x="167926" y="58555"/>
                  </a:cubicBezTo>
                  <a:close/>
                  <a:moveTo>
                    <a:pt x="100108" y="78558"/>
                  </a:moveTo>
                  <a:cubicBezTo>
                    <a:pt x="96298" y="69318"/>
                    <a:pt x="93916" y="60651"/>
                    <a:pt x="89345" y="53507"/>
                  </a:cubicBezTo>
                  <a:cubicBezTo>
                    <a:pt x="84201" y="45506"/>
                    <a:pt x="76581" y="45887"/>
                    <a:pt x="70199" y="52935"/>
                  </a:cubicBezTo>
                  <a:cubicBezTo>
                    <a:pt x="58769" y="65318"/>
                    <a:pt x="58864" y="92178"/>
                    <a:pt x="70390" y="104561"/>
                  </a:cubicBezTo>
                  <a:cubicBezTo>
                    <a:pt x="76485" y="111228"/>
                    <a:pt x="84106" y="111800"/>
                    <a:pt x="89059" y="104180"/>
                  </a:cubicBezTo>
                  <a:cubicBezTo>
                    <a:pt x="93821" y="96560"/>
                    <a:pt x="96393" y="87416"/>
                    <a:pt x="100108" y="78558"/>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24527CCD-8BF8-4022-B456-50B8FEE7A1C3}"/>
                </a:ext>
              </a:extLst>
            </p:cNvPr>
            <p:cNvSpPr/>
            <p:nvPr/>
          </p:nvSpPr>
          <p:spPr>
            <a:xfrm>
              <a:off x="2566655" y="2097388"/>
              <a:ext cx="150341" cy="128367"/>
            </a:xfrm>
            <a:custGeom>
              <a:avLst/>
              <a:gdLst>
                <a:gd name="connsiteX0" fmla="*/ 168497 w 168497"/>
                <a:gd name="connsiteY0" fmla="*/ 42588 h 143870"/>
                <a:gd name="connsiteX1" fmla="*/ 133921 w 168497"/>
                <a:gd name="connsiteY1" fmla="*/ 39445 h 143870"/>
                <a:gd name="connsiteX2" fmla="*/ 140875 w 168497"/>
                <a:gd name="connsiteY2" fmla="*/ 77355 h 143870"/>
                <a:gd name="connsiteX3" fmla="*/ 122872 w 168497"/>
                <a:gd name="connsiteY3" fmla="*/ 128409 h 143870"/>
                <a:gd name="connsiteX4" fmla="*/ 53530 w 168497"/>
                <a:gd name="connsiteY4" fmla="*/ 127170 h 143870"/>
                <a:gd name="connsiteX5" fmla="*/ 44768 w 168497"/>
                <a:gd name="connsiteY5" fmla="*/ 42493 h 143870"/>
                <a:gd name="connsiteX6" fmla="*/ 49720 w 168497"/>
                <a:gd name="connsiteY6" fmla="*/ 33254 h 143870"/>
                <a:gd name="connsiteX7" fmla="*/ 1619 w 168497"/>
                <a:gd name="connsiteY7" fmla="*/ 59543 h 143870"/>
                <a:gd name="connsiteX8" fmla="*/ 0 w 168497"/>
                <a:gd name="connsiteY8" fmla="*/ 58019 h 143870"/>
                <a:gd name="connsiteX9" fmla="*/ 3810 w 168497"/>
                <a:gd name="connsiteY9" fmla="*/ 50875 h 143870"/>
                <a:gd name="connsiteX10" fmla="*/ 118872 w 168497"/>
                <a:gd name="connsiteY10" fmla="*/ 1345 h 143870"/>
                <a:gd name="connsiteX11" fmla="*/ 164116 w 168497"/>
                <a:gd name="connsiteY11" fmla="*/ 32492 h 143870"/>
                <a:gd name="connsiteX12" fmla="*/ 168497 w 168497"/>
                <a:gd name="connsiteY12" fmla="*/ 42588 h 143870"/>
                <a:gd name="connsiteX13" fmla="*/ 68103 w 168497"/>
                <a:gd name="connsiteY13" fmla="*/ 78783 h 143870"/>
                <a:gd name="connsiteX14" fmla="*/ 79915 w 168497"/>
                <a:gd name="connsiteY14" fmla="*/ 104501 h 143870"/>
                <a:gd name="connsiteX15" fmla="*/ 97917 w 168497"/>
                <a:gd name="connsiteY15" fmla="*/ 104405 h 143870"/>
                <a:gd name="connsiteX16" fmla="*/ 98393 w 168497"/>
                <a:gd name="connsiteY16" fmla="*/ 52780 h 143870"/>
                <a:gd name="connsiteX17" fmla="*/ 79153 w 168497"/>
                <a:gd name="connsiteY17" fmla="*/ 53161 h 143870"/>
                <a:gd name="connsiteX18" fmla="*/ 68103 w 168497"/>
                <a:gd name="connsiteY18" fmla="*/ 78783 h 14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 h="143870">
                  <a:moveTo>
                    <a:pt x="168497" y="42588"/>
                  </a:moveTo>
                  <a:cubicBezTo>
                    <a:pt x="155638" y="41445"/>
                    <a:pt x="144303" y="40397"/>
                    <a:pt x="133921" y="39445"/>
                  </a:cubicBezTo>
                  <a:cubicBezTo>
                    <a:pt x="136398" y="52304"/>
                    <a:pt x="140018" y="64782"/>
                    <a:pt x="140875" y="77355"/>
                  </a:cubicBezTo>
                  <a:cubicBezTo>
                    <a:pt x="142113" y="96500"/>
                    <a:pt x="136303" y="114121"/>
                    <a:pt x="122872" y="128409"/>
                  </a:cubicBezTo>
                  <a:cubicBezTo>
                    <a:pt x="103061" y="149554"/>
                    <a:pt x="72866" y="148887"/>
                    <a:pt x="53530" y="127170"/>
                  </a:cubicBezTo>
                  <a:cubicBezTo>
                    <a:pt x="34385" y="105644"/>
                    <a:pt x="30670" y="69925"/>
                    <a:pt x="44768" y="42493"/>
                  </a:cubicBezTo>
                  <a:cubicBezTo>
                    <a:pt x="46101" y="39921"/>
                    <a:pt x="47434" y="37350"/>
                    <a:pt x="49720" y="33254"/>
                  </a:cubicBezTo>
                  <a:cubicBezTo>
                    <a:pt x="30480" y="38207"/>
                    <a:pt x="15907" y="48494"/>
                    <a:pt x="1619" y="59543"/>
                  </a:cubicBezTo>
                  <a:cubicBezTo>
                    <a:pt x="1048" y="59067"/>
                    <a:pt x="571" y="58495"/>
                    <a:pt x="0" y="58019"/>
                  </a:cubicBezTo>
                  <a:cubicBezTo>
                    <a:pt x="1238" y="55638"/>
                    <a:pt x="2381" y="53066"/>
                    <a:pt x="3810" y="50875"/>
                  </a:cubicBezTo>
                  <a:cubicBezTo>
                    <a:pt x="30861" y="10680"/>
                    <a:pt x="72200" y="-4941"/>
                    <a:pt x="118872" y="1345"/>
                  </a:cubicBezTo>
                  <a:cubicBezTo>
                    <a:pt x="138303" y="3917"/>
                    <a:pt x="153448" y="15823"/>
                    <a:pt x="164116" y="32492"/>
                  </a:cubicBezTo>
                  <a:cubicBezTo>
                    <a:pt x="165830" y="35064"/>
                    <a:pt x="166592" y="38207"/>
                    <a:pt x="168497" y="42588"/>
                  </a:cubicBezTo>
                  <a:close/>
                  <a:moveTo>
                    <a:pt x="68103" y="78783"/>
                  </a:moveTo>
                  <a:cubicBezTo>
                    <a:pt x="72200" y="87927"/>
                    <a:pt x="74866" y="96976"/>
                    <a:pt x="79915" y="104501"/>
                  </a:cubicBezTo>
                  <a:cubicBezTo>
                    <a:pt x="84582" y="111549"/>
                    <a:pt x="92011" y="110787"/>
                    <a:pt x="97917" y="104405"/>
                  </a:cubicBezTo>
                  <a:cubicBezTo>
                    <a:pt x="109538" y="91833"/>
                    <a:pt x="109823" y="65829"/>
                    <a:pt x="98393" y="52780"/>
                  </a:cubicBezTo>
                  <a:cubicBezTo>
                    <a:pt x="92107" y="45636"/>
                    <a:pt x="84296" y="45160"/>
                    <a:pt x="79153" y="53161"/>
                  </a:cubicBezTo>
                  <a:cubicBezTo>
                    <a:pt x="74486" y="60591"/>
                    <a:pt x="72009" y="69449"/>
                    <a:pt x="68103" y="7878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9BBC6A37-C039-404B-B541-460FBCF68432}"/>
                </a:ext>
              </a:extLst>
            </p:cNvPr>
            <p:cNvSpPr/>
            <p:nvPr/>
          </p:nvSpPr>
          <p:spPr>
            <a:xfrm>
              <a:off x="2684532" y="2324286"/>
              <a:ext cx="201798" cy="77303"/>
            </a:xfrm>
            <a:custGeom>
              <a:avLst/>
              <a:gdLst>
                <a:gd name="connsiteX0" fmla="*/ 0 w 226168"/>
                <a:gd name="connsiteY0" fmla="*/ 23366 h 86639"/>
                <a:gd name="connsiteX1" fmla="*/ 31432 w 226168"/>
                <a:gd name="connsiteY1" fmla="*/ 11745 h 86639"/>
                <a:gd name="connsiteX2" fmla="*/ 42100 w 226168"/>
                <a:gd name="connsiteY2" fmla="*/ 25842 h 86639"/>
                <a:gd name="connsiteX3" fmla="*/ 111919 w 226168"/>
                <a:gd name="connsiteY3" fmla="*/ 51941 h 86639"/>
                <a:gd name="connsiteX4" fmla="*/ 177355 w 226168"/>
                <a:gd name="connsiteY4" fmla="*/ 29843 h 86639"/>
                <a:gd name="connsiteX5" fmla="*/ 192977 w 226168"/>
                <a:gd name="connsiteY5" fmla="*/ 10888 h 86639"/>
                <a:gd name="connsiteX6" fmla="*/ 217456 w 226168"/>
                <a:gd name="connsiteY6" fmla="*/ 2220 h 86639"/>
                <a:gd name="connsiteX7" fmla="*/ 222695 w 226168"/>
                <a:gd name="connsiteY7" fmla="*/ 28319 h 86639"/>
                <a:gd name="connsiteX8" fmla="*/ 149828 w 226168"/>
                <a:gd name="connsiteY8" fmla="*/ 81468 h 86639"/>
                <a:gd name="connsiteX9" fmla="*/ 31528 w 226168"/>
                <a:gd name="connsiteY9" fmla="*/ 62704 h 86639"/>
                <a:gd name="connsiteX10" fmla="*/ 0 w 226168"/>
                <a:gd name="connsiteY10" fmla="*/ 23366 h 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168" h="86639">
                  <a:moveTo>
                    <a:pt x="0" y="23366"/>
                  </a:moveTo>
                  <a:cubicBezTo>
                    <a:pt x="10859" y="19366"/>
                    <a:pt x="21050" y="15651"/>
                    <a:pt x="31432" y="11745"/>
                  </a:cubicBezTo>
                  <a:cubicBezTo>
                    <a:pt x="35052" y="16603"/>
                    <a:pt x="38195" y="21556"/>
                    <a:pt x="42100" y="25842"/>
                  </a:cubicBezTo>
                  <a:cubicBezTo>
                    <a:pt x="60865" y="46321"/>
                    <a:pt x="85534" y="52036"/>
                    <a:pt x="111919" y="51941"/>
                  </a:cubicBezTo>
                  <a:cubicBezTo>
                    <a:pt x="136017" y="51846"/>
                    <a:pt x="158877" y="46607"/>
                    <a:pt x="177355" y="29843"/>
                  </a:cubicBezTo>
                  <a:cubicBezTo>
                    <a:pt x="183356" y="24414"/>
                    <a:pt x="188404" y="17651"/>
                    <a:pt x="192977" y="10888"/>
                  </a:cubicBezTo>
                  <a:cubicBezTo>
                    <a:pt x="199644" y="792"/>
                    <a:pt x="208502" y="-2733"/>
                    <a:pt x="217456" y="2220"/>
                  </a:cubicBezTo>
                  <a:cubicBezTo>
                    <a:pt x="226600" y="7174"/>
                    <a:pt x="228885" y="17556"/>
                    <a:pt x="222695" y="28319"/>
                  </a:cubicBezTo>
                  <a:cubicBezTo>
                    <a:pt x="206311" y="56703"/>
                    <a:pt x="181451" y="74134"/>
                    <a:pt x="149828" y="81468"/>
                  </a:cubicBezTo>
                  <a:cubicBezTo>
                    <a:pt x="108013" y="91184"/>
                    <a:pt x="67723" y="88422"/>
                    <a:pt x="31528" y="62704"/>
                  </a:cubicBezTo>
                  <a:cubicBezTo>
                    <a:pt x="17621" y="52798"/>
                    <a:pt x="7144" y="40035"/>
                    <a:pt x="0" y="2336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2D2BF874-108E-4F88-A854-0FE4BDD26C30}"/>
                </a:ext>
              </a:extLst>
            </p:cNvPr>
            <p:cNvSpPr/>
            <p:nvPr/>
          </p:nvSpPr>
          <p:spPr>
            <a:xfrm>
              <a:off x="2349940" y="2565335"/>
              <a:ext cx="110652" cy="30425"/>
            </a:xfrm>
            <a:custGeom>
              <a:avLst/>
              <a:gdLst>
                <a:gd name="connsiteX0" fmla="*/ 0 w 124015"/>
                <a:gd name="connsiteY0" fmla="*/ 0 h 34099"/>
                <a:gd name="connsiteX1" fmla="*/ 124015 w 124015"/>
                <a:gd name="connsiteY1" fmla="*/ 0 h 34099"/>
                <a:gd name="connsiteX2" fmla="*/ 124015 w 124015"/>
                <a:gd name="connsiteY2" fmla="*/ 34099 h 34099"/>
                <a:gd name="connsiteX3" fmla="*/ 0 w 124015"/>
                <a:gd name="connsiteY3" fmla="*/ 34099 h 34099"/>
              </a:gdLst>
              <a:ahLst/>
              <a:cxnLst>
                <a:cxn ang="0">
                  <a:pos x="connsiteX0" y="connsiteY0"/>
                </a:cxn>
                <a:cxn ang="0">
                  <a:pos x="connsiteX1" y="connsiteY1"/>
                </a:cxn>
                <a:cxn ang="0">
                  <a:pos x="connsiteX2" y="connsiteY2"/>
                </a:cxn>
                <a:cxn ang="0">
                  <a:pos x="connsiteX3" y="connsiteY3"/>
                </a:cxn>
              </a:cxnLst>
              <a:rect l="l" t="t" r="r" b="b"/>
              <a:pathLst>
                <a:path w="124015" h="34099">
                  <a:moveTo>
                    <a:pt x="0" y="0"/>
                  </a:moveTo>
                  <a:lnTo>
                    <a:pt x="124015" y="0"/>
                  </a:lnTo>
                  <a:lnTo>
                    <a:pt x="124015" y="34099"/>
                  </a:lnTo>
                  <a:lnTo>
                    <a:pt x="0" y="34099"/>
                  </a:lnTo>
                  <a:close/>
                </a:path>
              </a:pathLst>
            </a:custGeom>
            <a:solidFill>
              <a:srgbClr val="1499B8"/>
            </a:solidFill>
            <a:ln w="9525" cap="flat">
              <a:solidFill>
                <a:srgbClr val="1499B8"/>
              </a:solid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4843C212-647C-4DD8-A685-3B4D9947716B}"/>
                </a:ext>
              </a:extLst>
            </p:cNvPr>
            <p:cNvSpPr/>
            <p:nvPr/>
          </p:nvSpPr>
          <p:spPr>
            <a:xfrm>
              <a:off x="2316115" y="1387507"/>
              <a:ext cx="77762" cy="31275"/>
            </a:xfrm>
            <a:custGeom>
              <a:avLst/>
              <a:gdLst>
                <a:gd name="connsiteX0" fmla="*/ 0 w 87153"/>
                <a:gd name="connsiteY0" fmla="*/ 0 h 35052"/>
                <a:gd name="connsiteX1" fmla="*/ 87154 w 87153"/>
                <a:gd name="connsiteY1" fmla="*/ 0 h 35052"/>
                <a:gd name="connsiteX2" fmla="*/ 87154 w 87153"/>
                <a:gd name="connsiteY2" fmla="*/ 35052 h 35052"/>
                <a:gd name="connsiteX3" fmla="*/ 0 w 87153"/>
                <a:gd name="connsiteY3" fmla="*/ 35052 h 35052"/>
              </a:gdLst>
              <a:ahLst/>
              <a:cxnLst>
                <a:cxn ang="0">
                  <a:pos x="connsiteX0" y="connsiteY0"/>
                </a:cxn>
                <a:cxn ang="0">
                  <a:pos x="connsiteX1" y="connsiteY1"/>
                </a:cxn>
                <a:cxn ang="0">
                  <a:pos x="connsiteX2" y="connsiteY2"/>
                </a:cxn>
                <a:cxn ang="0">
                  <a:pos x="connsiteX3" y="connsiteY3"/>
                </a:cxn>
              </a:cxnLst>
              <a:rect l="l" t="t" r="r" b="b"/>
              <a:pathLst>
                <a:path w="87153" h="35052">
                  <a:moveTo>
                    <a:pt x="0" y="0"/>
                  </a:moveTo>
                  <a:lnTo>
                    <a:pt x="87154" y="0"/>
                  </a:lnTo>
                  <a:lnTo>
                    <a:pt x="87154" y="35052"/>
                  </a:lnTo>
                  <a:lnTo>
                    <a:pt x="0" y="35052"/>
                  </a:lnTo>
                  <a:close/>
                </a:path>
              </a:pathLst>
            </a:custGeom>
            <a:solidFill>
              <a:srgbClr val="1499B8"/>
            </a:solidFill>
            <a:ln w="9525" cap="flat">
              <a:solidFill>
                <a:srgbClr val="1499B8"/>
              </a:solidFill>
              <a:prstDash val="solid"/>
              <a:miter/>
            </a:ln>
          </p:spPr>
          <p:txBody>
            <a:bodyPr rtlCol="0" anchor="ctr"/>
            <a:lstStyle/>
            <a:p>
              <a:endParaRPr lang="es-PE"/>
            </a:p>
          </p:txBody>
        </p:sp>
      </p:grpSp>
      <p:grpSp>
        <p:nvGrpSpPr>
          <p:cNvPr id="25" name="Grupo 24">
            <a:extLst>
              <a:ext uri="{FF2B5EF4-FFF2-40B4-BE49-F238E27FC236}">
                <a16:creationId xmlns:a16="http://schemas.microsoft.com/office/drawing/2014/main" id="{C602B695-D855-447E-9CA3-C9419B2EE0AD}"/>
              </a:ext>
            </a:extLst>
          </p:cNvPr>
          <p:cNvGrpSpPr/>
          <p:nvPr userDrawn="1"/>
        </p:nvGrpSpPr>
        <p:grpSpPr>
          <a:xfrm flipH="1">
            <a:off x="8157375" y="42570"/>
            <a:ext cx="815054" cy="710675"/>
            <a:chOff x="1813845" y="1387332"/>
            <a:chExt cx="1386555" cy="1208985"/>
          </a:xfrm>
        </p:grpSpPr>
        <p:sp>
          <p:nvSpPr>
            <p:cNvPr id="26" name="Forma libre: forma 25">
              <a:extLst>
                <a:ext uri="{FF2B5EF4-FFF2-40B4-BE49-F238E27FC236}">
                  <a16:creationId xmlns:a16="http://schemas.microsoft.com/office/drawing/2014/main" id="{DF5C8666-DF0F-4C63-8DA6-A6651C4A8D30}"/>
                </a:ext>
              </a:extLst>
            </p:cNvPr>
            <p:cNvSpPr/>
            <p:nvPr/>
          </p:nvSpPr>
          <p:spPr>
            <a:xfrm>
              <a:off x="2380446" y="1888170"/>
              <a:ext cx="819954" cy="637871"/>
            </a:xfrm>
            <a:custGeom>
              <a:avLst/>
              <a:gdLst>
                <a:gd name="connsiteX0" fmla="*/ 918881 w 918976"/>
                <a:gd name="connsiteY0" fmla="*/ 383944 h 714904"/>
                <a:gd name="connsiteX1" fmla="*/ 895831 w 918976"/>
                <a:gd name="connsiteY1" fmla="*/ 430997 h 714904"/>
                <a:gd name="connsiteX2" fmla="*/ 809057 w 918976"/>
                <a:gd name="connsiteY2" fmla="*/ 481194 h 714904"/>
                <a:gd name="connsiteX3" fmla="*/ 794865 w 918976"/>
                <a:gd name="connsiteY3" fmla="*/ 492529 h 714904"/>
                <a:gd name="connsiteX4" fmla="*/ 509211 w 918976"/>
                <a:gd name="connsiteY4" fmla="*/ 711032 h 714904"/>
                <a:gd name="connsiteX5" fmla="*/ 237653 w 918976"/>
                <a:gd name="connsiteY5" fmla="*/ 640547 h 714904"/>
                <a:gd name="connsiteX6" fmla="*/ 125258 w 918976"/>
                <a:gd name="connsiteY6" fmla="*/ 493386 h 714904"/>
                <a:gd name="connsiteX7" fmla="*/ 108970 w 918976"/>
                <a:gd name="connsiteY7" fmla="*/ 481099 h 714904"/>
                <a:gd name="connsiteX8" fmla="*/ 671 w 918976"/>
                <a:gd name="connsiteY8" fmla="*/ 374609 h 714904"/>
                <a:gd name="connsiteX9" fmla="*/ 98969 w 918976"/>
                <a:gd name="connsiteY9" fmla="*/ 244879 h 714904"/>
                <a:gd name="connsiteX10" fmla="*/ 124782 w 918976"/>
                <a:gd name="connsiteY10" fmla="*/ 223543 h 714904"/>
                <a:gd name="connsiteX11" fmla="*/ 366336 w 918976"/>
                <a:gd name="connsiteY11" fmla="*/ 12278 h 714904"/>
                <a:gd name="connsiteX12" fmla="*/ 755051 w 918976"/>
                <a:gd name="connsiteY12" fmla="*/ 149819 h 714904"/>
                <a:gd name="connsiteX13" fmla="*/ 799914 w 918976"/>
                <a:gd name="connsiteY13" fmla="*/ 234687 h 714904"/>
                <a:gd name="connsiteX14" fmla="*/ 809629 w 918976"/>
                <a:gd name="connsiteY14" fmla="*/ 242593 h 714904"/>
                <a:gd name="connsiteX15" fmla="*/ 917452 w 918976"/>
                <a:gd name="connsiteY15" fmla="*/ 336414 h 714904"/>
                <a:gd name="connsiteX16" fmla="*/ 918976 w 918976"/>
                <a:gd name="connsiteY16" fmla="*/ 339557 h 714904"/>
                <a:gd name="connsiteX17" fmla="*/ 918881 w 918976"/>
                <a:gd name="connsiteY17" fmla="*/ 383944 h 714904"/>
                <a:gd name="connsiteX18" fmla="*/ 409960 w 918976"/>
                <a:gd name="connsiteY18" fmla="*/ 39043 h 714904"/>
                <a:gd name="connsiteX19" fmla="*/ 403388 w 918976"/>
                <a:gd name="connsiteY19" fmla="*/ 39043 h 714904"/>
                <a:gd name="connsiteX20" fmla="*/ 185932 w 918976"/>
                <a:gd name="connsiteY20" fmla="*/ 180109 h 714904"/>
                <a:gd name="connsiteX21" fmla="*/ 147165 w 918976"/>
                <a:gd name="connsiteY21" fmla="*/ 261166 h 714904"/>
                <a:gd name="connsiteX22" fmla="*/ 125925 w 918976"/>
                <a:gd name="connsiteY22" fmla="*/ 276406 h 714904"/>
                <a:gd name="connsiteX23" fmla="*/ 107446 w 918976"/>
                <a:gd name="connsiteY23" fmla="*/ 277645 h 714904"/>
                <a:gd name="connsiteX24" fmla="*/ 35246 w 918976"/>
                <a:gd name="connsiteY24" fmla="*/ 373752 h 714904"/>
                <a:gd name="connsiteX25" fmla="*/ 127449 w 918976"/>
                <a:gd name="connsiteY25" fmla="*/ 448047 h 714904"/>
                <a:gd name="connsiteX26" fmla="*/ 150785 w 918976"/>
                <a:gd name="connsiteY26" fmla="*/ 464620 h 714904"/>
                <a:gd name="connsiteX27" fmla="*/ 242415 w 918976"/>
                <a:gd name="connsiteY27" fmla="*/ 599875 h 714904"/>
                <a:gd name="connsiteX28" fmla="*/ 557979 w 918976"/>
                <a:gd name="connsiteY28" fmla="*/ 665598 h 714904"/>
                <a:gd name="connsiteX29" fmla="*/ 768767 w 918976"/>
                <a:gd name="connsiteY29" fmla="*/ 465001 h 714904"/>
                <a:gd name="connsiteX30" fmla="*/ 792865 w 918976"/>
                <a:gd name="connsiteY30" fmla="*/ 448047 h 714904"/>
                <a:gd name="connsiteX31" fmla="*/ 844109 w 918976"/>
                <a:gd name="connsiteY31" fmla="*/ 433759 h 714904"/>
                <a:gd name="connsiteX32" fmla="*/ 881638 w 918976"/>
                <a:gd name="connsiteY32" fmla="*/ 335747 h 714904"/>
                <a:gd name="connsiteX33" fmla="*/ 794294 w 918976"/>
                <a:gd name="connsiteY33" fmla="*/ 276406 h 714904"/>
                <a:gd name="connsiteX34" fmla="*/ 772958 w 918976"/>
                <a:gd name="connsiteY34" fmla="*/ 262404 h 714904"/>
                <a:gd name="connsiteX35" fmla="*/ 758766 w 918976"/>
                <a:gd name="connsiteY35" fmla="*/ 225257 h 714904"/>
                <a:gd name="connsiteX36" fmla="*/ 443965 w 918976"/>
                <a:gd name="connsiteY36" fmla="*/ 35424 h 714904"/>
                <a:gd name="connsiteX37" fmla="*/ 434249 w 918976"/>
                <a:gd name="connsiteY37" fmla="*/ 39996 h 714904"/>
                <a:gd name="connsiteX38" fmla="*/ 420724 w 918976"/>
                <a:gd name="connsiteY38" fmla="*/ 111624 h 714904"/>
                <a:gd name="connsiteX39" fmla="*/ 448727 w 918976"/>
                <a:gd name="connsiteY39" fmla="*/ 137722 h 714904"/>
                <a:gd name="connsiteX40" fmla="*/ 513211 w 918976"/>
                <a:gd name="connsiteY40" fmla="*/ 103242 h 714904"/>
                <a:gd name="connsiteX41" fmla="*/ 495875 w 918976"/>
                <a:gd name="connsiteY41" fmla="*/ 77524 h 714904"/>
                <a:gd name="connsiteX42" fmla="*/ 466063 w 918976"/>
                <a:gd name="connsiteY42" fmla="*/ 77334 h 714904"/>
                <a:gd name="connsiteX43" fmla="*/ 488351 w 918976"/>
                <a:gd name="connsiteY43" fmla="*/ 66190 h 714904"/>
                <a:gd name="connsiteX44" fmla="*/ 538262 w 918976"/>
                <a:gd name="connsiteY44" fmla="*/ 102385 h 714904"/>
                <a:gd name="connsiteX45" fmla="*/ 533404 w 918976"/>
                <a:gd name="connsiteY45" fmla="*/ 128102 h 714904"/>
                <a:gd name="connsiteX46" fmla="*/ 435678 w 918976"/>
                <a:gd name="connsiteY46" fmla="*/ 169726 h 714904"/>
                <a:gd name="connsiteX47" fmla="*/ 401959 w 918976"/>
                <a:gd name="connsiteY47" fmla="*/ 48473 h 714904"/>
                <a:gd name="connsiteX48" fmla="*/ 409960 w 918976"/>
                <a:gd name="connsiteY48" fmla="*/ 39043 h 7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8976" h="714904">
                  <a:moveTo>
                    <a:pt x="918881" y="383944"/>
                  </a:moveTo>
                  <a:cubicBezTo>
                    <a:pt x="911356" y="399755"/>
                    <a:pt x="905641" y="416805"/>
                    <a:pt x="895831" y="430997"/>
                  </a:cubicBezTo>
                  <a:cubicBezTo>
                    <a:pt x="875161" y="460810"/>
                    <a:pt x="845158" y="477193"/>
                    <a:pt x="809057" y="481194"/>
                  </a:cubicBezTo>
                  <a:cubicBezTo>
                    <a:pt x="800961" y="482051"/>
                    <a:pt x="797913" y="485671"/>
                    <a:pt x="794865" y="492529"/>
                  </a:cubicBezTo>
                  <a:cubicBezTo>
                    <a:pt x="739906" y="617878"/>
                    <a:pt x="644751" y="692077"/>
                    <a:pt x="509211" y="711032"/>
                  </a:cubicBezTo>
                  <a:cubicBezTo>
                    <a:pt x="409770" y="724843"/>
                    <a:pt x="318234" y="701793"/>
                    <a:pt x="237653" y="640547"/>
                  </a:cubicBezTo>
                  <a:cubicBezTo>
                    <a:pt x="186790" y="601876"/>
                    <a:pt x="149261" y="552536"/>
                    <a:pt x="125258" y="493386"/>
                  </a:cubicBezTo>
                  <a:cubicBezTo>
                    <a:pt x="121924" y="485099"/>
                    <a:pt x="117733" y="481956"/>
                    <a:pt x="108970" y="481099"/>
                  </a:cubicBezTo>
                  <a:cubicBezTo>
                    <a:pt x="54487" y="475860"/>
                    <a:pt x="6005" y="428140"/>
                    <a:pt x="671" y="374609"/>
                  </a:cubicBezTo>
                  <a:cubicBezTo>
                    <a:pt x="-6473" y="303362"/>
                    <a:pt x="44581" y="253642"/>
                    <a:pt x="98969" y="244879"/>
                  </a:cubicBezTo>
                  <a:cubicBezTo>
                    <a:pt x="113733" y="242497"/>
                    <a:pt x="119352" y="236401"/>
                    <a:pt x="124782" y="223543"/>
                  </a:cubicBezTo>
                  <a:cubicBezTo>
                    <a:pt x="171264" y="114386"/>
                    <a:pt x="251273" y="41615"/>
                    <a:pt x="366336" y="12278"/>
                  </a:cubicBezTo>
                  <a:cubicBezTo>
                    <a:pt x="513782" y="-25250"/>
                    <a:pt x="663801" y="23994"/>
                    <a:pt x="755051" y="149819"/>
                  </a:cubicBezTo>
                  <a:cubicBezTo>
                    <a:pt x="774005" y="175918"/>
                    <a:pt x="788960" y="204302"/>
                    <a:pt x="799914" y="234687"/>
                  </a:cubicBezTo>
                  <a:cubicBezTo>
                    <a:pt x="801724" y="239735"/>
                    <a:pt x="803819" y="242116"/>
                    <a:pt x="809629" y="242593"/>
                  </a:cubicBezTo>
                  <a:cubicBezTo>
                    <a:pt x="862493" y="247355"/>
                    <a:pt x="904689" y="284217"/>
                    <a:pt x="917452" y="336414"/>
                  </a:cubicBezTo>
                  <a:cubicBezTo>
                    <a:pt x="917738" y="337557"/>
                    <a:pt x="918405" y="338509"/>
                    <a:pt x="918976" y="339557"/>
                  </a:cubicBezTo>
                  <a:cubicBezTo>
                    <a:pt x="918881" y="354416"/>
                    <a:pt x="918881" y="369180"/>
                    <a:pt x="918881" y="383944"/>
                  </a:cubicBezTo>
                  <a:close/>
                  <a:moveTo>
                    <a:pt x="409960" y="39043"/>
                  </a:moveTo>
                  <a:cubicBezTo>
                    <a:pt x="406721" y="39043"/>
                    <a:pt x="405007" y="38758"/>
                    <a:pt x="403388" y="39043"/>
                  </a:cubicBezTo>
                  <a:cubicBezTo>
                    <a:pt x="311471" y="56188"/>
                    <a:pt x="238415" y="102385"/>
                    <a:pt x="185932" y="180109"/>
                  </a:cubicBezTo>
                  <a:cubicBezTo>
                    <a:pt x="168978" y="205159"/>
                    <a:pt x="156309" y="232305"/>
                    <a:pt x="147165" y="261166"/>
                  </a:cubicBezTo>
                  <a:cubicBezTo>
                    <a:pt x="143165" y="273739"/>
                    <a:pt x="138307" y="276787"/>
                    <a:pt x="125925" y="276406"/>
                  </a:cubicBezTo>
                  <a:cubicBezTo>
                    <a:pt x="119828" y="276216"/>
                    <a:pt x="113542" y="276692"/>
                    <a:pt x="107446" y="277645"/>
                  </a:cubicBezTo>
                  <a:cubicBezTo>
                    <a:pt x="60869" y="284693"/>
                    <a:pt x="27912" y="328699"/>
                    <a:pt x="35246" y="373752"/>
                  </a:cubicBezTo>
                  <a:cubicBezTo>
                    <a:pt x="42200" y="416900"/>
                    <a:pt x="79538" y="446999"/>
                    <a:pt x="127449" y="448047"/>
                  </a:cubicBezTo>
                  <a:cubicBezTo>
                    <a:pt x="142403" y="448333"/>
                    <a:pt x="145832" y="450809"/>
                    <a:pt x="150785" y="464620"/>
                  </a:cubicBezTo>
                  <a:cubicBezTo>
                    <a:pt x="169835" y="517484"/>
                    <a:pt x="199457" y="563490"/>
                    <a:pt x="242415" y="599875"/>
                  </a:cubicBezTo>
                  <a:cubicBezTo>
                    <a:pt x="335570" y="678742"/>
                    <a:pt x="442536" y="699126"/>
                    <a:pt x="557979" y="665598"/>
                  </a:cubicBezTo>
                  <a:cubicBezTo>
                    <a:pt x="661325" y="635594"/>
                    <a:pt x="731048" y="566062"/>
                    <a:pt x="768767" y="465001"/>
                  </a:cubicBezTo>
                  <a:cubicBezTo>
                    <a:pt x="774005" y="451000"/>
                    <a:pt x="777434" y="448142"/>
                    <a:pt x="792865" y="448047"/>
                  </a:cubicBezTo>
                  <a:cubicBezTo>
                    <a:pt x="811344" y="448047"/>
                    <a:pt x="828298" y="443379"/>
                    <a:pt x="844109" y="433759"/>
                  </a:cubicBezTo>
                  <a:cubicBezTo>
                    <a:pt x="877924" y="412995"/>
                    <a:pt x="893354" y="372990"/>
                    <a:pt x="881638" y="335747"/>
                  </a:cubicBezTo>
                  <a:cubicBezTo>
                    <a:pt x="870494" y="300219"/>
                    <a:pt x="831822" y="273930"/>
                    <a:pt x="794294" y="276406"/>
                  </a:cubicBezTo>
                  <a:cubicBezTo>
                    <a:pt x="782197" y="277168"/>
                    <a:pt x="777149" y="273739"/>
                    <a:pt x="772958" y="262404"/>
                  </a:cubicBezTo>
                  <a:cubicBezTo>
                    <a:pt x="768386" y="249927"/>
                    <a:pt x="764290" y="237354"/>
                    <a:pt x="758766" y="225257"/>
                  </a:cubicBezTo>
                  <a:cubicBezTo>
                    <a:pt x="703425" y="103432"/>
                    <a:pt x="577886" y="27709"/>
                    <a:pt x="443965" y="35424"/>
                  </a:cubicBezTo>
                  <a:cubicBezTo>
                    <a:pt x="440630" y="35614"/>
                    <a:pt x="436725" y="37615"/>
                    <a:pt x="434249" y="39996"/>
                  </a:cubicBezTo>
                  <a:cubicBezTo>
                    <a:pt x="412913" y="60570"/>
                    <a:pt x="411008" y="85144"/>
                    <a:pt x="420724" y="111624"/>
                  </a:cubicBezTo>
                  <a:cubicBezTo>
                    <a:pt x="425581" y="124959"/>
                    <a:pt x="435011" y="133531"/>
                    <a:pt x="448727" y="137722"/>
                  </a:cubicBezTo>
                  <a:cubicBezTo>
                    <a:pt x="475397" y="145819"/>
                    <a:pt x="507687" y="128674"/>
                    <a:pt x="513211" y="103242"/>
                  </a:cubicBezTo>
                  <a:cubicBezTo>
                    <a:pt x="516450" y="88383"/>
                    <a:pt x="510925" y="79429"/>
                    <a:pt x="495875" y="77524"/>
                  </a:cubicBezTo>
                  <a:cubicBezTo>
                    <a:pt x="486827" y="76381"/>
                    <a:pt x="477492" y="77334"/>
                    <a:pt x="466063" y="77334"/>
                  </a:cubicBezTo>
                  <a:cubicBezTo>
                    <a:pt x="474159" y="73143"/>
                    <a:pt x="480922" y="68476"/>
                    <a:pt x="488351" y="66190"/>
                  </a:cubicBezTo>
                  <a:cubicBezTo>
                    <a:pt x="515878" y="57617"/>
                    <a:pt x="538072" y="73714"/>
                    <a:pt x="538262" y="102385"/>
                  </a:cubicBezTo>
                  <a:cubicBezTo>
                    <a:pt x="538357" y="110957"/>
                    <a:pt x="536643" y="120196"/>
                    <a:pt x="533404" y="128102"/>
                  </a:cubicBezTo>
                  <a:cubicBezTo>
                    <a:pt x="518831" y="164202"/>
                    <a:pt x="473682" y="182585"/>
                    <a:pt x="435678" y="169726"/>
                  </a:cubicBezTo>
                  <a:cubicBezTo>
                    <a:pt x="380052" y="150867"/>
                    <a:pt x="377766" y="78001"/>
                    <a:pt x="401959" y="48473"/>
                  </a:cubicBezTo>
                  <a:cubicBezTo>
                    <a:pt x="404150" y="45520"/>
                    <a:pt x="406721" y="42853"/>
                    <a:pt x="409960" y="3904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7" name="Forma libre: forma 26">
              <a:extLst>
                <a:ext uri="{FF2B5EF4-FFF2-40B4-BE49-F238E27FC236}">
                  <a16:creationId xmlns:a16="http://schemas.microsoft.com/office/drawing/2014/main" id="{45792EFC-2BAC-49F1-8B4F-83E63B1CAAF0}"/>
                </a:ext>
              </a:extLst>
            </p:cNvPr>
            <p:cNvSpPr/>
            <p:nvPr/>
          </p:nvSpPr>
          <p:spPr>
            <a:xfrm>
              <a:off x="1813845" y="1387332"/>
              <a:ext cx="576634" cy="1208985"/>
            </a:xfrm>
            <a:custGeom>
              <a:avLst/>
              <a:gdLst>
                <a:gd name="connsiteX0" fmla="*/ 0 w 646271"/>
                <a:gd name="connsiteY0" fmla="*/ 548836 h 1354990"/>
                <a:gd name="connsiteX1" fmla="*/ 14383 w 646271"/>
                <a:gd name="connsiteY1" fmla="*/ 502830 h 1354990"/>
                <a:gd name="connsiteX2" fmla="*/ 141256 w 646271"/>
                <a:gd name="connsiteY2" fmla="*/ 421677 h 1354990"/>
                <a:gd name="connsiteX3" fmla="*/ 400431 w 646271"/>
                <a:gd name="connsiteY3" fmla="*/ 419677 h 1354990"/>
                <a:gd name="connsiteX4" fmla="*/ 412052 w 646271"/>
                <a:gd name="connsiteY4" fmla="*/ 419677 h 1354990"/>
                <a:gd name="connsiteX5" fmla="*/ 412052 w 646271"/>
                <a:gd name="connsiteY5" fmla="*/ 382815 h 1354990"/>
                <a:gd name="connsiteX6" fmla="*/ 416528 w 646271"/>
                <a:gd name="connsiteY6" fmla="*/ 146691 h 1354990"/>
                <a:gd name="connsiteX7" fmla="*/ 490252 w 646271"/>
                <a:gd name="connsiteY7" fmla="*/ 19437 h 1354990"/>
                <a:gd name="connsiteX8" fmla="*/ 537496 w 646271"/>
                <a:gd name="connsiteY8" fmla="*/ 2958 h 1354990"/>
                <a:gd name="connsiteX9" fmla="*/ 558927 w 646271"/>
                <a:gd name="connsiteY9" fmla="*/ 387 h 1354990"/>
                <a:gd name="connsiteX10" fmla="*/ 568262 w 646271"/>
                <a:gd name="connsiteY10" fmla="*/ 33534 h 1354990"/>
                <a:gd name="connsiteX11" fmla="*/ 567309 w 646271"/>
                <a:gd name="connsiteY11" fmla="*/ 35343 h 1354990"/>
                <a:gd name="connsiteX12" fmla="*/ 551212 w 646271"/>
                <a:gd name="connsiteY12" fmla="*/ 33438 h 1354990"/>
                <a:gd name="connsiteX13" fmla="*/ 541211 w 646271"/>
                <a:gd name="connsiteY13" fmla="*/ 32772 h 1354990"/>
                <a:gd name="connsiteX14" fmla="*/ 500444 w 646271"/>
                <a:gd name="connsiteY14" fmla="*/ 53536 h 1354990"/>
                <a:gd name="connsiteX15" fmla="*/ 451199 w 646271"/>
                <a:gd name="connsiteY15" fmla="*/ 142500 h 1354990"/>
                <a:gd name="connsiteX16" fmla="*/ 445294 w 646271"/>
                <a:gd name="connsiteY16" fmla="*/ 434346 h 1354990"/>
                <a:gd name="connsiteX17" fmla="*/ 423863 w 646271"/>
                <a:gd name="connsiteY17" fmla="*/ 453967 h 1354990"/>
                <a:gd name="connsiteX18" fmla="*/ 144304 w 646271"/>
                <a:gd name="connsiteY18" fmla="*/ 455682 h 1354990"/>
                <a:gd name="connsiteX19" fmla="*/ 35814 w 646271"/>
                <a:gd name="connsiteY19" fmla="*/ 547122 h 1354990"/>
                <a:gd name="connsiteX20" fmla="*/ 34480 w 646271"/>
                <a:gd name="connsiteY20" fmla="*/ 565600 h 1354990"/>
                <a:gd name="connsiteX21" fmla="*/ 34480 w 646271"/>
                <a:gd name="connsiteY21" fmla="*/ 792105 h 1354990"/>
                <a:gd name="connsiteX22" fmla="*/ 96012 w 646271"/>
                <a:gd name="connsiteY22" fmla="*/ 891926 h 1354990"/>
                <a:gd name="connsiteX23" fmla="*/ 148304 w 646271"/>
                <a:gd name="connsiteY23" fmla="*/ 902214 h 1354990"/>
                <a:gd name="connsiteX24" fmla="*/ 428720 w 646271"/>
                <a:gd name="connsiteY24" fmla="*/ 902118 h 1354990"/>
                <a:gd name="connsiteX25" fmla="*/ 451009 w 646271"/>
                <a:gd name="connsiteY25" fmla="*/ 924502 h 1354990"/>
                <a:gd name="connsiteX26" fmla="*/ 451009 w 646271"/>
                <a:gd name="connsiteY26" fmla="*/ 1210252 h 1354990"/>
                <a:gd name="connsiteX27" fmla="*/ 560546 w 646271"/>
                <a:gd name="connsiteY27" fmla="*/ 1320552 h 1354990"/>
                <a:gd name="connsiteX28" fmla="*/ 636651 w 646271"/>
                <a:gd name="connsiteY28" fmla="*/ 1320552 h 1354990"/>
                <a:gd name="connsiteX29" fmla="*/ 646271 w 646271"/>
                <a:gd name="connsiteY29" fmla="*/ 1320552 h 1354990"/>
                <a:gd name="connsiteX30" fmla="*/ 635794 w 646271"/>
                <a:gd name="connsiteY30" fmla="*/ 1336839 h 1354990"/>
                <a:gd name="connsiteX31" fmla="*/ 616077 w 646271"/>
                <a:gd name="connsiteY31" fmla="*/ 1353413 h 1354990"/>
                <a:gd name="connsiteX32" fmla="*/ 490919 w 646271"/>
                <a:gd name="connsiteY32" fmla="*/ 1337220 h 1354990"/>
                <a:gd name="connsiteX33" fmla="*/ 416909 w 646271"/>
                <a:gd name="connsiteY33" fmla="*/ 1212824 h 1354990"/>
                <a:gd name="connsiteX34" fmla="*/ 416814 w 646271"/>
                <a:gd name="connsiteY34" fmla="*/ 946505 h 1354990"/>
                <a:gd name="connsiteX35" fmla="*/ 416814 w 646271"/>
                <a:gd name="connsiteY35" fmla="*/ 936503 h 1354990"/>
                <a:gd name="connsiteX36" fmla="*/ 406051 w 646271"/>
                <a:gd name="connsiteY36" fmla="*/ 936503 h 1354990"/>
                <a:gd name="connsiteX37" fmla="*/ 144209 w 646271"/>
                <a:gd name="connsiteY37" fmla="*/ 936503 h 1354990"/>
                <a:gd name="connsiteX38" fmla="*/ 4763 w 646271"/>
                <a:gd name="connsiteY38" fmla="*/ 829728 h 1354990"/>
                <a:gd name="connsiteX39" fmla="*/ 0 w 646271"/>
                <a:gd name="connsiteY39" fmla="*/ 809250 h 1354990"/>
                <a:gd name="connsiteX40" fmla="*/ 0 w 646271"/>
                <a:gd name="connsiteY40" fmla="*/ 548836 h 13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271" h="1354990">
                  <a:moveTo>
                    <a:pt x="0" y="548836"/>
                  </a:moveTo>
                  <a:cubicBezTo>
                    <a:pt x="4667" y="533406"/>
                    <a:pt x="7334" y="517023"/>
                    <a:pt x="14383" y="502830"/>
                  </a:cubicBezTo>
                  <a:cubicBezTo>
                    <a:pt x="40196" y="450728"/>
                    <a:pt x="83058" y="422820"/>
                    <a:pt x="141256" y="421677"/>
                  </a:cubicBezTo>
                  <a:cubicBezTo>
                    <a:pt x="227647" y="420058"/>
                    <a:pt x="314039" y="420249"/>
                    <a:pt x="400431" y="419677"/>
                  </a:cubicBezTo>
                  <a:cubicBezTo>
                    <a:pt x="403574" y="419677"/>
                    <a:pt x="406813" y="419677"/>
                    <a:pt x="412052" y="419677"/>
                  </a:cubicBezTo>
                  <a:cubicBezTo>
                    <a:pt x="412052" y="406818"/>
                    <a:pt x="411861" y="394817"/>
                    <a:pt x="412052" y="382815"/>
                  </a:cubicBezTo>
                  <a:cubicBezTo>
                    <a:pt x="413480" y="304139"/>
                    <a:pt x="415004" y="225367"/>
                    <a:pt x="416528" y="146691"/>
                  </a:cubicBezTo>
                  <a:cubicBezTo>
                    <a:pt x="417576" y="90588"/>
                    <a:pt x="441198" y="47059"/>
                    <a:pt x="490252" y="19437"/>
                  </a:cubicBezTo>
                  <a:cubicBezTo>
                    <a:pt x="504539" y="11340"/>
                    <a:pt x="521589" y="8102"/>
                    <a:pt x="537496" y="2958"/>
                  </a:cubicBezTo>
                  <a:cubicBezTo>
                    <a:pt x="539687" y="2292"/>
                    <a:pt x="557689" y="-1137"/>
                    <a:pt x="558927" y="387"/>
                  </a:cubicBezTo>
                  <a:cubicBezTo>
                    <a:pt x="567023" y="9912"/>
                    <a:pt x="560451" y="23723"/>
                    <a:pt x="568262" y="33534"/>
                  </a:cubicBezTo>
                  <a:cubicBezTo>
                    <a:pt x="567785" y="34391"/>
                    <a:pt x="567785" y="34391"/>
                    <a:pt x="567309" y="35343"/>
                  </a:cubicBezTo>
                  <a:cubicBezTo>
                    <a:pt x="562070" y="34391"/>
                    <a:pt x="556451" y="34200"/>
                    <a:pt x="551212" y="33438"/>
                  </a:cubicBezTo>
                  <a:cubicBezTo>
                    <a:pt x="547878" y="32962"/>
                    <a:pt x="543878" y="31533"/>
                    <a:pt x="541211" y="32772"/>
                  </a:cubicBezTo>
                  <a:cubicBezTo>
                    <a:pt x="527399" y="39249"/>
                    <a:pt x="513207" y="45249"/>
                    <a:pt x="500444" y="53536"/>
                  </a:cubicBezTo>
                  <a:cubicBezTo>
                    <a:pt x="468535" y="74301"/>
                    <a:pt x="452057" y="104495"/>
                    <a:pt x="451199" y="142500"/>
                  </a:cubicBezTo>
                  <a:cubicBezTo>
                    <a:pt x="449009" y="239750"/>
                    <a:pt x="447294" y="337095"/>
                    <a:pt x="445294" y="434346"/>
                  </a:cubicBezTo>
                  <a:cubicBezTo>
                    <a:pt x="445008" y="448252"/>
                    <a:pt x="438817" y="453872"/>
                    <a:pt x="423863" y="453967"/>
                  </a:cubicBezTo>
                  <a:cubicBezTo>
                    <a:pt x="330708" y="454634"/>
                    <a:pt x="237458" y="455682"/>
                    <a:pt x="144304" y="455682"/>
                  </a:cubicBezTo>
                  <a:cubicBezTo>
                    <a:pt x="87535" y="455682"/>
                    <a:pt x="43434" y="497401"/>
                    <a:pt x="35814" y="547122"/>
                  </a:cubicBezTo>
                  <a:cubicBezTo>
                    <a:pt x="34862" y="553218"/>
                    <a:pt x="34480" y="559409"/>
                    <a:pt x="34480" y="565600"/>
                  </a:cubicBezTo>
                  <a:cubicBezTo>
                    <a:pt x="34385" y="641133"/>
                    <a:pt x="34290" y="716571"/>
                    <a:pt x="34480" y="792105"/>
                  </a:cubicBezTo>
                  <a:cubicBezTo>
                    <a:pt x="34576" y="837825"/>
                    <a:pt x="56483" y="870781"/>
                    <a:pt x="96012" y="891926"/>
                  </a:cubicBezTo>
                  <a:cubicBezTo>
                    <a:pt x="111919" y="900404"/>
                    <a:pt x="130016" y="902214"/>
                    <a:pt x="148304" y="902214"/>
                  </a:cubicBezTo>
                  <a:cubicBezTo>
                    <a:pt x="241745" y="901928"/>
                    <a:pt x="335280" y="902118"/>
                    <a:pt x="428720" y="902118"/>
                  </a:cubicBezTo>
                  <a:cubicBezTo>
                    <a:pt x="445103" y="902118"/>
                    <a:pt x="451009" y="908024"/>
                    <a:pt x="451009" y="924502"/>
                  </a:cubicBezTo>
                  <a:cubicBezTo>
                    <a:pt x="451009" y="1019752"/>
                    <a:pt x="451009" y="1115002"/>
                    <a:pt x="451009" y="1210252"/>
                  </a:cubicBezTo>
                  <a:cubicBezTo>
                    <a:pt x="451009" y="1272450"/>
                    <a:pt x="498443" y="1320171"/>
                    <a:pt x="560546" y="1320552"/>
                  </a:cubicBezTo>
                  <a:cubicBezTo>
                    <a:pt x="585883" y="1320647"/>
                    <a:pt x="611314" y="1320552"/>
                    <a:pt x="636651" y="1320552"/>
                  </a:cubicBezTo>
                  <a:cubicBezTo>
                    <a:pt x="639794" y="1320552"/>
                    <a:pt x="643033" y="1320552"/>
                    <a:pt x="646271" y="1320552"/>
                  </a:cubicBezTo>
                  <a:cubicBezTo>
                    <a:pt x="642652" y="1326171"/>
                    <a:pt x="639413" y="1331219"/>
                    <a:pt x="635794" y="1336839"/>
                  </a:cubicBezTo>
                  <a:cubicBezTo>
                    <a:pt x="621887" y="1339411"/>
                    <a:pt x="620649" y="1340364"/>
                    <a:pt x="616077" y="1353413"/>
                  </a:cubicBezTo>
                  <a:cubicBezTo>
                    <a:pt x="573691" y="1354937"/>
                    <a:pt x="530543" y="1360080"/>
                    <a:pt x="490919" y="1337220"/>
                  </a:cubicBezTo>
                  <a:cubicBezTo>
                    <a:pt x="443198" y="1309598"/>
                    <a:pt x="417386" y="1267974"/>
                    <a:pt x="416909" y="1212824"/>
                  </a:cubicBezTo>
                  <a:cubicBezTo>
                    <a:pt x="416052" y="1124051"/>
                    <a:pt x="416719" y="1035278"/>
                    <a:pt x="416814" y="946505"/>
                  </a:cubicBezTo>
                  <a:cubicBezTo>
                    <a:pt x="416814" y="943552"/>
                    <a:pt x="416814" y="940694"/>
                    <a:pt x="416814" y="936503"/>
                  </a:cubicBezTo>
                  <a:cubicBezTo>
                    <a:pt x="412813" y="936503"/>
                    <a:pt x="409480" y="936503"/>
                    <a:pt x="406051" y="936503"/>
                  </a:cubicBezTo>
                  <a:cubicBezTo>
                    <a:pt x="318802" y="936503"/>
                    <a:pt x="231458" y="936599"/>
                    <a:pt x="144209" y="936503"/>
                  </a:cubicBezTo>
                  <a:cubicBezTo>
                    <a:pt x="77629" y="936408"/>
                    <a:pt x="21336" y="893165"/>
                    <a:pt x="4763" y="829728"/>
                  </a:cubicBezTo>
                  <a:cubicBezTo>
                    <a:pt x="2953" y="822966"/>
                    <a:pt x="1619" y="816108"/>
                    <a:pt x="0" y="809250"/>
                  </a:cubicBezTo>
                  <a:cubicBezTo>
                    <a:pt x="0" y="722286"/>
                    <a:pt x="0" y="635514"/>
                    <a:pt x="0" y="54883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C38151B5-9842-4D98-8DBA-36EC8662E325}"/>
                </a:ext>
              </a:extLst>
            </p:cNvPr>
            <p:cNvSpPr/>
            <p:nvPr/>
          </p:nvSpPr>
          <p:spPr>
            <a:xfrm>
              <a:off x="2358439" y="1387336"/>
              <a:ext cx="658491" cy="540505"/>
            </a:xfrm>
            <a:custGeom>
              <a:avLst/>
              <a:gdLst>
                <a:gd name="connsiteX0" fmla="*/ 286417 w 738014"/>
                <a:gd name="connsiteY0" fmla="*/ 131540 h 605780"/>
                <a:gd name="connsiteX1" fmla="*/ 178594 w 738014"/>
                <a:gd name="connsiteY1" fmla="*/ 35338 h 605780"/>
                <a:gd name="connsiteX2" fmla="*/ 10477 w 738014"/>
                <a:gd name="connsiteY2" fmla="*/ 35338 h 605780"/>
                <a:gd name="connsiteX3" fmla="*/ 0 w 738014"/>
                <a:gd name="connsiteY3" fmla="*/ 35338 h 605780"/>
                <a:gd name="connsiteX4" fmla="*/ 7048 w 738014"/>
                <a:gd name="connsiteY4" fmla="*/ 21241 h 605780"/>
                <a:gd name="connsiteX5" fmla="*/ 13525 w 738014"/>
                <a:gd name="connsiteY5" fmla="*/ 21622 h 605780"/>
                <a:gd name="connsiteX6" fmla="*/ 13716 w 738014"/>
                <a:gd name="connsiteY6" fmla="*/ 18669 h 605780"/>
                <a:gd name="connsiteX7" fmla="*/ 4286 w 738014"/>
                <a:gd name="connsiteY7" fmla="*/ 7049 h 605780"/>
                <a:gd name="connsiteX8" fmla="*/ 2000 w 738014"/>
                <a:gd name="connsiteY8" fmla="*/ 95 h 605780"/>
                <a:gd name="connsiteX9" fmla="*/ 14383 w 738014"/>
                <a:gd name="connsiteY9" fmla="*/ 95 h 605780"/>
                <a:gd name="connsiteX10" fmla="*/ 17526 w 738014"/>
                <a:gd name="connsiteY10" fmla="*/ 2953 h 605780"/>
                <a:gd name="connsiteX11" fmla="*/ 26860 w 738014"/>
                <a:gd name="connsiteY11" fmla="*/ 10573 h 605780"/>
                <a:gd name="connsiteX12" fmla="*/ 24955 w 738014"/>
                <a:gd name="connsiteY12" fmla="*/ 0 h 605780"/>
                <a:gd name="connsiteX13" fmla="*/ 186023 w 738014"/>
                <a:gd name="connsiteY13" fmla="*/ 0 h 605780"/>
                <a:gd name="connsiteX14" fmla="*/ 220503 w 738014"/>
                <a:gd name="connsiteY14" fmla="*/ 7239 h 605780"/>
                <a:gd name="connsiteX15" fmla="*/ 321469 w 738014"/>
                <a:gd name="connsiteY15" fmla="*/ 143828 h 605780"/>
                <a:gd name="connsiteX16" fmla="*/ 320421 w 738014"/>
                <a:gd name="connsiteY16" fmla="*/ 411956 h 605780"/>
                <a:gd name="connsiteX17" fmla="*/ 320897 w 738014"/>
                <a:gd name="connsiteY17" fmla="*/ 419386 h 605780"/>
                <a:gd name="connsiteX18" fmla="*/ 332232 w 738014"/>
                <a:gd name="connsiteY18" fmla="*/ 419386 h 605780"/>
                <a:gd name="connsiteX19" fmla="*/ 582644 w 738014"/>
                <a:gd name="connsiteY19" fmla="*/ 419005 h 605780"/>
                <a:gd name="connsiteX20" fmla="*/ 698945 w 738014"/>
                <a:gd name="connsiteY20" fmla="*/ 477869 h 605780"/>
                <a:gd name="connsiteX21" fmla="*/ 737997 w 738014"/>
                <a:gd name="connsiteY21" fmla="*/ 585883 h 605780"/>
                <a:gd name="connsiteX22" fmla="*/ 717137 w 738014"/>
                <a:gd name="connsiteY22" fmla="*/ 605314 h 605780"/>
                <a:gd name="connsiteX23" fmla="*/ 703802 w 738014"/>
                <a:gd name="connsiteY23" fmla="*/ 586931 h 605780"/>
                <a:gd name="connsiteX24" fmla="*/ 690086 w 738014"/>
                <a:gd name="connsiteY24" fmla="*/ 529685 h 605780"/>
                <a:gd name="connsiteX25" fmla="*/ 632365 w 738014"/>
                <a:gd name="connsiteY25" fmla="*/ 463487 h 605780"/>
                <a:gd name="connsiteX26" fmla="*/ 591693 w 738014"/>
                <a:gd name="connsiteY26" fmla="*/ 453295 h 605780"/>
                <a:gd name="connsiteX27" fmla="*/ 499776 w 738014"/>
                <a:gd name="connsiteY27" fmla="*/ 453295 h 605780"/>
                <a:gd name="connsiteX28" fmla="*/ 305085 w 738014"/>
                <a:gd name="connsiteY28" fmla="*/ 453390 h 605780"/>
                <a:gd name="connsiteX29" fmla="*/ 285845 w 738014"/>
                <a:gd name="connsiteY29" fmla="*/ 434340 h 605780"/>
                <a:gd name="connsiteX30" fmla="*/ 286702 w 738014"/>
                <a:gd name="connsiteY30" fmla="*/ 242316 h 6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8014" h="605780">
                  <a:moveTo>
                    <a:pt x="286417" y="131540"/>
                  </a:moveTo>
                  <a:cubicBezTo>
                    <a:pt x="279940" y="76200"/>
                    <a:pt x="234505" y="35624"/>
                    <a:pt x="178594" y="35338"/>
                  </a:cubicBezTo>
                  <a:cubicBezTo>
                    <a:pt x="122587" y="35147"/>
                    <a:pt x="66484" y="35338"/>
                    <a:pt x="10477" y="35338"/>
                  </a:cubicBezTo>
                  <a:cubicBezTo>
                    <a:pt x="7239" y="35338"/>
                    <a:pt x="4000" y="35338"/>
                    <a:pt x="0" y="35338"/>
                  </a:cubicBezTo>
                  <a:cubicBezTo>
                    <a:pt x="2476" y="30290"/>
                    <a:pt x="4667" y="26003"/>
                    <a:pt x="7048" y="21241"/>
                  </a:cubicBezTo>
                  <a:cubicBezTo>
                    <a:pt x="8954" y="21336"/>
                    <a:pt x="11144" y="21527"/>
                    <a:pt x="13525" y="21622"/>
                  </a:cubicBezTo>
                  <a:cubicBezTo>
                    <a:pt x="13621" y="20288"/>
                    <a:pt x="14097" y="19145"/>
                    <a:pt x="13716" y="18669"/>
                  </a:cubicBezTo>
                  <a:cubicBezTo>
                    <a:pt x="10573" y="14764"/>
                    <a:pt x="7144" y="11144"/>
                    <a:pt x="4286" y="7049"/>
                  </a:cubicBezTo>
                  <a:cubicBezTo>
                    <a:pt x="2953" y="5144"/>
                    <a:pt x="2667" y="2477"/>
                    <a:pt x="2000" y="95"/>
                  </a:cubicBezTo>
                  <a:cubicBezTo>
                    <a:pt x="6096" y="95"/>
                    <a:pt x="10287" y="95"/>
                    <a:pt x="14383" y="95"/>
                  </a:cubicBezTo>
                  <a:cubicBezTo>
                    <a:pt x="15430" y="1048"/>
                    <a:pt x="16478" y="2096"/>
                    <a:pt x="17526" y="2953"/>
                  </a:cubicBezTo>
                  <a:cubicBezTo>
                    <a:pt x="20669" y="5525"/>
                    <a:pt x="23717" y="8096"/>
                    <a:pt x="26860" y="10573"/>
                  </a:cubicBezTo>
                  <a:cubicBezTo>
                    <a:pt x="26194" y="7049"/>
                    <a:pt x="25622" y="3524"/>
                    <a:pt x="24955" y="0"/>
                  </a:cubicBezTo>
                  <a:cubicBezTo>
                    <a:pt x="78676" y="0"/>
                    <a:pt x="132302" y="0"/>
                    <a:pt x="186023" y="0"/>
                  </a:cubicBezTo>
                  <a:cubicBezTo>
                    <a:pt x="197548" y="2381"/>
                    <a:pt x="209264" y="3905"/>
                    <a:pt x="220503" y="7239"/>
                  </a:cubicBezTo>
                  <a:cubicBezTo>
                    <a:pt x="280511" y="24956"/>
                    <a:pt x="321850" y="81248"/>
                    <a:pt x="321469" y="143828"/>
                  </a:cubicBezTo>
                  <a:cubicBezTo>
                    <a:pt x="320993" y="233172"/>
                    <a:pt x="320707" y="322612"/>
                    <a:pt x="320421" y="411956"/>
                  </a:cubicBezTo>
                  <a:cubicBezTo>
                    <a:pt x="320421" y="413957"/>
                    <a:pt x="320611" y="415957"/>
                    <a:pt x="320897" y="419386"/>
                  </a:cubicBezTo>
                  <a:cubicBezTo>
                    <a:pt x="324802" y="419386"/>
                    <a:pt x="328517" y="419386"/>
                    <a:pt x="332232" y="419386"/>
                  </a:cubicBezTo>
                  <a:cubicBezTo>
                    <a:pt x="415671" y="419386"/>
                    <a:pt x="499205" y="420434"/>
                    <a:pt x="582644" y="419005"/>
                  </a:cubicBezTo>
                  <a:cubicBezTo>
                    <a:pt x="632841" y="418148"/>
                    <a:pt x="669988" y="439293"/>
                    <a:pt x="698945" y="477869"/>
                  </a:cubicBezTo>
                  <a:cubicBezTo>
                    <a:pt x="722947" y="509778"/>
                    <a:pt x="736663" y="545687"/>
                    <a:pt x="737997" y="585883"/>
                  </a:cubicBezTo>
                  <a:cubicBezTo>
                    <a:pt x="738473" y="599599"/>
                    <a:pt x="729043" y="607885"/>
                    <a:pt x="717137" y="605314"/>
                  </a:cubicBezTo>
                  <a:cubicBezTo>
                    <a:pt x="708850" y="603504"/>
                    <a:pt x="704279" y="597884"/>
                    <a:pt x="703802" y="586931"/>
                  </a:cubicBezTo>
                  <a:cubicBezTo>
                    <a:pt x="703040" y="566928"/>
                    <a:pt x="698468" y="547783"/>
                    <a:pt x="690086" y="529685"/>
                  </a:cubicBezTo>
                  <a:cubicBezTo>
                    <a:pt x="677227" y="502158"/>
                    <a:pt x="659606" y="478631"/>
                    <a:pt x="632365" y="463487"/>
                  </a:cubicBezTo>
                  <a:cubicBezTo>
                    <a:pt x="619697" y="456438"/>
                    <a:pt x="606076" y="453295"/>
                    <a:pt x="591693" y="453295"/>
                  </a:cubicBezTo>
                  <a:cubicBezTo>
                    <a:pt x="561022" y="453295"/>
                    <a:pt x="530447" y="453295"/>
                    <a:pt x="499776" y="453295"/>
                  </a:cubicBezTo>
                  <a:cubicBezTo>
                    <a:pt x="434911" y="453295"/>
                    <a:pt x="369951" y="453390"/>
                    <a:pt x="305085" y="453390"/>
                  </a:cubicBezTo>
                  <a:cubicBezTo>
                    <a:pt x="292798" y="453390"/>
                    <a:pt x="285845" y="446627"/>
                    <a:pt x="285845" y="434340"/>
                  </a:cubicBezTo>
                  <a:cubicBezTo>
                    <a:pt x="286035" y="370332"/>
                    <a:pt x="286321" y="306324"/>
                    <a:pt x="286702" y="242316"/>
                  </a:cubicBezTo>
                </a:path>
              </a:pathLst>
            </a:custGeom>
            <a:solidFill>
              <a:srgbClr val="1499B8"/>
            </a:solidFill>
            <a:ln w="9525" cap="flat">
              <a:solidFill>
                <a:srgbClr val="1499B8"/>
              </a:solid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319752D7-B3D2-466E-A68E-1C595B10FA8C}"/>
                </a:ext>
              </a:extLst>
            </p:cNvPr>
            <p:cNvSpPr/>
            <p:nvPr/>
          </p:nvSpPr>
          <p:spPr>
            <a:xfrm>
              <a:off x="2306597" y="1387507"/>
              <a:ext cx="42674" cy="29482"/>
            </a:xfrm>
            <a:custGeom>
              <a:avLst/>
              <a:gdLst>
                <a:gd name="connsiteX0" fmla="*/ 47720 w 47828"/>
                <a:gd name="connsiteY0" fmla="*/ 0 h 33042"/>
                <a:gd name="connsiteX1" fmla="*/ 47149 w 47828"/>
                <a:gd name="connsiteY1" fmla="*/ 6667 h 33042"/>
                <a:gd name="connsiteX2" fmla="*/ 39624 w 47828"/>
                <a:gd name="connsiteY2" fmla="*/ 14954 h 33042"/>
                <a:gd name="connsiteX3" fmla="*/ 35719 w 47828"/>
                <a:gd name="connsiteY3" fmla="*/ 31337 h 33042"/>
                <a:gd name="connsiteX4" fmla="*/ 19812 w 47828"/>
                <a:gd name="connsiteY4" fmla="*/ 28384 h 33042"/>
                <a:gd name="connsiteX5" fmla="*/ 0 w 47828"/>
                <a:gd name="connsiteY5" fmla="*/ 0 h 33042"/>
                <a:gd name="connsiteX6" fmla="*/ 47720 w 47828"/>
                <a:gd name="connsiteY6" fmla="*/ 0 h 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8" h="33042">
                  <a:moveTo>
                    <a:pt x="47720" y="0"/>
                  </a:moveTo>
                  <a:cubicBezTo>
                    <a:pt x="47625" y="2286"/>
                    <a:pt x="48292" y="5048"/>
                    <a:pt x="47149" y="6667"/>
                  </a:cubicBezTo>
                  <a:cubicBezTo>
                    <a:pt x="45053" y="9811"/>
                    <a:pt x="40862" y="11716"/>
                    <a:pt x="39624" y="14954"/>
                  </a:cubicBezTo>
                  <a:cubicBezTo>
                    <a:pt x="37433" y="20669"/>
                    <a:pt x="37529" y="23336"/>
                    <a:pt x="35719" y="31337"/>
                  </a:cubicBezTo>
                  <a:cubicBezTo>
                    <a:pt x="31052" y="32861"/>
                    <a:pt x="24384" y="35338"/>
                    <a:pt x="19812" y="28384"/>
                  </a:cubicBezTo>
                  <a:cubicBezTo>
                    <a:pt x="13430" y="18764"/>
                    <a:pt x="6572" y="9430"/>
                    <a:pt x="0" y="0"/>
                  </a:cubicBezTo>
                  <a:cubicBezTo>
                    <a:pt x="15812" y="0"/>
                    <a:pt x="31718" y="0"/>
                    <a:pt x="47720"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9290AFC3-E97E-4366-AFAE-7B0FF2BECC33}"/>
                </a:ext>
              </a:extLst>
            </p:cNvPr>
            <p:cNvSpPr/>
            <p:nvPr/>
          </p:nvSpPr>
          <p:spPr>
            <a:xfrm>
              <a:off x="2371271" y="1387507"/>
              <a:ext cx="11133" cy="9433"/>
            </a:xfrm>
            <a:custGeom>
              <a:avLst/>
              <a:gdLst>
                <a:gd name="connsiteX0" fmla="*/ 10573 w 12477"/>
                <a:gd name="connsiteY0" fmla="*/ 0 h 10572"/>
                <a:gd name="connsiteX1" fmla="*/ 12478 w 12477"/>
                <a:gd name="connsiteY1" fmla="*/ 10573 h 10572"/>
                <a:gd name="connsiteX2" fmla="*/ 3143 w 12477"/>
                <a:gd name="connsiteY2" fmla="*/ 2953 h 10572"/>
                <a:gd name="connsiteX3" fmla="*/ 0 w 12477"/>
                <a:gd name="connsiteY3" fmla="*/ 95 h 10572"/>
                <a:gd name="connsiteX4" fmla="*/ 10573 w 12477"/>
                <a:gd name="connsiteY4" fmla="*/ 0 h 1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0572">
                  <a:moveTo>
                    <a:pt x="10573" y="0"/>
                  </a:moveTo>
                  <a:cubicBezTo>
                    <a:pt x="11240" y="3524"/>
                    <a:pt x="11811" y="7049"/>
                    <a:pt x="12478" y="10573"/>
                  </a:cubicBezTo>
                  <a:cubicBezTo>
                    <a:pt x="9335" y="8001"/>
                    <a:pt x="6191" y="5525"/>
                    <a:pt x="3143" y="2953"/>
                  </a:cubicBezTo>
                  <a:cubicBezTo>
                    <a:pt x="2000" y="2000"/>
                    <a:pt x="1048" y="1048"/>
                    <a:pt x="0" y="95"/>
                  </a:cubicBezTo>
                  <a:cubicBezTo>
                    <a:pt x="3524" y="0"/>
                    <a:pt x="7049" y="0"/>
                    <a:pt x="10573"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25795937-2CA7-43D1-86C8-72E9937FF708}"/>
                </a:ext>
              </a:extLst>
            </p:cNvPr>
            <p:cNvSpPr/>
            <p:nvPr/>
          </p:nvSpPr>
          <p:spPr>
            <a:xfrm>
              <a:off x="2440791" y="2521291"/>
              <a:ext cx="181663" cy="74560"/>
            </a:xfrm>
            <a:custGeom>
              <a:avLst/>
              <a:gdLst>
                <a:gd name="connsiteX0" fmla="*/ 5715 w 203602"/>
                <a:gd name="connsiteY0" fmla="*/ 83462 h 83564"/>
                <a:gd name="connsiteX1" fmla="*/ 0 w 203602"/>
                <a:gd name="connsiteY1" fmla="*/ 49362 h 83564"/>
                <a:gd name="connsiteX2" fmla="*/ 8572 w 203602"/>
                <a:gd name="connsiteY2" fmla="*/ 49362 h 83564"/>
                <a:gd name="connsiteX3" fmla="*/ 81915 w 203602"/>
                <a:gd name="connsiteY3" fmla="*/ 49362 h 83564"/>
                <a:gd name="connsiteX4" fmla="*/ 171545 w 203602"/>
                <a:gd name="connsiteY4" fmla="*/ 8024 h 83564"/>
                <a:gd name="connsiteX5" fmla="*/ 189071 w 203602"/>
                <a:gd name="connsiteY5" fmla="*/ 785 h 83564"/>
                <a:gd name="connsiteX6" fmla="*/ 202120 w 203602"/>
                <a:gd name="connsiteY6" fmla="*/ 12215 h 83564"/>
                <a:gd name="connsiteX7" fmla="*/ 196977 w 203602"/>
                <a:gd name="connsiteY7" fmla="*/ 31455 h 83564"/>
                <a:gd name="connsiteX8" fmla="*/ 110966 w 203602"/>
                <a:gd name="connsiteY8" fmla="*/ 81081 h 83564"/>
                <a:gd name="connsiteX9" fmla="*/ 59912 w 203602"/>
                <a:gd name="connsiteY9" fmla="*/ 83367 h 83564"/>
                <a:gd name="connsiteX10" fmla="*/ 5715 w 203602"/>
                <a:gd name="connsiteY10" fmla="*/ 83462 h 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02" h="83564">
                  <a:moveTo>
                    <a:pt x="5715" y="83462"/>
                  </a:moveTo>
                  <a:cubicBezTo>
                    <a:pt x="3715" y="71270"/>
                    <a:pt x="1905" y="60697"/>
                    <a:pt x="0" y="49362"/>
                  </a:cubicBezTo>
                  <a:cubicBezTo>
                    <a:pt x="2762" y="49362"/>
                    <a:pt x="5715" y="49362"/>
                    <a:pt x="8572" y="49362"/>
                  </a:cubicBezTo>
                  <a:cubicBezTo>
                    <a:pt x="33052" y="49362"/>
                    <a:pt x="57436" y="49267"/>
                    <a:pt x="81915" y="49362"/>
                  </a:cubicBezTo>
                  <a:cubicBezTo>
                    <a:pt x="118300" y="49553"/>
                    <a:pt x="148494" y="36504"/>
                    <a:pt x="171545" y="8024"/>
                  </a:cubicBezTo>
                  <a:cubicBezTo>
                    <a:pt x="176213" y="2309"/>
                    <a:pt x="182309" y="-1787"/>
                    <a:pt x="189071" y="785"/>
                  </a:cubicBezTo>
                  <a:cubicBezTo>
                    <a:pt x="194215" y="2690"/>
                    <a:pt x="199454" y="7452"/>
                    <a:pt x="202120" y="12215"/>
                  </a:cubicBezTo>
                  <a:cubicBezTo>
                    <a:pt x="205930" y="19168"/>
                    <a:pt x="201739" y="25836"/>
                    <a:pt x="196977" y="31455"/>
                  </a:cubicBezTo>
                  <a:cubicBezTo>
                    <a:pt x="174212" y="58221"/>
                    <a:pt x="146018" y="76128"/>
                    <a:pt x="110966" y="81081"/>
                  </a:cubicBezTo>
                  <a:cubicBezTo>
                    <a:pt x="94202" y="83462"/>
                    <a:pt x="76962" y="83081"/>
                    <a:pt x="59912" y="83367"/>
                  </a:cubicBezTo>
                  <a:cubicBezTo>
                    <a:pt x="41434" y="83748"/>
                    <a:pt x="22860" y="83462"/>
                    <a:pt x="5715" y="83462"/>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2" name="Forma libre: forma 31">
              <a:extLst>
                <a:ext uri="{FF2B5EF4-FFF2-40B4-BE49-F238E27FC236}">
                  <a16:creationId xmlns:a16="http://schemas.microsoft.com/office/drawing/2014/main" id="{B0FF2540-7A54-4912-8032-41B02B67E5E8}"/>
                </a:ext>
              </a:extLst>
            </p:cNvPr>
            <p:cNvSpPr/>
            <p:nvPr/>
          </p:nvSpPr>
          <p:spPr>
            <a:xfrm>
              <a:off x="2385590" y="2565119"/>
              <a:ext cx="54181" cy="30645"/>
            </a:xfrm>
            <a:custGeom>
              <a:avLst/>
              <a:gdLst>
                <a:gd name="connsiteX0" fmla="*/ 40150 w 60724"/>
                <a:gd name="connsiteY0" fmla="*/ 30245 h 34346"/>
                <a:gd name="connsiteX1" fmla="*/ 16528 w 60724"/>
                <a:gd name="connsiteY1" fmla="*/ 908 h 34346"/>
                <a:gd name="connsiteX2" fmla="*/ 43198 w 60724"/>
                <a:gd name="connsiteY2" fmla="*/ 5289 h 34346"/>
                <a:gd name="connsiteX3" fmla="*/ 55676 w 60724"/>
                <a:gd name="connsiteY3" fmla="*/ 13195 h 34346"/>
                <a:gd name="connsiteX4" fmla="*/ 60724 w 60724"/>
                <a:gd name="connsiteY4" fmla="*/ 27768 h 34346"/>
                <a:gd name="connsiteX5" fmla="*/ 50247 w 60724"/>
                <a:gd name="connsiteY5" fmla="*/ 34341 h 34346"/>
                <a:gd name="connsiteX6" fmla="*/ 15957 w 60724"/>
                <a:gd name="connsiteY6" fmla="*/ 34245 h 34346"/>
                <a:gd name="connsiteX7" fmla="*/ 50 w 60724"/>
                <a:gd name="connsiteY7" fmla="*/ 19577 h 34346"/>
                <a:gd name="connsiteX8" fmla="*/ 7003 w 60724"/>
                <a:gd name="connsiteY8" fmla="*/ 8528 h 34346"/>
                <a:gd name="connsiteX9" fmla="*/ 17385 w 60724"/>
                <a:gd name="connsiteY9" fmla="*/ 11576 h 34346"/>
                <a:gd name="connsiteX10" fmla="*/ 30911 w 60724"/>
                <a:gd name="connsiteY10" fmla="*/ 27768 h 34346"/>
                <a:gd name="connsiteX11" fmla="*/ 37864 w 60724"/>
                <a:gd name="connsiteY11" fmla="*/ 32721 h 34346"/>
                <a:gd name="connsiteX12" fmla="*/ 40150 w 60724"/>
                <a:gd name="connsiteY12" fmla="*/ 30245 h 3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4" h="34346">
                  <a:moveTo>
                    <a:pt x="40150" y="30245"/>
                  </a:moveTo>
                  <a:cubicBezTo>
                    <a:pt x="32340" y="20529"/>
                    <a:pt x="24529" y="10814"/>
                    <a:pt x="16528" y="908"/>
                  </a:cubicBezTo>
                  <a:cubicBezTo>
                    <a:pt x="25482" y="-426"/>
                    <a:pt x="34721" y="-1188"/>
                    <a:pt x="43198" y="5289"/>
                  </a:cubicBezTo>
                  <a:cubicBezTo>
                    <a:pt x="47103" y="8337"/>
                    <a:pt x="52818" y="9576"/>
                    <a:pt x="55676" y="13195"/>
                  </a:cubicBezTo>
                  <a:cubicBezTo>
                    <a:pt x="58724" y="17100"/>
                    <a:pt x="60724" y="22815"/>
                    <a:pt x="60724" y="27768"/>
                  </a:cubicBezTo>
                  <a:cubicBezTo>
                    <a:pt x="60724" y="33483"/>
                    <a:pt x="55390" y="34436"/>
                    <a:pt x="50247" y="34341"/>
                  </a:cubicBezTo>
                  <a:cubicBezTo>
                    <a:pt x="38817" y="34150"/>
                    <a:pt x="27387" y="34341"/>
                    <a:pt x="15957" y="34245"/>
                  </a:cubicBezTo>
                  <a:cubicBezTo>
                    <a:pt x="9575" y="34245"/>
                    <a:pt x="-807" y="25482"/>
                    <a:pt x="50" y="19577"/>
                  </a:cubicBezTo>
                  <a:cubicBezTo>
                    <a:pt x="621" y="15481"/>
                    <a:pt x="3574" y="10719"/>
                    <a:pt x="7003" y="8528"/>
                  </a:cubicBezTo>
                  <a:cubicBezTo>
                    <a:pt x="9099" y="7194"/>
                    <a:pt x="14909" y="9195"/>
                    <a:pt x="17385" y="11576"/>
                  </a:cubicBezTo>
                  <a:cubicBezTo>
                    <a:pt x="22434" y="16338"/>
                    <a:pt x="26244" y="22529"/>
                    <a:pt x="30911" y="27768"/>
                  </a:cubicBezTo>
                  <a:cubicBezTo>
                    <a:pt x="32721" y="29864"/>
                    <a:pt x="35578" y="31102"/>
                    <a:pt x="37864" y="32721"/>
                  </a:cubicBezTo>
                  <a:cubicBezTo>
                    <a:pt x="38721" y="31959"/>
                    <a:pt x="39484" y="31102"/>
                    <a:pt x="40150" y="30245"/>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3" name="Forma libre: forma 32">
              <a:extLst>
                <a:ext uri="{FF2B5EF4-FFF2-40B4-BE49-F238E27FC236}">
                  <a16:creationId xmlns:a16="http://schemas.microsoft.com/office/drawing/2014/main" id="{837EBE21-1BA8-47FC-BF0C-ECB3B919AC01}"/>
                </a:ext>
              </a:extLst>
            </p:cNvPr>
            <p:cNvSpPr/>
            <p:nvPr/>
          </p:nvSpPr>
          <p:spPr>
            <a:xfrm>
              <a:off x="2344202" y="1394986"/>
              <a:ext cx="16955" cy="20541"/>
            </a:xfrm>
            <a:custGeom>
              <a:avLst/>
              <a:gdLst>
                <a:gd name="connsiteX0" fmla="*/ 19003 w 19003"/>
                <a:gd name="connsiteY0" fmla="*/ 7334 h 23022"/>
                <a:gd name="connsiteX1" fmla="*/ 7097 w 19003"/>
                <a:gd name="connsiteY1" fmla="*/ 22860 h 23022"/>
                <a:gd name="connsiteX2" fmla="*/ 49 w 19003"/>
                <a:gd name="connsiteY2" fmla="*/ 15145 h 23022"/>
                <a:gd name="connsiteX3" fmla="*/ 11765 w 19003"/>
                <a:gd name="connsiteY3" fmla="*/ 0 h 23022"/>
                <a:gd name="connsiteX4" fmla="*/ 19003 w 19003"/>
                <a:gd name="connsiteY4" fmla="*/ 7334 h 2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23022">
                  <a:moveTo>
                    <a:pt x="19003" y="7334"/>
                  </a:moveTo>
                  <a:cubicBezTo>
                    <a:pt x="18718" y="16097"/>
                    <a:pt x="11955" y="24289"/>
                    <a:pt x="7097" y="22860"/>
                  </a:cubicBezTo>
                  <a:cubicBezTo>
                    <a:pt x="4049" y="22003"/>
                    <a:pt x="-523" y="16192"/>
                    <a:pt x="49" y="15145"/>
                  </a:cubicBezTo>
                  <a:cubicBezTo>
                    <a:pt x="3192" y="9620"/>
                    <a:pt x="7669" y="4953"/>
                    <a:pt x="11765" y="0"/>
                  </a:cubicBezTo>
                  <a:cubicBezTo>
                    <a:pt x="14622" y="2858"/>
                    <a:pt x="17480" y="5715"/>
                    <a:pt x="19003" y="7334"/>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4" name="Forma libre: forma 33">
              <a:extLst>
                <a:ext uri="{FF2B5EF4-FFF2-40B4-BE49-F238E27FC236}">
                  <a16:creationId xmlns:a16="http://schemas.microsoft.com/office/drawing/2014/main" id="{9066D467-0C26-46C6-911F-6AC86C5768CE}"/>
                </a:ext>
              </a:extLst>
            </p:cNvPr>
            <p:cNvSpPr/>
            <p:nvPr/>
          </p:nvSpPr>
          <p:spPr>
            <a:xfrm>
              <a:off x="2366598" y="2586741"/>
              <a:ext cx="20396" cy="8424"/>
            </a:xfrm>
            <a:custGeom>
              <a:avLst/>
              <a:gdLst>
                <a:gd name="connsiteX0" fmla="*/ 21717 w 22859"/>
                <a:gd name="connsiteY0" fmla="*/ 9441 h 9441"/>
                <a:gd name="connsiteX1" fmla="*/ 1524 w 22859"/>
                <a:gd name="connsiteY1" fmla="*/ 9441 h 9441"/>
                <a:gd name="connsiteX2" fmla="*/ 0 w 22859"/>
                <a:gd name="connsiteY2" fmla="*/ 7441 h 9441"/>
                <a:gd name="connsiteX3" fmla="*/ 9525 w 22859"/>
                <a:gd name="connsiteY3" fmla="*/ 12 h 9441"/>
                <a:gd name="connsiteX4" fmla="*/ 22860 w 22859"/>
                <a:gd name="connsiteY4" fmla="*/ 6965 h 9441"/>
                <a:gd name="connsiteX5" fmla="*/ 21717 w 22859"/>
                <a:gd name="connsiteY5" fmla="*/ 9441 h 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9441">
                  <a:moveTo>
                    <a:pt x="21717" y="9441"/>
                  </a:moveTo>
                  <a:cubicBezTo>
                    <a:pt x="14954" y="9441"/>
                    <a:pt x="8287" y="9441"/>
                    <a:pt x="1524" y="9441"/>
                  </a:cubicBezTo>
                  <a:cubicBezTo>
                    <a:pt x="1048" y="8774"/>
                    <a:pt x="476" y="8108"/>
                    <a:pt x="0" y="7441"/>
                  </a:cubicBezTo>
                  <a:cubicBezTo>
                    <a:pt x="3143" y="4774"/>
                    <a:pt x="6572" y="-274"/>
                    <a:pt x="9525" y="12"/>
                  </a:cubicBezTo>
                  <a:cubicBezTo>
                    <a:pt x="14192" y="488"/>
                    <a:pt x="18479" y="4488"/>
                    <a:pt x="22860" y="6965"/>
                  </a:cubicBezTo>
                  <a:cubicBezTo>
                    <a:pt x="22384" y="7822"/>
                    <a:pt x="22003" y="8679"/>
                    <a:pt x="21717" y="9441"/>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5" name="Forma libre: forma 34">
              <a:extLst>
                <a:ext uri="{FF2B5EF4-FFF2-40B4-BE49-F238E27FC236}">
                  <a16:creationId xmlns:a16="http://schemas.microsoft.com/office/drawing/2014/main" id="{560E3706-ED9A-4C2C-AB5C-4A4832030A1A}"/>
                </a:ext>
              </a:extLst>
            </p:cNvPr>
            <p:cNvSpPr/>
            <p:nvPr/>
          </p:nvSpPr>
          <p:spPr>
            <a:xfrm>
              <a:off x="2848131" y="2097250"/>
              <a:ext cx="149831" cy="128565"/>
            </a:xfrm>
            <a:custGeom>
              <a:avLst/>
              <a:gdLst>
                <a:gd name="connsiteX0" fmla="*/ 167926 w 167925"/>
                <a:gd name="connsiteY0" fmla="*/ 58555 h 144091"/>
                <a:gd name="connsiteX1" fmla="*/ 121539 w 167925"/>
                <a:gd name="connsiteY1" fmla="*/ 32076 h 144091"/>
                <a:gd name="connsiteX2" fmla="*/ 119634 w 167925"/>
                <a:gd name="connsiteY2" fmla="*/ 34362 h 144091"/>
                <a:gd name="connsiteX3" fmla="*/ 121825 w 167925"/>
                <a:gd name="connsiteY3" fmla="*/ 39219 h 144091"/>
                <a:gd name="connsiteX4" fmla="*/ 118872 w 167925"/>
                <a:gd name="connsiteY4" fmla="*/ 122087 h 144091"/>
                <a:gd name="connsiteX5" fmla="*/ 40862 w 167925"/>
                <a:gd name="connsiteY5" fmla="*/ 122944 h 144091"/>
                <a:gd name="connsiteX6" fmla="*/ 32766 w 167925"/>
                <a:gd name="connsiteY6" fmla="*/ 48840 h 144091"/>
                <a:gd name="connsiteX7" fmla="*/ 35814 w 167925"/>
                <a:gd name="connsiteY7" fmla="*/ 41505 h 144091"/>
                <a:gd name="connsiteX8" fmla="*/ 35528 w 167925"/>
                <a:gd name="connsiteY8" fmla="*/ 39600 h 144091"/>
                <a:gd name="connsiteX9" fmla="*/ 0 w 167925"/>
                <a:gd name="connsiteY9" fmla="*/ 42839 h 144091"/>
                <a:gd name="connsiteX10" fmla="*/ 5239 w 167925"/>
                <a:gd name="connsiteY10" fmla="*/ 31123 h 144091"/>
                <a:gd name="connsiteX11" fmla="*/ 60007 w 167925"/>
                <a:gd name="connsiteY11" fmla="*/ 71 h 144091"/>
                <a:gd name="connsiteX12" fmla="*/ 163925 w 167925"/>
                <a:gd name="connsiteY12" fmla="*/ 50459 h 144091"/>
                <a:gd name="connsiteX13" fmla="*/ 167640 w 167925"/>
                <a:gd name="connsiteY13" fmla="*/ 56460 h 144091"/>
                <a:gd name="connsiteX14" fmla="*/ 167926 w 167925"/>
                <a:gd name="connsiteY14" fmla="*/ 58555 h 144091"/>
                <a:gd name="connsiteX15" fmla="*/ 100108 w 167925"/>
                <a:gd name="connsiteY15" fmla="*/ 78558 h 144091"/>
                <a:gd name="connsiteX16" fmla="*/ 89345 w 167925"/>
                <a:gd name="connsiteY16" fmla="*/ 53507 h 144091"/>
                <a:gd name="connsiteX17" fmla="*/ 70199 w 167925"/>
                <a:gd name="connsiteY17" fmla="*/ 52935 h 144091"/>
                <a:gd name="connsiteX18" fmla="*/ 70390 w 167925"/>
                <a:gd name="connsiteY18" fmla="*/ 104561 h 144091"/>
                <a:gd name="connsiteX19" fmla="*/ 89059 w 167925"/>
                <a:gd name="connsiteY19" fmla="*/ 104180 h 144091"/>
                <a:gd name="connsiteX20" fmla="*/ 100108 w 167925"/>
                <a:gd name="connsiteY20" fmla="*/ 78558 h 1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5" h="144091">
                  <a:moveTo>
                    <a:pt x="167926" y="58555"/>
                  </a:moveTo>
                  <a:cubicBezTo>
                    <a:pt x="152209" y="49602"/>
                    <a:pt x="136874" y="40838"/>
                    <a:pt x="121539" y="32076"/>
                  </a:cubicBezTo>
                  <a:cubicBezTo>
                    <a:pt x="120872" y="32838"/>
                    <a:pt x="120301" y="33600"/>
                    <a:pt x="119634" y="34362"/>
                  </a:cubicBezTo>
                  <a:cubicBezTo>
                    <a:pt x="120396" y="35981"/>
                    <a:pt x="121063" y="37600"/>
                    <a:pt x="121825" y="39219"/>
                  </a:cubicBezTo>
                  <a:cubicBezTo>
                    <a:pt x="136398" y="67413"/>
                    <a:pt x="136588" y="95417"/>
                    <a:pt x="118872" y="122087"/>
                  </a:cubicBezTo>
                  <a:cubicBezTo>
                    <a:pt x="99632" y="151138"/>
                    <a:pt x="60865" y="151424"/>
                    <a:pt x="40862" y="122944"/>
                  </a:cubicBezTo>
                  <a:cubicBezTo>
                    <a:pt x="24765" y="99894"/>
                    <a:pt x="23526" y="74843"/>
                    <a:pt x="32766" y="48840"/>
                  </a:cubicBezTo>
                  <a:cubicBezTo>
                    <a:pt x="33623" y="46363"/>
                    <a:pt x="34766" y="43982"/>
                    <a:pt x="35814" y="41505"/>
                  </a:cubicBezTo>
                  <a:cubicBezTo>
                    <a:pt x="35909" y="41315"/>
                    <a:pt x="35719" y="40934"/>
                    <a:pt x="35528" y="39600"/>
                  </a:cubicBezTo>
                  <a:cubicBezTo>
                    <a:pt x="24479" y="40553"/>
                    <a:pt x="13240" y="41601"/>
                    <a:pt x="0" y="42839"/>
                  </a:cubicBezTo>
                  <a:cubicBezTo>
                    <a:pt x="2095" y="37981"/>
                    <a:pt x="3143" y="34171"/>
                    <a:pt x="5239" y="31123"/>
                  </a:cubicBezTo>
                  <a:cubicBezTo>
                    <a:pt x="18479" y="11978"/>
                    <a:pt x="36957" y="738"/>
                    <a:pt x="60007" y="71"/>
                  </a:cubicBezTo>
                  <a:cubicBezTo>
                    <a:pt x="103061" y="-1167"/>
                    <a:pt x="139065" y="13597"/>
                    <a:pt x="163925" y="50459"/>
                  </a:cubicBezTo>
                  <a:cubicBezTo>
                    <a:pt x="165259" y="52364"/>
                    <a:pt x="166401" y="54459"/>
                    <a:pt x="167640" y="56460"/>
                  </a:cubicBezTo>
                  <a:cubicBezTo>
                    <a:pt x="168021" y="56745"/>
                    <a:pt x="167830" y="57507"/>
                    <a:pt x="167926" y="58555"/>
                  </a:cubicBezTo>
                  <a:close/>
                  <a:moveTo>
                    <a:pt x="100108" y="78558"/>
                  </a:moveTo>
                  <a:cubicBezTo>
                    <a:pt x="96298" y="69318"/>
                    <a:pt x="93916" y="60651"/>
                    <a:pt x="89345" y="53507"/>
                  </a:cubicBezTo>
                  <a:cubicBezTo>
                    <a:pt x="84201" y="45506"/>
                    <a:pt x="76581" y="45887"/>
                    <a:pt x="70199" y="52935"/>
                  </a:cubicBezTo>
                  <a:cubicBezTo>
                    <a:pt x="58769" y="65318"/>
                    <a:pt x="58864" y="92178"/>
                    <a:pt x="70390" y="104561"/>
                  </a:cubicBezTo>
                  <a:cubicBezTo>
                    <a:pt x="76485" y="111228"/>
                    <a:pt x="84106" y="111800"/>
                    <a:pt x="89059" y="104180"/>
                  </a:cubicBezTo>
                  <a:cubicBezTo>
                    <a:pt x="93821" y="96560"/>
                    <a:pt x="96393" y="87416"/>
                    <a:pt x="100108" y="78558"/>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6" name="Forma libre: forma 35">
              <a:extLst>
                <a:ext uri="{FF2B5EF4-FFF2-40B4-BE49-F238E27FC236}">
                  <a16:creationId xmlns:a16="http://schemas.microsoft.com/office/drawing/2014/main" id="{8A630DFA-BDEF-405D-AB61-5D02FF3B02D4}"/>
                </a:ext>
              </a:extLst>
            </p:cNvPr>
            <p:cNvSpPr/>
            <p:nvPr/>
          </p:nvSpPr>
          <p:spPr>
            <a:xfrm>
              <a:off x="2566655" y="2097388"/>
              <a:ext cx="150341" cy="128367"/>
            </a:xfrm>
            <a:custGeom>
              <a:avLst/>
              <a:gdLst>
                <a:gd name="connsiteX0" fmla="*/ 168497 w 168497"/>
                <a:gd name="connsiteY0" fmla="*/ 42588 h 143870"/>
                <a:gd name="connsiteX1" fmla="*/ 133921 w 168497"/>
                <a:gd name="connsiteY1" fmla="*/ 39445 h 143870"/>
                <a:gd name="connsiteX2" fmla="*/ 140875 w 168497"/>
                <a:gd name="connsiteY2" fmla="*/ 77355 h 143870"/>
                <a:gd name="connsiteX3" fmla="*/ 122872 w 168497"/>
                <a:gd name="connsiteY3" fmla="*/ 128409 h 143870"/>
                <a:gd name="connsiteX4" fmla="*/ 53530 w 168497"/>
                <a:gd name="connsiteY4" fmla="*/ 127170 h 143870"/>
                <a:gd name="connsiteX5" fmla="*/ 44768 w 168497"/>
                <a:gd name="connsiteY5" fmla="*/ 42493 h 143870"/>
                <a:gd name="connsiteX6" fmla="*/ 49720 w 168497"/>
                <a:gd name="connsiteY6" fmla="*/ 33254 h 143870"/>
                <a:gd name="connsiteX7" fmla="*/ 1619 w 168497"/>
                <a:gd name="connsiteY7" fmla="*/ 59543 h 143870"/>
                <a:gd name="connsiteX8" fmla="*/ 0 w 168497"/>
                <a:gd name="connsiteY8" fmla="*/ 58019 h 143870"/>
                <a:gd name="connsiteX9" fmla="*/ 3810 w 168497"/>
                <a:gd name="connsiteY9" fmla="*/ 50875 h 143870"/>
                <a:gd name="connsiteX10" fmla="*/ 118872 w 168497"/>
                <a:gd name="connsiteY10" fmla="*/ 1345 h 143870"/>
                <a:gd name="connsiteX11" fmla="*/ 164116 w 168497"/>
                <a:gd name="connsiteY11" fmla="*/ 32492 h 143870"/>
                <a:gd name="connsiteX12" fmla="*/ 168497 w 168497"/>
                <a:gd name="connsiteY12" fmla="*/ 42588 h 143870"/>
                <a:gd name="connsiteX13" fmla="*/ 68103 w 168497"/>
                <a:gd name="connsiteY13" fmla="*/ 78783 h 143870"/>
                <a:gd name="connsiteX14" fmla="*/ 79915 w 168497"/>
                <a:gd name="connsiteY14" fmla="*/ 104501 h 143870"/>
                <a:gd name="connsiteX15" fmla="*/ 97917 w 168497"/>
                <a:gd name="connsiteY15" fmla="*/ 104405 h 143870"/>
                <a:gd name="connsiteX16" fmla="*/ 98393 w 168497"/>
                <a:gd name="connsiteY16" fmla="*/ 52780 h 143870"/>
                <a:gd name="connsiteX17" fmla="*/ 79153 w 168497"/>
                <a:gd name="connsiteY17" fmla="*/ 53161 h 143870"/>
                <a:gd name="connsiteX18" fmla="*/ 68103 w 168497"/>
                <a:gd name="connsiteY18" fmla="*/ 78783 h 14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 h="143870">
                  <a:moveTo>
                    <a:pt x="168497" y="42588"/>
                  </a:moveTo>
                  <a:cubicBezTo>
                    <a:pt x="155638" y="41445"/>
                    <a:pt x="144303" y="40397"/>
                    <a:pt x="133921" y="39445"/>
                  </a:cubicBezTo>
                  <a:cubicBezTo>
                    <a:pt x="136398" y="52304"/>
                    <a:pt x="140018" y="64782"/>
                    <a:pt x="140875" y="77355"/>
                  </a:cubicBezTo>
                  <a:cubicBezTo>
                    <a:pt x="142113" y="96500"/>
                    <a:pt x="136303" y="114121"/>
                    <a:pt x="122872" y="128409"/>
                  </a:cubicBezTo>
                  <a:cubicBezTo>
                    <a:pt x="103061" y="149554"/>
                    <a:pt x="72866" y="148887"/>
                    <a:pt x="53530" y="127170"/>
                  </a:cubicBezTo>
                  <a:cubicBezTo>
                    <a:pt x="34385" y="105644"/>
                    <a:pt x="30670" y="69925"/>
                    <a:pt x="44768" y="42493"/>
                  </a:cubicBezTo>
                  <a:cubicBezTo>
                    <a:pt x="46101" y="39921"/>
                    <a:pt x="47434" y="37350"/>
                    <a:pt x="49720" y="33254"/>
                  </a:cubicBezTo>
                  <a:cubicBezTo>
                    <a:pt x="30480" y="38207"/>
                    <a:pt x="15907" y="48494"/>
                    <a:pt x="1619" y="59543"/>
                  </a:cubicBezTo>
                  <a:cubicBezTo>
                    <a:pt x="1048" y="59067"/>
                    <a:pt x="571" y="58495"/>
                    <a:pt x="0" y="58019"/>
                  </a:cubicBezTo>
                  <a:cubicBezTo>
                    <a:pt x="1238" y="55638"/>
                    <a:pt x="2381" y="53066"/>
                    <a:pt x="3810" y="50875"/>
                  </a:cubicBezTo>
                  <a:cubicBezTo>
                    <a:pt x="30861" y="10680"/>
                    <a:pt x="72200" y="-4941"/>
                    <a:pt x="118872" y="1345"/>
                  </a:cubicBezTo>
                  <a:cubicBezTo>
                    <a:pt x="138303" y="3917"/>
                    <a:pt x="153448" y="15823"/>
                    <a:pt x="164116" y="32492"/>
                  </a:cubicBezTo>
                  <a:cubicBezTo>
                    <a:pt x="165830" y="35064"/>
                    <a:pt x="166592" y="38207"/>
                    <a:pt x="168497" y="42588"/>
                  </a:cubicBezTo>
                  <a:close/>
                  <a:moveTo>
                    <a:pt x="68103" y="78783"/>
                  </a:moveTo>
                  <a:cubicBezTo>
                    <a:pt x="72200" y="87927"/>
                    <a:pt x="74866" y="96976"/>
                    <a:pt x="79915" y="104501"/>
                  </a:cubicBezTo>
                  <a:cubicBezTo>
                    <a:pt x="84582" y="111549"/>
                    <a:pt x="92011" y="110787"/>
                    <a:pt x="97917" y="104405"/>
                  </a:cubicBezTo>
                  <a:cubicBezTo>
                    <a:pt x="109538" y="91833"/>
                    <a:pt x="109823" y="65829"/>
                    <a:pt x="98393" y="52780"/>
                  </a:cubicBezTo>
                  <a:cubicBezTo>
                    <a:pt x="92107" y="45636"/>
                    <a:pt x="84296" y="45160"/>
                    <a:pt x="79153" y="53161"/>
                  </a:cubicBezTo>
                  <a:cubicBezTo>
                    <a:pt x="74486" y="60591"/>
                    <a:pt x="72009" y="69449"/>
                    <a:pt x="68103" y="7878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7" name="Forma libre: forma 36">
              <a:extLst>
                <a:ext uri="{FF2B5EF4-FFF2-40B4-BE49-F238E27FC236}">
                  <a16:creationId xmlns:a16="http://schemas.microsoft.com/office/drawing/2014/main" id="{427CE7B6-217B-4EBA-A31D-1933D11DAF64}"/>
                </a:ext>
              </a:extLst>
            </p:cNvPr>
            <p:cNvSpPr/>
            <p:nvPr/>
          </p:nvSpPr>
          <p:spPr>
            <a:xfrm>
              <a:off x="2684532" y="2324286"/>
              <a:ext cx="201798" cy="77303"/>
            </a:xfrm>
            <a:custGeom>
              <a:avLst/>
              <a:gdLst>
                <a:gd name="connsiteX0" fmla="*/ 0 w 226168"/>
                <a:gd name="connsiteY0" fmla="*/ 23366 h 86639"/>
                <a:gd name="connsiteX1" fmla="*/ 31432 w 226168"/>
                <a:gd name="connsiteY1" fmla="*/ 11745 h 86639"/>
                <a:gd name="connsiteX2" fmla="*/ 42100 w 226168"/>
                <a:gd name="connsiteY2" fmla="*/ 25842 h 86639"/>
                <a:gd name="connsiteX3" fmla="*/ 111919 w 226168"/>
                <a:gd name="connsiteY3" fmla="*/ 51941 h 86639"/>
                <a:gd name="connsiteX4" fmla="*/ 177355 w 226168"/>
                <a:gd name="connsiteY4" fmla="*/ 29843 h 86639"/>
                <a:gd name="connsiteX5" fmla="*/ 192977 w 226168"/>
                <a:gd name="connsiteY5" fmla="*/ 10888 h 86639"/>
                <a:gd name="connsiteX6" fmla="*/ 217456 w 226168"/>
                <a:gd name="connsiteY6" fmla="*/ 2220 h 86639"/>
                <a:gd name="connsiteX7" fmla="*/ 222695 w 226168"/>
                <a:gd name="connsiteY7" fmla="*/ 28319 h 86639"/>
                <a:gd name="connsiteX8" fmla="*/ 149828 w 226168"/>
                <a:gd name="connsiteY8" fmla="*/ 81468 h 86639"/>
                <a:gd name="connsiteX9" fmla="*/ 31528 w 226168"/>
                <a:gd name="connsiteY9" fmla="*/ 62704 h 86639"/>
                <a:gd name="connsiteX10" fmla="*/ 0 w 226168"/>
                <a:gd name="connsiteY10" fmla="*/ 23366 h 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168" h="86639">
                  <a:moveTo>
                    <a:pt x="0" y="23366"/>
                  </a:moveTo>
                  <a:cubicBezTo>
                    <a:pt x="10859" y="19366"/>
                    <a:pt x="21050" y="15651"/>
                    <a:pt x="31432" y="11745"/>
                  </a:cubicBezTo>
                  <a:cubicBezTo>
                    <a:pt x="35052" y="16603"/>
                    <a:pt x="38195" y="21556"/>
                    <a:pt x="42100" y="25842"/>
                  </a:cubicBezTo>
                  <a:cubicBezTo>
                    <a:pt x="60865" y="46321"/>
                    <a:pt x="85534" y="52036"/>
                    <a:pt x="111919" y="51941"/>
                  </a:cubicBezTo>
                  <a:cubicBezTo>
                    <a:pt x="136017" y="51846"/>
                    <a:pt x="158877" y="46607"/>
                    <a:pt x="177355" y="29843"/>
                  </a:cubicBezTo>
                  <a:cubicBezTo>
                    <a:pt x="183356" y="24414"/>
                    <a:pt x="188404" y="17651"/>
                    <a:pt x="192977" y="10888"/>
                  </a:cubicBezTo>
                  <a:cubicBezTo>
                    <a:pt x="199644" y="792"/>
                    <a:pt x="208502" y="-2733"/>
                    <a:pt x="217456" y="2220"/>
                  </a:cubicBezTo>
                  <a:cubicBezTo>
                    <a:pt x="226600" y="7174"/>
                    <a:pt x="228885" y="17556"/>
                    <a:pt x="222695" y="28319"/>
                  </a:cubicBezTo>
                  <a:cubicBezTo>
                    <a:pt x="206311" y="56703"/>
                    <a:pt x="181451" y="74134"/>
                    <a:pt x="149828" y="81468"/>
                  </a:cubicBezTo>
                  <a:cubicBezTo>
                    <a:pt x="108013" y="91184"/>
                    <a:pt x="67723" y="88422"/>
                    <a:pt x="31528" y="62704"/>
                  </a:cubicBezTo>
                  <a:cubicBezTo>
                    <a:pt x="17621" y="52798"/>
                    <a:pt x="7144" y="40035"/>
                    <a:pt x="0" y="2336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8" name="Forma libre: forma 37">
              <a:extLst>
                <a:ext uri="{FF2B5EF4-FFF2-40B4-BE49-F238E27FC236}">
                  <a16:creationId xmlns:a16="http://schemas.microsoft.com/office/drawing/2014/main" id="{2E9FBD99-3308-4791-9A6A-0FBC3206A6F6}"/>
                </a:ext>
              </a:extLst>
            </p:cNvPr>
            <p:cNvSpPr/>
            <p:nvPr/>
          </p:nvSpPr>
          <p:spPr>
            <a:xfrm>
              <a:off x="2349940" y="2565335"/>
              <a:ext cx="110652" cy="30425"/>
            </a:xfrm>
            <a:custGeom>
              <a:avLst/>
              <a:gdLst>
                <a:gd name="connsiteX0" fmla="*/ 0 w 124015"/>
                <a:gd name="connsiteY0" fmla="*/ 0 h 34099"/>
                <a:gd name="connsiteX1" fmla="*/ 124015 w 124015"/>
                <a:gd name="connsiteY1" fmla="*/ 0 h 34099"/>
                <a:gd name="connsiteX2" fmla="*/ 124015 w 124015"/>
                <a:gd name="connsiteY2" fmla="*/ 34099 h 34099"/>
                <a:gd name="connsiteX3" fmla="*/ 0 w 124015"/>
                <a:gd name="connsiteY3" fmla="*/ 34099 h 34099"/>
              </a:gdLst>
              <a:ahLst/>
              <a:cxnLst>
                <a:cxn ang="0">
                  <a:pos x="connsiteX0" y="connsiteY0"/>
                </a:cxn>
                <a:cxn ang="0">
                  <a:pos x="connsiteX1" y="connsiteY1"/>
                </a:cxn>
                <a:cxn ang="0">
                  <a:pos x="connsiteX2" y="connsiteY2"/>
                </a:cxn>
                <a:cxn ang="0">
                  <a:pos x="connsiteX3" y="connsiteY3"/>
                </a:cxn>
              </a:cxnLst>
              <a:rect l="l" t="t" r="r" b="b"/>
              <a:pathLst>
                <a:path w="124015" h="34099">
                  <a:moveTo>
                    <a:pt x="0" y="0"/>
                  </a:moveTo>
                  <a:lnTo>
                    <a:pt x="124015" y="0"/>
                  </a:lnTo>
                  <a:lnTo>
                    <a:pt x="124015" y="34099"/>
                  </a:lnTo>
                  <a:lnTo>
                    <a:pt x="0" y="34099"/>
                  </a:lnTo>
                  <a:close/>
                </a:path>
              </a:pathLst>
            </a:custGeom>
            <a:solidFill>
              <a:srgbClr val="1499B8"/>
            </a:solidFill>
            <a:ln w="9525" cap="flat">
              <a:solidFill>
                <a:srgbClr val="1499B8"/>
              </a:solidFill>
              <a:prstDash val="solid"/>
              <a:miter/>
            </a:ln>
          </p:spPr>
          <p:txBody>
            <a:bodyPr rtlCol="0" anchor="ctr"/>
            <a:lstStyle/>
            <a:p>
              <a:endParaRPr lang="es-PE"/>
            </a:p>
          </p:txBody>
        </p:sp>
        <p:sp>
          <p:nvSpPr>
            <p:cNvPr id="39" name="Forma libre: forma 38">
              <a:extLst>
                <a:ext uri="{FF2B5EF4-FFF2-40B4-BE49-F238E27FC236}">
                  <a16:creationId xmlns:a16="http://schemas.microsoft.com/office/drawing/2014/main" id="{48142723-12D6-408D-9138-10AE73936997}"/>
                </a:ext>
              </a:extLst>
            </p:cNvPr>
            <p:cNvSpPr/>
            <p:nvPr/>
          </p:nvSpPr>
          <p:spPr>
            <a:xfrm>
              <a:off x="2316115" y="1387507"/>
              <a:ext cx="77762" cy="31275"/>
            </a:xfrm>
            <a:custGeom>
              <a:avLst/>
              <a:gdLst>
                <a:gd name="connsiteX0" fmla="*/ 0 w 87153"/>
                <a:gd name="connsiteY0" fmla="*/ 0 h 35052"/>
                <a:gd name="connsiteX1" fmla="*/ 87154 w 87153"/>
                <a:gd name="connsiteY1" fmla="*/ 0 h 35052"/>
                <a:gd name="connsiteX2" fmla="*/ 87154 w 87153"/>
                <a:gd name="connsiteY2" fmla="*/ 35052 h 35052"/>
                <a:gd name="connsiteX3" fmla="*/ 0 w 87153"/>
                <a:gd name="connsiteY3" fmla="*/ 35052 h 35052"/>
              </a:gdLst>
              <a:ahLst/>
              <a:cxnLst>
                <a:cxn ang="0">
                  <a:pos x="connsiteX0" y="connsiteY0"/>
                </a:cxn>
                <a:cxn ang="0">
                  <a:pos x="connsiteX1" y="connsiteY1"/>
                </a:cxn>
                <a:cxn ang="0">
                  <a:pos x="connsiteX2" y="connsiteY2"/>
                </a:cxn>
                <a:cxn ang="0">
                  <a:pos x="connsiteX3" y="connsiteY3"/>
                </a:cxn>
              </a:cxnLst>
              <a:rect l="l" t="t" r="r" b="b"/>
              <a:pathLst>
                <a:path w="87153" h="35052">
                  <a:moveTo>
                    <a:pt x="0" y="0"/>
                  </a:moveTo>
                  <a:lnTo>
                    <a:pt x="87154" y="0"/>
                  </a:lnTo>
                  <a:lnTo>
                    <a:pt x="87154" y="35052"/>
                  </a:lnTo>
                  <a:lnTo>
                    <a:pt x="0" y="35052"/>
                  </a:lnTo>
                  <a:close/>
                </a:path>
              </a:pathLst>
            </a:custGeom>
            <a:solidFill>
              <a:srgbClr val="1499B8"/>
            </a:solidFill>
            <a:ln w="9525" cap="flat">
              <a:solidFill>
                <a:srgbClr val="1499B8"/>
              </a:solidFill>
              <a:prstDash val="solid"/>
              <a:miter/>
            </a:ln>
          </p:spPr>
          <p:txBody>
            <a:bodyPr rtlCol="0" anchor="ctr"/>
            <a:lstStyle/>
            <a:p>
              <a:endParaRPr lang="es-PE"/>
            </a:p>
          </p:txBody>
        </p:sp>
      </p:grpSp>
    </p:spTree>
    <p:extLst>
      <p:ext uri="{BB962C8B-B14F-4D97-AF65-F5344CB8AC3E}">
        <p14:creationId xmlns:p14="http://schemas.microsoft.com/office/powerpoint/2010/main" val="380681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57" name="Google Shape;12;p2">
            <a:extLst>
              <a:ext uri="{FF2B5EF4-FFF2-40B4-BE49-F238E27FC236}">
                <a16:creationId xmlns:a16="http://schemas.microsoft.com/office/drawing/2014/main" id="{816AE738-DC17-4CD8-B4C9-2FD68C8A7735}"/>
              </a:ext>
            </a:extLst>
          </p:cNvPr>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grpSp>
        <p:nvGrpSpPr>
          <p:cNvPr id="5" name="Grupo 4">
            <a:extLst>
              <a:ext uri="{FF2B5EF4-FFF2-40B4-BE49-F238E27FC236}">
                <a16:creationId xmlns:a16="http://schemas.microsoft.com/office/drawing/2014/main" id="{53B821AE-06DB-419D-8126-CFA2746D57DD}"/>
              </a:ext>
            </a:extLst>
          </p:cNvPr>
          <p:cNvGrpSpPr/>
          <p:nvPr userDrawn="1"/>
        </p:nvGrpSpPr>
        <p:grpSpPr>
          <a:xfrm>
            <a:off x="265399" y="98854"/>
            <a:ext cx="582212" cy="709674"/>
            <a:chOff x="774148" y="2117510"/>
            <a:chExt cx="745310" cy="908479"/>
          </a:xfrm>
        </p:grpSpPr>
        <p:sp>
          <p:nvSpPr>
            <p:cNvPr id="58" name="Forma libre: forma 57">
              <a:extLst>
                <a:ext uri="{FF2B5EF4-FFF2-40B4-BE49-F238E27FC236}">
                  <a16:creationId xmlns:a16="http://schemas.microsoft.com/office/drawing/2014/main" id="{E1015A44-3955-4D05-BCA9-337451F2F34F}"/>
                </a:ext>
              </a:extLst>
            </p:cNvPr>
            <p:cNvSpPr/>
            <p:nvPr userDrawn="1"/>
          </p:nvSpPr>
          <p:spPr>
            <a:xfrm>
              <a:off x="774148" y="2117510"/>
              <a:ext cx="745310" cy="908479"/>
            </a:xfrm>
            <a:custGeom>
              <a:avLst/>
              <a:gdLst>
                <a:gd name="connsiteX0" fmla="*/ 132516 w 745310"/>
                <a:gd name="connsiteY0" fmla="*/ 67382 h 908479"/>
                <a:gd name="connsiteX1" fmla="*/ 32885 w 745310"/>
                <a:gd name="connsiteY1" fmla="*/ 228926 h 908479"/>
                <a:gd name="connsiteX2" fmla="*/ 55840 w 745310"/>
                <a:gd name="connsiteY2" fmla="*/ 293124 h 908479"/>
                <a:gd name="connsiteX3" fmla="*/ 108228 w 745310"/>
                <a:gd name="connsiteY3" fmla="*/ 398185 h 908479"/>
                <a:gd name="connsiteX4" fmla="*/ 117943 w 745310"/>
                <a:gd name="connsiteY4" fmla="*/ 407996 h 908479"/>
                <a:gd name="connsiteX5" fmla="*/ 131564 w 745310"/>
                <a:gd name="connsiteY5" fmla="*/ 423903 h 908479"/>
                <a:gd name="connsiteX6" fmla="*/ 167759 w 745310"/>
                <a:gd name="connsiteY6" fmla="*/ 492006 h 908479"/>
                <a:gd name="connsiteX7" fmla="*/ 290250 w 745310"/>
                <a:gd name="connsiteY7" fmla="*/ 561539 h 908479"/>
                <a:gd name="connsiteX8" fmla="*/ 399121 w 745310"/>
                <a:gd name="connsiteY8" fmla="*/ 495816 h 908479"/>
                <a:gd name="connsiteX9" fmla="*/ 436174 w 745310"/>
                <a:gd name="connsiteY9" fmla="*/ 427141 h 908479"/>
                <a:gd name="connsiteX10" fmla="*/ 455414 w 745310"/>
                <a:gd name="connsiteY10" fmla="*/ 406377 h 908479"/>
                <a:gd name="connsiteX11" fmla="*/ 460748 w 745310"/>
                <a:gd name="connsiteY11" fmla="*/ 399900 h 908479"/>
                <a:gd name="connsiteX12" fmla="*/ 519041 w 745310"/>
                <a:gd name="connsiteY12" fmla="*/ 282552 h 908479"/>
                <a:gd name="connsiteX13" fmla="*/ 537139 w 745310"/>
                <a:gd name="connsiteY13" fmla="*/ 164823 h 908479"/>
                <a:gd name="connsiteX14" fmla="*/ 451509 w 745310"/>
                <a:gd name="connsiteY14" fmla="*/ 71573 h 908479"/>
                <a:gd name="connsiteX15" fmla="*/ 430458 w 745310"/>
                <a:gd name="connsiteY15" fmla="*/ 77955 h 908479"/>
                <a:gd name="connsiteX16" fmla="*/ 423315 w 745310"/>
                <a:gd name="connsiteY16" fmla="*/ 79098 h 908479"/>
                <a:gd name="connsiteX17" fmla="*/ 409980 w 745310"/>
                <a:gd name="connsiteY17" fmla="*/ 85194 h 908479"/>
                <a:gd name="connsiteX18" fmla="*/ 361688 w 745310"/>
                <a:gd name="connsiteY18" fmla="*/ 52999 h 908479"/>
                <a:gd name="connsiteX19" fmla="*/ 369117 w 745310"/>
                <a:gd name="connsiteY19" fmla="*/ 20043 h 908479"/>
                <a:gd name="connsiteX20" fmla="*/ 419695 w 745310"/>
                <a:gd name="connsiteY20" fmla="*/ 7660 h 908479"/>
                <a:gd name="connsiteX21" fmla="*/ 432649 w 745310"/>
                <a:gd name="connsiteY21" fmla="*/ 19566 h 908479"/>
                <a:gd name="connsiteX22" fmla="*/ 447032 w 745310"/>
                <a:gd name="connsiteY22" fmla="*/ 28044 h 908479"/>
                <a:gd name="connsiteX23" fmla="*/ 455414 w 745310"/>
                <a:gd name="connsiteY23" fmla="*/ 35092 h 908479"/>
                <a:gd name="connsiteX24" fmla="*/ 467415 w 745310"/>
                <a:gd name="connsiteY24" fmla="*/ 46712 h 908479"/>
                <a:gd name="connsiteX25" fmla="*/ 567523 w 745310"/>
                <a:gd name="connsiteY25" fmla="*/ 168442 h 908479"/>
                <a:gd name="connsiteX26" fmla="*/ 549426 w 745310"/>
                <a:gd name="connsiteY26" fmla="*/ 285695 h 908479"/>
                <a:gd name="connsiteX27" fmla="*/ 489418 w 745310"/>
                <a:gd name="connsiteY27" fmla="*/ 407710 h 908479"/>
                <a:gd name="connsiteX28" fmla="*/ 485799 w 745310"/>
                <a:gd name="connsiteY28" fmla="*/ 426951 h 908479"/>
                <a:gd name="connsiteX29" fmla="*/ 484751 w 745310"/>
                <a:gd name="connsiteY29" fmla="*/ 437333 h 908479"/>
                <a:gd name="connsiteX30" fmla="*/ 425220 w 745310"/>
                <a:gd name="connsiteY30" fmla="*/ 542298 h 908479"/>
                <a:gd name="connsiteX31" fmla="*/ 304062 w 745310"/>
                <a:gd name="connsiteY31" fmla="*/ 609354 h 908479"/>
                <a:gd name="connsiteX32" fmla="*/ 300252 w 745310"/>
                <a:gd name="connsiteY32" fmla="*/ 610116 h 908479"/>
                <a:gd name="connsiteX33" fmla="*/ 297585 w 745310"/>
                <a:gd name="connsiteY33" fmla="*/ 611736 h 908479"/>
                <a:gd name="connsiteX34" fmla="*/ 297585 w 745310"/>
                <a:gd name="connsiteY34" fmla="*/ 639358 h 908479"/>
                <a:gd name="connsiteX35" fmla="*/ 300442 w 745310"/>
                <a:gd name="connsiteY35" fmla="*/ 738990 h 908479"/>
                <a:gd name="connsiteX36" fmla="*/ 437031 w 745310"/>
                <a:gd name="connsiteY36" fmla="*/ 877007 h 908479"/>
                <a:gd name="connsiteX37" fmla="*/ 610862 w 745310"/>
                <a:gd name="connsiteY37" fmla="*/ 795187 h 908479"/>
                <a:gd name="connsiteX38" fmla="*/ 633150 w 745310"/>
                <a:gd name="connsiteY38" fmla="*/ 716034 h 908479"/>
                <a:gd name="connsiteX39" fmla="*/ 633341 w 745310"/>
                <a:gd name="connsiteY39" fmla="*/ 538869 h 908479"/>
                <a:gd name="connsiteX40" fmla="*/ 632865 w 745310"/>
                <a:gd name="connsiteY40" fmla="*/ 532488 h 908479"/>
                <a:gd name="connsiteX41" fmla="*/ 562570 w 745310"/>
                <a:gd name="connsiteY41" fmla="*/ 482958 h 908479"/>
                <a:gd name="connsiteX42" fmla="*/ 551807 w 745310"/>
                <a:gd name="connsiteY42" fmla="*/ 420569 h 908479"/>
                <a:gd name="connsiteX43" fmla="*/ 646390 w 745310"/>
                <a:gd name="connsiteY43" fmla="*/ 338844 h 908479"/>
                <a:gd name="connsiteX44" fmla="*/ 743450 w 745310"/>
                <a:gd name="connsiteY44" fmla="*/ 418759 h 908479"/>
                <a:gd name="connsiteX45" fmla="*/ 726781 w 745310"/>
                <a:gd name="connsiteY45" fmla="*/ 492959 h 908479"/>
                <a:gd name="connsiteX46" fmla="*/ 662392 w 745310"/>
                <a:gd name="connsiteY46" fmla="*/ 532678 h 908479"/>
                <a:gd name="connsiteX47" fmla="*/ 662392 w 745310"/>
                <a:gd name="connsiteY47" fmla="*/ 570397 h 908479"/>
                <a:gd name="connsiteX48" fmla="*/ 662392 w 745310"/>
                <a:gd name="connsiteY48" fmla="*/ 710415 h 908479"/>
                <a:gd name="connsiteX49" fmla="*/ 459891 w 745310"/>
                <a:gd name="connsiteY49" fmla="*/ 908439 h 908479"/>
                <a:gd name="connsiteX50" fmla="*/ 268819 w 745310"/>
                <a:gd name="connsiteY50" fmla="*/ 715939 h 908479"/>
                <a:gd name="connsiteX51" fmla="*/ 268724 w 745310"/>
                <a:gd name="connsiteY51" fmla="*/ 618975 h 908479"/>
                <a:gd name="connsiteX52" fmla="*/ 261771 w 745310"/>
                <a:gd name="connsiteY52" fmla="*/ 608783 h 908479"/>
                <a:gd name="connsiteX53" fmla="*/ 122515 w 745310"/>
                <a:gd name="connsiteY53" fmla="*/ 511152 h 908479"/>
                <a:gd name="connsiteX54" fmla="*/ 86606 w 745310"/>
                <a:gd name="connsiteY54" fmla="*/ 441810 h 908479"/>
                <a:gd name="connsiteX55" fmla="*/ 83748 w 745310"/>
                <a:gd name="connsiteY55" fmla="*/ 428856 h 908479"/>
                <a:gd name="connsiteX56" fmla="*/ 78795 w 745310"/>
                <a:gd name="connsiteY56" fmla="*/ 404948 h 908479"/>
                <a:gd name="connsiteX57" fmla="*/ 21455 w 745310"/>
                <a:gd name="connsiteY57" fmla="*/ 288267 h 908479"/>
                <a:gd name="connsiteX58" fmla="*/ 4119 w 745310"/>
                <a:gd name="connsiteY58" fmla="*/ 159584 h 908479"/>
                <a:gd name="connsiteX59" fmla="*/ 110895 w 745310"/>
                <a:gd name="connsiteY59" fmla="*/ 43569 h 908479"/>
                <a:gd name="connsiteX60" fmla="*/ 123849 w 745310"/>
                <a:gd name="connsiteY60" fmla="*/ 39283 h 908479"/>
                <a:gd name="connsiteX61" fmla="*/ 131659 w 745310"/>
                <a:gd name="connsiteY61" fmla="*/ 31663 h 908479"/>
                <a:gd name="connsiteX62" fmla="*/ 145661 w 745310"/>
                <a:gd name="connsiteY62" fmla="*/ 24424 h 908479"/>
                <a:gd name="connsiteX63" fmla="*/ 159377 w 745310"/>
                <a:gd name="connsiteY63" fmla="*/ 20709 h 908479"/>
                <a:gd name="connsiteX64" fmla="*/ 176046 w 745310"/>
                <a:gd name="connsiteY64" fmla="*/ 7089 h 908479"/>
                <a:gd name="connsiteX65" fmla="*/ 224909 w 745310"/>
                <a:gd name="connsiteY65" fmla="*/ 20995 h 908479"/>
                <a:gd name="connsiteX66" fmla="*/ 229100 w 745310"/>
                <a:gd name="connsiteY66" fmla="*/ 64143 h 908479"/>
                <a:gd name="connsiteX67" fmla="*/ 184047 w 745310"/>
                <a:gd name="connsiteY67" fmla="*/ 87003 h 908479"/>
                <a:gd name="connsiteX68" fmla="*/ 169283 w 745310"/>
                <a:gd name="connsiteY68" fmla="*/ 79479 h 908479"/>
                <a:gd name="connsiteX69" fmla="*/ 148328 w 745310"/>
                <a:gd name="connsiteY69" fmla="*/ 76431 h 908479"/>
                <a:gd name="connsiteX70" fmla="*/ 132516 w 745310"/>
                <a:gd name="connsiteY70" fmla="*/ 67382 h 908479"/>
                <a:gd name="connsiteX71" fmla="*/ 715827 w 745310"/>
                <a:gd name="connsiteY71" fmla="*/ 436095 h 908479"/>
                <a:gd name="connsiteX72" fmla="*/ 648867 w 745310"/>
                <a:gd name="connsiteY72" fmla="*/ 367610 h 908479"/>
                <a:gd name="connsiteX73" fmla="*/ 579334 w 745310"/>
                <a:gd name="connsiteY73" fmla="*/ 435618 h 908479"/>
                <a:gd name="connsiteX74" fmla="*/ 646295 w 745310"/>
                <a:gd name="connsiteY74" fmla="*/ 504294 h 908479"/>
                <a:gd name="connsiteX75" fmla="*/ 715827 w 745310"/>
                <a:gd name="connsiteY75" fmla="*/ 436095 h 9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5310" h="908479">
                  <a:moveTo>
                    <a:pt x="132516" y="67382"/>
                  </a:moveTo>
                  <a:cubicBezTo>
                    <a:pt x="57555" y="84908"/>
                    <a:pt x="15454" y="151964"/>
                    <a:pt x="32885" y="228926"/>
                  </a:cubicBezTo>
                  <a:cubicBezTo>
                    <a:pt x="37838" y="250929"/>
                    <a:pt x="46315" y="272550"/>
                    <a:pt x="55840" y="293124"/>
                  </a:cubicBezTo>
                  <a:cubicBezTo>
                    <a:pt x="72128" y="328653"/>
                    <a:pt x="90416" y="363324"/>
                    <a:pt x="108228" y="398185"/>
                  </a:cubicBezTo>
                  <a:cubicBezTo>
                    <a:pt x="110228" y="402090"/>
                    <a:pt x="114800" y="404567"/>
                    <a:pt x="117943" y="407996"/>
                  </a:cubicBezTo>
                  <a:cubicBezTo>
                    <a:pt x="122706" y="413139"/>
                    <a:pt x="128325" y="417902"/>
                    <a:pt x="131564" y="423903"/>
                  </a:cubicBezTo>
                  <a:cubicBezTo>
                    <a:pt x="143946" y="446477"/>
                    <a:pt x="153757" y="470575"/>
                    <a:pt x="167759" y="492006"/>
                  </a:cubicBezTo>
                  <a:cubicBezTo>
                    <a:pt x="196334" y="535726"/>
                    <a:pt x="235958" y="563539"/>
                    <a:pt x="290250" y="561539"/>
                  </a:cubicBezTo>
                  <a:cubicBezTo>
                    <a:pt x="337875" y="559824"/>
                    <a:pt x="373404" y="534107"/>
                    <a:pt x="399121" y="495816"/>
                  </a:cubicBezTo>
                  <a:cubicBezTo>
                    <a:pt x="413599" y="474290"/>
                    <a:pt x="424172" y="450192"/>
                    <a:pt x="436174" y="427141"/>
                  </a:cubicBezTo>
                  <a:cubicBezTo>
                    <a:pt x="440745" y="418378"/>
                    <a:pt x="444841" y="409710"/>
                    <a:pt x="455414" y="406377"/>
                  </a:cubicBezTo>
                  <a:cubicBezTo>
                    <a:pt x="457700" y="405710"/>
                    <a:pt x="459510" y="402376"/>
                    <a:pt x="460748" y="399900"/>
                  </a:cubicBezTo>
                  <a:cubicBezTo>
                    <a:pt x="480274" y="360847"/>
                    <a:pt x="500372" y="321985"/>
                    <a:pt x="519041" y="282552"/>
                  </a:cubicBezTo>
                  <a:cubicBezTo>
                    <a:pt x="536662" y="245309"/>
                    <a:pt x="546378" y="206256"/>
                    <a:pt x="537139" y="164823"/>
                  </a:cubicBezTo>
                  <a:cubicBezTo>
                    <a:pt x="526661" y="117674"/>
                    <a:pt x="495895" y="88718"/>
                    <a:pt x="451509" y="71573"/>
                  </a:cubicBezTo>
                  <a:cubicBezTo>
                    <a:pt x="446460" y="81098"/>
                    <a:pt x="439698" y="83289"/>
                    <a:pt x="430458" y="77955"/>
                  </a:cubicBezTo>
                  <a:cubicBezTo>
                    <a:pt x="428744" y="77002"/>
                    <a:pt x="425506" y="78145"/>
                    <a:pt x="423315" y="79098"/>
                  </a:cubicBezTo>
                  <a:cubicBezTo>
                    <a:pt x="418743" y="80907"/>
                    <a:pt x="414552" y="83384"/>
                    <a:pt x="409980" y="85194"/>
                  </a:cubicBezTo>
                  <a:cubicBezTo>
                    <a:pt x="384167" y="95576"/>
                    <a:pt x="361212" y="80812"/>
                    <a:pt x="361688" y="52999"/>
                  </a:cubicBezTo>
                  <a:cubicBezTo>
                    <a:pt x="361878" y="41950"/>
                    <a:pt x="364641" y="30139"/>
                    <a:pt x="369117" y="20043"/>
                  </a:cubicBezTo>
                  <a:cubicBezTo>
                    <a:pt x="378357" y="-1008"/>
                    <a:pt x="401217" y="-6056"/>
                    <a:pt x="419695" y="7660"/>
                  </a:cubicBezTo>
                  <a:cubicBezTo>
                    <a:pt x="424362" y="11089"/>
                    <a:pt x="427982" y="16042"/>
                    <a:pt x="432649" y="19566"/>
                  </a:cubicBezTo>
                  <a:cubicBezTo>
                    <a:pt x="437031" y="22900"/>
                    <a:pt x="442365" y="24996"/>
                    <a:pt x="447032" y="28044"/>
                  </a:cubicBezTo>
                  <a:cubicBezTo>
                    <a:pt x="450175" y="30044"/>
                    <a:pt x="455319" y="32616"/>
                    <a:pt x="455414" y="35092"/>
                  </a:cubicBezTo>
                  <a:cubicBezTo>
                    <a:pt x="455604" y="43664"/>
                    <a:pt x="461986" y="44427"/>
                    <a:pt x="467415" y="46712"/>
                  </a:cubicBezTo>
                  <a:cubicBezTo>
                    <a:pt x="522565" y="69287"/>
                    <a:pt x="557617" y="108911"/>
                    <a:pt x="567523" y="168442"/>
                  </a:cubicBezTo>
                  <a:cubicBezTo>
                    <a:pt x="574286" y="209209"/>
                    <a:pt x="566475" y="248643"/>
                    <a:pt x="549426" y="285695"/>
                  </a:cubicBezTo>
                  <a:cubicBezTo>
                    <a:pt x="530471" y="326843"/>
                    <a:pt x="509707" y="367134"/>
                    <a:pt x="489418" y="407710"/>
                  </a:cubicBezTo>
                  <a:cubicBezTo>
                    <a:pt x="486275" y="413901"/>
                    <a:pt x="483036" y="419426"/>
                    <a:pt x="485799" y="426951"/>
                  </a:cubicBezTo>
                  <a:cubicBezTo>
                    <a:pt x="486846" y="429903"/>
                    <a:pt x="486180" y="434285"/>
                    <a:pt x="484751" y="437333"/>
                  </a:cubicBezTo>
                  <a:cubicBezTo>
                    <a:pt x="468082" y="474099"/>
                    <a:pt x="452175" y="511437"/>
                    <a:pt x="425220" y="542298"/>
                  </a:cubicBezTo>
                  <a:cubicBezTo>
                    <a:pt x="393025" y="579255"/>
                    <a:pt x="353401" y="603258"/>
                    <a:pt x="304062" y="609354"/>
                  </a:cubicBezTo>
                  <a:cubicBezTo>
                    <a:pt x="302728" y="609545"/>
                    <a:pt x="301490" y="609831"/>
                    <a:pt x="300252" y="610116"/>
                  </a:cubicBezTo>
                  <a:cubicBezTo>
                    <a:pt x="299680" y="610307"/>
                    <a:pt x="299109" y="610783"/>
                    <a:pt x="297585" y="611736"/>
                  </a:cubicBezTo>
                  <a:cubicBezTo>
                    <a:pt x="297585" y="620499"/>
                    <a:pt x="297394" y="629928"/>
                    <a:pt x="297585" y="639358"/>
                  </a:cubicBezTo>
                  <a:cubicBezTo>
                    <a:pt x="298251" y="672600"/>
                    <a:pt x="296156" y="706224"/>
                    <a:pt x="300442" y="738990"/>
                  </a:cubicBezTo>
                  <a:cubicBezTo>
                    <a:pt x="309682" y="808903"/>
                    <a:pt x="366736" y="864719"/>
                    <a:pt x="437031" y="877007"/>
                  </a:cubicBezTo>
                  <a:cubicBezTo>
                    <a:pt x="505515" y="889008"/>
                    <a:pt x="576477" y="855576"/>
                    <a:pt x="610862" y="795187"/>
                  </a:cubicBezTo>
                  <a:cubicBezTo>
                    <a:pt x="624864" y="770613"/>
                    <a:pt x="632960" y="744228"/>
                    <a:pt x="633150" y="716034"/>
                  </a:cubicBezTo>
                  <a:cubicBezTo>
                    <a:pt x="633532" y="656979"/>
                    <a:pt x="633341" y="597924"/>
                    <a:pt x="633341" y="538869"/>
                  </a:cubicBezTo>
                  <a:cubicBezTo>
                    <a:pt x="633341" y="536964"/>
                    <a:pt x="633055" y="535059"/>
                    <a:pt x="632865" y="532488"/>
                  </a:cubicBezTo>
                  <a:cubicBezTo>
                    <a:pt x="602004" y="526582"/>
                    <a:pt x="578096" y="510390"/>
                    <a:pt x="562570" y="482958"/>
                  </a:cubicBezTo>
                  <a:cubicBezTo>
                    <a:pt x="551616" y="463622"/>
                    <a:pt x="548092" y="442381"/>
                    <a:pt x="551807" y="420569"/>
                  </a:cubicBezTo>
                  <a:cubicBezTo>
                    <a:pt x="559903" y="372944"/>
                    <a:pt x="599241" y="339321"/>
                    <a:pt x="646390" y="338844"/>
                  </a:cubicBezTo>
                  <a:cubicBezTo>
                    <a:pt x="694682" y="338368"/>
                    <a:pt x="734116" y="370467"/>
                    <a:pt x="743450" y="418759"/>
                  </a:cubicBezTo>
                  <a:cubicBezTo>
                    <a:pt x="748689" y="445715"/>
                    <a:pt x="742783" y="470670"/>
                    <a:pt x="726781" y="492959"/>
                  </a:cubicBezTo>
                  <a:cubicBezTo>
                    <a:pt x="711065" y="514866"/>
                    <a:pt x="689158" y="527535"/>
                    <a:pt x="662392" y="532678"/>
                  </a:cubicBezTo>
                  <a:cubicBezTo>
                    <a:pt x="662392" y="545727"/>
                    <a:pt x="662392" y="558110"/>
                    <a:pt x="662392" y="570397"/>
                  </a:cubicBezTo>
                  <a:cubicBezTo>
                    <a:pt x="662392" y="617069"/>
                    <a:pt x="662487" y="663742"/>
                    <a:pt x="662392" y="710415"/>
                  </a:cubicBezTo>
                  <a:cubicBezTo>
                    <a:pt x="662107" y="822714"/>
                    <a:pt x="572095" y="910630"/>
                    <a:pt x="459891" y="908439"/>
                  </a:cubicBezTo>
                  <a:cubicBezTo>
                    <a:pt x="356259" y="906439"/>
                    <a:pt x="269962" y="819666"/>
                    <a:pt x="268819" y="715939"/>
                  </a:cubicBezTo>
                  <a:cubicBezTo>
                    <a:pt x="268438" y="683649"/>
                    <a:pt x="268724" y="651360"/>
                    <a:pt x="268724" y="618975"/>
                  </a:cubicBezTo>
                  <a:cubicBezTo>
                    <a:pt x="268724" y="613831"/>
                    <a:pt x="268915" y="609926"/>
                    <a:pt x="261771" y="608783"/>
                  </a:cubicBezTo>
                  <a:cubicBezTo>
                    <a:pt x="199573" y="598877"/>
                    <a:pt x="154233" y="564206"/>
                    <a:pt x="122515" y="511152"/>
                  </a:cubicBezTo>
                  <a:cubicBezTo>
                    <a:pt x="109180" y="488863"/>
                    <a:pt x="98322" y="465051"/>
                    <a:pt x="86606" y="441810"/>
                  </a:cubicBezTo>
                  <a:cubicBezTo>
                    <a:pt x="84606" y="437904"/>
                    <a:pt x="82415" y="432380"/>
                    <a:pt x="83748" y="428856"/>
                  </a:cubicBezTo>
                  <a:cubicBezTo>
                    <a:pt x="87273" y="419331"/>
                    <a:pt x="82510" y="412473"/>
                    <a:pt x="78795" y="404948"/>
                  </a:cubicBezTo>
                  <a:cubicBezTo>
                    <a:pt x="59650" y="366086"/>
                    <a:pt x="39457" y="327700"/>
                    <a:pt x="21455" y="288267"/>
                  </a:cubicBezTo>
                  <a:cubicBezTo>
                    <a:pt x="2786" y="247404"/>
                    <a:pt x="-5691" y="204447"/>
                    <a:pt x="4119" y="159584"/>
                  </a:cubicBezTo>
                  <a:cubicBezTo>
                    <a:pt x="17073" y="100338"/>
                    <a:pt x="55364" y="63858"/>
                    <a:pt x="110895" y="43569"/>
                  </a:cubicBezTo>
                  <a:cubicBezTo>
                    <a:pt x="115181" y="42045"/>
                    <a:pt x="119848" y="41379"/>
                    <a:pt x="123849" y="39283"/>
                  </a:cubicBezTo>
                  <a:cubicBezTo>
                    <a:pt x="126992" y="37569"/>
                    <a:pt x="130231" y="34806"/>
                    <a:pt x="131659" y="31663"/>
                  </a:cubicBezTo>
                  <a:cubicBezTo>
                    <a:pt x="134612" y="25091"/>
                    <a:pt x="139946" y="22138"/>
                    <a:pt x="145661" y="24424"/>
                  </a:cubicBezTo>
                  <a:cubicBezTo>
                    <a:pt x="152043" y="26901"/>
                    <a:pt x="155376" y="24234"/>
                    <a:pt x="159377" y="20709"/>
                  </a:cubicBezTo>
                  <a:cubicBezTo>
                    <a:pt x="164806" y="16042"/>
                    <a:pt x="170045" y="11089"/>
                    <a:pt x="176046" y="7089"/>
                  </a:cubicBezTo>
                  <a:cubicBezTo>
                    <a:pt x="194619" y="-5389"/>
                    <a:pt x="215860" y="802"/>
                    <a:pt x="224909" y="20995"/>
                  </a:cubicBezTo>
                  <a:cubicBezTo>
                    <a:pt x="231100" y="34806"/>
                    <a:pt x="232339" y="49380"/>
                    <a:pt x="229100" y="64143"/>
                  </a:cubicBezTo>
                  <a:cubicBezTo>
                    <a:pt x="224528" y="84622"/>
                    <a:pt x="204621" y="94623"/>
                    <a:pt x="184047" y="87003"/>
                  </a:cubicBezTo>
                  <a:cubicBezTo>
                    <a:pt x="178903" y="85098"/>
                    <a:pt x="174045" y="82241"/>
                    <a:pt x="169283" y="79479"/>
                  </a:cubicBezTo>
                  <a:cubicBezTo>
                    <a:pt x="162711" y="75669"/>
                    <a:pt x="156996" y="71192"/>
                    <a:pt x="148328" y="76431"/>
                  </a:cubicBezTo>
                  <a:cubicBezTo>
                    <a:pt x="142232" y="79860"/>
                    <a:pt x="137755" y="76335"/>
                    <a:pt x="132516" y="67382"/>
                  </a:cubicBezTo>
                  <a:close/>
                  <a:moveTo>
                    <a:pt x="715827" y="436095"/>
                  </a:moveTo>
                  <a:cubicBezTo>
                    <a:pt x="716208" y="398661"/>
                    <a:pt x="686205" y="367991"/>
                    <a:pt x="648867" y="367610"/>
                  </a:cubicBezTo>
                  <a:cubicBezTo>
                    <a:pt x="610386" y="367134"/>
                    <a:pt x="579525" y="397328"/>
                    <a:pt x="579334" y="435618"/>
                  </a:cubicBezTo>
                  <a:cubicBezTo>
                    <a:pt x="579144" y="472861"/>
                    <a:pt x="609433" y="503913"/>
                    <a:pt x="646295" y="504294"/>
                  </a:cubicBezTo>
                  <a:cubicBezTo>
                    <a:pt x="684681" y="504675"/>
                    <a:pt x="715542" y="474480"/>
                    <a:pt x="715827" y="436095"/>
                  </a:cubicBezTo>
                  <a:close/>
                </a:path>
              </a:pathLst>
            </a:custGeom>
            <a:solidFill>
              <a:srgbClr val="1499B8"/>
            </a:solidFill>
            <a:ln w="19050" cap="flat">
              <a:solidFill>
                <a:srgbClr val="1499B8"/>
              </a:solidFill>
              <a:prstDash val="solid"/>
              <a:miter/>
            </a:ln>
          </p:spPr>
          <p:txBody>
            <a:bodyPr rtlCol="0" anchor="ctr"/>
            <a:lstStyle/>
            <a:p>
              <a:endParaRPr lang="es-PE"/>
            </a:p>
          </p:txBody>
        </p:sp>
        <p:sp>
          <p:nvSpPr>
            <p:cNvPr id="59" name="Forma libre: forma 58">
              <a:extLst>
                <a:ext uri="{FF2B5EF4-FFF2-40B4-BE49-F238E27FC236}">
                  <a16:creationId xmlns:a16="http://schemas.microsoft.com/office/drawing/2014/main" id="{C14CFC54-E20A-4895-8AE5-6517A34DF253}"/>
                </a:ext>
              </a:extLst>
            </p:cNvPr>
            <p:cNvSpPr/>
            <p:nvPr userDrawn="1"/>
          </p:nvSpPr>
          <p:spPr>
            <a:xfrm>
              <a:off x="1377294" y="2508645"/>
              <a:ext cx="89060" cy="89262"/>
            </a:xfrm>
            <a:custGeom>
              <a:avLst/>
              <a:gdLst>
                <a:gd name="connsiteX0" fmla="*/ 44768 w 89060"/>
                <a:gd name="connsiteY0" fmla="*/ 1 h 89262"/>
                <a:gd name="connsiteX1" fmla="*/ 89059 w 89060"/>
                <a:gd name="connsiteY1" fmla="*/ 44864 h 89262"/>
                <a:gd name="connsiteX2" fmla="*/ 43339 w 89060"/>
                <a:gd name="connsiteY2" fmla="*/ 89251 h 89262"/>
                <a:gd name="connsiteX3" fmla="*/ 0 w 89060"/>
                <a:gd name="connsiteY3" fmla="*/ 44388 h 89262"/>
                <a:gd name="connsiteX4" fmla="*/ 44768 w 89060"/>
                <a:gd name="connsiteY4" fmla="*/ 1 h 8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262">
                  <a:moveTo>
                    <a:pt x="44768" y="1"/>
                  </a:moveTo>
                  <a:cubicBezTo>
                    <a:pt x="69914" y="287"/>
                    <a:pt x="89250" y="19813"/>
                    <a:pt x="89059" y="44864"/>
                  </a:cubicBezTo>
                  <a:cubicBezTo>
                    <a:pt x="88868" y="70391"/>
                    <a:pt x="68771" y="89822"/>
                    <a:pt x="43339" y="89251"/>
                  </a:cubicBezTo>
                  <a:cubicBezTo>
                    <a:pt x="18955" y="88774"/>
                    <a:pt x="-95" y="69058"/>
                    <a:pt x="0" y="44388"/>
                  </a:cubicBezTo>
                  <a:cubicBezTo>
                    <a:pt x="95" y="19432"/>
                    <a:pt x="19812" y="-189"/>
                    <a:pt x="44768" y="1"/>
                  </a:cubicBezTo>
                  <a:close/>
                </a:path>
              </a:pathLst>
            </a:custGeom>
            <a:solidFill>
              <a:srgbClr val="6CAEDF"/>
            </a:solidFill>
            <a:ln w="9525" cap="flat">
              <a:noFill/>
              <a:prstDash val="solid"/>
              <a:miter/>
            </a:ln>
          </p:spPr>
          <p:txBody>
            <a:bodyPr rtlCol="0" anchor="ctr"/>
            <a:lstStyle/>
            <a:p>
              <a:endParaRPr lang="es-PE"/>
            </a:p>
          </p:txBody>
        </p:sp>
      </p:grpSp>
      <p:grpSp>
        <p:nvGrpSpPr>
          <p:cNvPr id="60" name="Grupo 59">
            <a:extLst>
              <a:ext uri="{FF2B5EF4-FFF2-40B4-BE49-F238E27FC236}">
                <a16:creationId xmlns:a16="http://schemas.microsoft.com/office/drawing/2014/main" id="{656D03F5-332E-4B49-BAC0-3E51146807A2}"/>
              </a:ext>
            </a:extLst>
          </p:cNvPr>
          <p:cNvGrpSpPr/>
          <p:nvPr userDrawn="1"/>
        </p:nvGrpSpPr>
        <p:grpSpPr>
          <a:xfrm flipH="1">
            <a:off x="8344570" y="98854"/>
            <a:ext cx="582212" cy="709674"/>
            <a:chOff x="774148" y="2117510"/>
            <a:chExt cx="745310" cy="908479"/>
          </a:xfrm>
        </p:grpSpPr>
        <p:sp>
          <p:nvSpPr>
            <p:cNvPr id="61" name="Forma libre: forma 60">
              <a:extLst>
                <a:ext uri="{FF2B5EF4-FFF2-40B4-BE49-F238E27FC236}">
                  <a16:creationId xmlns:a16="http://schemas.microsoft.com/office/drawing/2014/main" id="{62B35AEC-4165-4DCA-BAF8-DBEAFA609CA1}"/>
                </a:ext>
              </a:extLst>
            </p:cNvPr>
            <p:cNvSpPr/>
            <p:nvPr userDrawn="1"/>
          </p:nvSpPr>
          <p:spPr>
            <a:xfrm>
              <a:off x="774148" y="2117510"/>
              <a:ext cx="745310" cy="908479"/>
            </a:xfrm>
            <a:custGeom>
              <a:avLst/>
              <a:gdLst>
                <a:gd name="connsiteX0" fmla="*/ 132516 w 745310"/>
                <a:gd name="connsiteY0" fmla="*/ 67382 h 908479"/>
                <a:gd name="connsiteX1" fmla="*/ 32885 w 745310"/>
                <a:gd name="connsiteY1" fmla="*/ 228926 h 908479"/>
                <a:gd name="connsiteX2" fmla="*/ 55840 w 745310"/>
                <a:gd name="connsiteY2" fmla="*/ 293124 h 908479"/>
                <a:gd name="connsiteX3" fmla="*/ 108228 w 745310"/>
                <a:gd name="connsiteY3" fmla="*/ 398185 h 908479"/>
                <a:gd name="connsiteX4" fmla="*/ 117943 w 745310"/>
                <a:gd name="connsiteY4" fmla="*/ 407996 h 908479"/>
                <a:gd name="connsiteX5" fmla="*/ 131564 w 745310"/>
                <a:gd name="connsiteY5" fmla="*/ 423903 h 908479"/>
                <a:gd name="connsiteX6" fmla="*/ 167759 w 745310"/>
                <a:gd name="connsiteY6" fmla="*/ 492006 h 908479"/>
                <a:gd name="connsiteX7" fmla="*/ 290250 w 745310"/>
                <a:gd name="connsiteY7" fmla="*/ 561539 h 908479"/>
                <a:gd name="connsiteX8" fmla="*/ 399121 w 745310"/>
                <a:gd name="connsiteY8" fmla="*/ 495816 h 908479"/>
                <a:gd name="connsiteX9" fmla="*/ 436174 w 745310"/>
                <a:gd name="connsiteY9" fmla="*/ 427141 h 908479"/>
                <a:gd name="connsiteX10" fmla="*/ 455414 w 745310"/>
                <a:gd name="connsiteY10" fmla="*/ 406377 h 908479"/>
                <a:gd name="connsiteX11" fmla="*/ 460748 w 745310"/>
                <a:gd name="connsiteY11" fmla="*/ 399900 h 908479"/>
                <a:gd name="connsiteX12" fmla="*/ 519041 w 745310"/>
                <a:gd name="connsiteY12" fmla="*/ 282552 h 908479"/>
                <a:gd name="connsiteX13" fmla="*/ 537139 w 745310"/>
                <a:gd name="connsiteY13" fmla="*/ 164823 h 908479"/>
                <a:gd name="connsiteX14" fmla="*/ 451509 w 745310"/>
                <a:gd name="connsiteY14" fmla="*/ 71573 h 908479"/>
                <a:gd name="connsiteX15" fmla="*/ 430458 w 745310"/>
                <a:gd name="connsiteY15" fmla="*/ 77955 h 908479"/>
                <a:gd name="connsiteX16" fmla="*/ 423315 w 745310"/>
                <a:gd name="connsiteY16" fmla="*/ 79098 h 908479"/>
                <a:gd name="connsiteX17" fmla="*/ 409980 w 745310"/>
                <a:gd name="connsiteY17" fmla="*/ 85194 h 908479"/>
                <a:gd name="connsiteX18" fmla="*/ 361688 w 745310"/>
                <a:gd name="connsiteY18" fmla="*/ 52999 h 908479"/>
                <a:gd name="connsiteX19" fmla="*/ 369117 w 745310"/>
                <a:gd name="connsiteY19" fmla="*/ 20043 h 908479"/>
                <a:gd name="connsiteX20" fmla="*/ 419695 w 745310"/>
                <a:gd name="connsiteY20" fmla="*/ 7660 h 908479"/>
                <a:gd name="connsiteX21" fmla="*/ 432649 w 745310"/>
                <a:gd name="connsiteY21" fmla="*/ 19566 h 908479"/>
                <a:gd name="connsiteX22" fmla="*/ 447032 w 745310"/>
                <a:gd name="connsiteY22" fmla="*/ 28044 h 908479"/>
                <a:gd name="connsiteX23" fmla="*/ 455414 w 745310"/>
                <a:gd name="connsiteY23" fmla="*/ 35092 h 908479"/>
                <a:gd name="connsiteX24" fmla="*/ 467415 w 745310"/>
                <a:gd name="connsiteY24" fmla="*/ 46712 h 908479"/>
                <a:gd name="connsiteX25" fmla="*/ 567523 w 745310"/>
                <a:gd name="connsiteY25" fmla="*/ 168442 h 908479"/>
                <a:gd name="connsiteX26" fmla="*/ 549426 w 745310"/>
                <a:gd name="connsiteY26" fmla="*/ 285695 h 908479"/>
                <a:gd name="connsiteX27" fmla="*/ 489418 w 745310"/>
                <a:gd name="connsiteY27" fmla="*/ 407710 h 908479"/>
                <a:gd name="connsiteX28" fmla="*/ 485799 w 745310"/>
                <a:gd name="connsiteY28" fmla="*/ 426951 h 908479"/>
                <a:gd name="connsiteX29" fmla="*/ 484751 w 745310"/>
                <a:gd name="connsiteY29" fmla="*/ 437333 h 908479"/>
                <a:gd name="connsiteX30" fmla="*/ 425220 w 745310"/>
                <a:gd name="connsiteY30" fmla="*/ 542298 h 908479"/>
                <a:gd name="connsiteX31" fmla="*/ 304062 w 745310"/>
                <a:gd name="connsiteY31" fmla="*/ 609354 h 908479"/>
                <a:gd name="connsiteX32" fmla="*/ 300252 w 745310"/>
                <a:gd name="connsiteY32" fmla="*/ 610116 h 908479"/>
                <a:gd name="connsiteX33" fmla="*/ 297585 w 745310"/>
                <a:gd name="connsiteY33" fmla="*/ 611736 h 908479"/>
                <a:gd name="connsiteX34" fmla="*/ 297585 w 745310"/>
                <a:gd name="connsiteY34" fmla="*/ 639358 h 908479"/>
                <a:gd name="connsiteX35" fmla="*/ 300442 w 745310"/>
                <a:gd name="connsiteY35" fmla="*/ 738990 h 908479"/>
                <a:gd name="connsiteX36" fmla="*/ 437031 w 745310"/>
                <a:gd name="connsiteY36" fmla="*/ 877007 h 908479"/>
                <a:gd name="connsiteX37" fmla="*/ 610862 w 745310"/>
                <a:gd name="connsiteY37" fmla="*/ 795187 h 908479"/>
                <a:gd name="connsiteX38" fmla="*/ 633150 w 745310"/>
                <a:gd name="connsiteY38" fmla="*/ 716034 h 908479"/>
                <a:gd name="connsiteX39" fmla="*/ 633341 w 745310"/>
                <a:gd name="connsiteY39" fmla="*/ 538869 h 908479"/>
                <a:gd name="connsiteX40" fmla="*/ 632865 w 745310"/>
                <a:gd name="connsiteY40" fmla="*/ 532488 h 908479"/>
                <a:gd name="connsiteX41" fmla="*/ 562570 w 745310"/>
                <a:gd name="connsiteY41" fmla="*/ 482958 h 908479"/>
                <a:gd name="connsiteX42" fmla="*/ 551807 w 745310"/>
                <a:gd name="connsiteY42" fmla="*/ 420569 h 908479"/>
                <a:gd name="connsiteX43" fmla="*/ 646390 w 745310"/>
                <a:gd name="connsiteY43" fmla="*/ 338844 h 908479"/>
                <a:gd name="connsiteX44" fmla="*/ 743450 w 745310"/>
                <a:gd name="connsiteY44" fmla="*/ 418759 h 908479"/>
                <a:gd name="connsiteX45" fmla="*/ 726781 w 745310"/>
                <a:gd name="connsiteY45" fmla="*/ 492959 h 908479"/>
                <a:gd name="connsiteX46" fmla="*/ 662392 w 745310"/>
                <a:gd name="connsiteY46" fmla="*/ 532678 h 908479"/>
                <a:gd name="connsiteX47" fmla="*/ 662392 w 745310"/>
                <a:gd name="connsiteY47" fmla="*/ 570397 h 908479"/>
                <a:gd name="connsiteX48" fmla="*/ 662392 w 745310"/>
                <a:gd name="connsiteY48" fmla="*/ 710415 h 908479"/>
                <a:gd name="connsiteX49" fmla="*/ 459891 w 745310"/>
                <a:gd name="connsiteY49" fmla="*/ 908439 h 908479"/>
                <a:gd name="connsiteX50" fmla="*/ 268819 w 745310"/>
                <a:gd name="connsiteY50" fmla="*/ 715939 h 908479"/>
                <a:gd name="connsiteX51" fmla="*/ 268724 w 745310"/>
                <a:gd name="connsiteY51" fmla="*/ 618975 h 908479"/>
                <a:gd name="connsiteX52" fmla="*/ 261771 w 745310"/>
                <a:gd name="connsiteY52" fmla="*/ 608783 h 908479"/>
                <a:gd name="connsiteX53" fmla="*/ 122515 w 745310"/>
                <a:gd name="connsiteY53" fmla="*/ 511152 h 908479"/>
                <a:gd name="connsiteX54" fmla="*/ 86606 w 745310"/>
                <a:gd name="connsiteY54" fmla="*/ 441810 h 908479"/>
                <a:gd name="connsiteX55" fmla="*/ 83748 w 745310"/>
                <a:gd name="connsiteY55" fmla="*/ 428856 h 908479"/>
                <a:gd name="connsiteX56" fmla="*/ 78795 w 745310"/>
                <a:gd name="connsiteY56" fmla="*/ 404948 h 908479"/>
                <a:gd name="connsiteX57" fmla="*/ 21455 w 745310"/>
                <a:gd name="connsiteY57" fmla="*/ 288267 h 908479"/>
                <a:gd name="connsiteX58" fmla="*/ 4119 w 745310"/>
                <a:gd name="connsiteY58" fmla="*/ 159584 h 908479"/>
                <a:gd name="connsiteX59" fmla="*/ 110895 w 745310"/>
                <a:gd name="connsiteY59" fmla="*/ 43569 h 908479"/>
                <a:gd name="connsiteX60" fmla="*/ 123849 w 745310"/>
                <a:gd name="connsiteY60" fmla="*/ 39283 h 908479"/>
                <a:gd name="connsiteX61" fmla="*/ 131659 w 745310"/>
                <a:gd name="connsiteY61" fmla="*/ 31663 h 908479"/>
                <a:gd name="connsiteX62" fmla="*/ 145661 w 745310"/>
                <a:gd name="connsiteY62" fmla="*/ 24424 h 908479"/>
                <a:gd name="connsiteX63" fmla="*/ 159377 w 745310"/>
                <a:gd name="connsiteY63" fmla="*/ 20709 h 908479"/>
                <a:gd name="connsiteX64" fmla="*/ 176046 w 745310"/>
                <a:gd name="connsiteY64" fmla="*/ 7089 h 908479"/>
                <a:gd name="connsiteX65" fmla="*/ 224909 w 745310"/>
                <a:gd name="connsiteY65" fmla="*/ 20995 h 908479"/>
                <a:gd name="connsiteX66" fmla="*/ 229100 w 745310"/>
                <a:gd name="connsiteY66" fmla="*/ 64143 h 908479"/>
                <a:gd name="connsiteX67" fmla="*/ 184047 w 745310"/>
                <a:gd name="connsiteY67" fmla="*/ 87003 h 908479"/>
                <a:gd name="connsiteX68" fmla="*/ 169283 w 745310"/>
                <a:gd name="connsiteY68" fmla="*/ 79479 h 908479"/>
                <a:gd name="connsiteX69" fmla="*/ 148328 w 745310"/>
                <a:gd name="connsiteY69" fmla="*/ 76431 h 908479"/>
                <a:gd name="connsiteX70" fmla="*/ 132516 w 745310"/>
                <a:gd name="connsiteY70" fmla="*/ 67382 h 908479"/>
                <a:gd name="connsiteX71" fmla="*/ 715827 w 745310"/>
                <a:gd name="connsiteY71" fmla="*/ 436095 h 908479"/>
                <a:gd name="connsiteX72" fmla="*/ 648867 w 745310"/>
                <a:gd name="connsiteY72" fmla="*/ 367610 h 908479"/>
                <a:gd name="connsiteX73" fmla="*/ 579334 w 745310"/>
                <a:gd name="connsiteY73" fmla="*/ 435618 h 908479"/>
                <a:gd name="connsiteX74" fmla="*/ 646295 w 745310"/>
                <a:gd name="connsiteY74" fmla="*/ 504294 h 908479"/>
                <a:gd name="connsiteX75" fmla="*/ 715827 w 745310"/>
                <a:gd name="connsiteY75" fmla="*/ 436095 h 9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5310" h="908479">
                  <a:moveTo>
                    <a:pt x="132516" y="67382"/>
                  </a:moveTo>
                  <a:cubicBezTo>
                    <a:pt x="57555" y="84908"/>
                    <a:pt x="15454" y="151964"/>
                    <a:pt x="32885" y="228926"/>
                  </a:cubicBezTo>
                  <a:cubicBezTo>
                    <a:pt x="37838" y="250929"/>
                    <a:pt x="46315" y="272550"/>
                    <a:pt x="55840" y="293124"/>
                  </a:cubicBezTo>
                  <a:cubicBezTo>
                    <a:pt x="72128" y="328653"/>
                    <a:pt x="90416" y="363324"/>
                    <a:pt x="108228" y="398185"/>
                  </a:cubicBezTo>
                  <a:cubicBezTo>
                    <a:pt x="110228" y="402090"/>
                    <a:pt x="114800" y="404567"/>
                    <a:pt x="117943" y="407996"/>
                  </a:cubicBezTo>
                  <a:cubicBezTo>
                    <a:pt x="122706" y="413139"/>
                    <a:pt x="128325" y="417902"/>
                    <a:pt x="131564" y="423903"/>
                  </a:cubicBezTo>
                  <a:cubicBezTo>
                    <a:pt x="143946" y="446477"/>
                    <a:pt x="153757" y="470575"/>
                    <a:pt x="167759" y="492006"/>
                  </a:cubicBezTo>
                  <a:cubicBezTo>
                    <a:pt x="196334" y="535726"/>
                    <a:pt x="235958" y="563539"/>
                    <a:pt x="290250" y="561539"/>
                  </a:cubicBezTo>
                  <a:cubicBezTo>
                    <a:pt x="337875" y="559824"/>
                    <a:pt x="373404" y="534107"/>
                    <a:pt x="399121" y="495816"/>
                  </a:cubicBezTo>
                  <a:cubicBezTo>
                    <a:pt x="413599" y="474290"/>
                    <a:pt x="424172" y="450192"/>
                    <a:pt x="436174" y="427141"/>
                  </a:cubicBezTo>
                  <a:cubicBezTo>
                    <a:pt x="440745" y="418378"/>
                    <a:pt x="444841" y="409710"/>
                    <a:pt x="455414" y="406377"/>
                  </a:cubicBezTo>
                  <a:cubicBezTo>
                    <a:pt x="457700" y="405710"/>
                    <a:pt x="459510" y="402376"/>
                    <a:pt x="460748" y="399900"/>
                  </a:cubicBezTo>
                  <a:cubicBezTo>
                    <a:pt x="480274" y="360847"/>
                    <a:pt x="500372" y="321985"/>
                    <a:pt x="519041" y="282552"/>
                  </a:cubicBezTo>
                  <a:cubicBezTo>
                    <a:pt x="536662" y="245309"/>
                    <a:pt x="546378" y="206256"/>
                    <a:pt x="537139" y="164823"/>
                  </a:cubicBezTo>
                  <a:cubicBezTo>
                    <a:pt x="526661" y="117674"/>
                    <a:pt x="495895" y="88718"/>
                    <a:pt x="451509" y="71573"/>
                  </a:cubicBezTo>
                  <a:cubicBezTo>
                    <a:pt x="446460" y="81098"/>
                    <a:pt x="439698" y="83289"/>
                    <a:pt x="430458" y="77955"/>
                  </a:cubicBezTo>
                  <a:cubicBezTo>
                    <a:pt x="428744" y="77002"/>
                    <a:pt x="425506" y="78145"/>
                    <a:pt x="423315" y="79098"/>
                  </a:cubicBezTo>
                  <a:cubicBezTo>
                    <a:pt x="418743" y="80907"/>
                    <a:pt x="414552" y="83384"/>
                    <a:pt x="409980" y="85194"/>
                  </a:cubicBezTo>
                  <a:cubicBezTo>
                    <a:pt x="384167" y="95576"/>
                    <a:pt x="361212" y="80812"/>
                    <a:pt x="361688" y="52999"/>
                  </a:cubicBezTo>
                  <a:cubicBezTo>
                    <a:pt x="361878" y="41950"/>
                    <a:pt x="364641" y="30139"/>
                    <a:pt x="369117" y="20043"/>
                  </a:cubicBezTo>
                  <a:cubicBezTo>
                    <a:pt x="378357" y="-1008"/>
                    <a:pt x="401217" y="-6056"/>
                    <a:pt x="419695" y="7660"/>
                  </a:cubicBezTo>
                  <a:cubicBezTo>
                    <a:pt x="424362" y="11089"/>
                    <a:pt x="427982" y="16042"/>
                    <a:pt x="432649" y="19566"/>
                  </a:cubicBezTo>
                  <a:cubicBezTo>
                    <a:pt x="437031" y="22900"/>
                    <a:pt x="442365" y="24996"/>
                    <a:pt x="447032" y="28044"/>
                  </a:cubicBezTo>
                  <a:cubicBezTo>
                    <a:pt x="450175" y="30044"/>
                    <a:pt x="455319" y="32616"/>
                    <a:pt x="455414" y="35092"/>
                  </a:cubicBezTo>
                  <a:cubicBezTo>
                    <a:pt x="455604" y="43664"/>
                    <a:pt x="461986" y="44427"/>
                    <a:pt x="467415" y="46712"/>
                  </a:cubicBezTo>
                  <a:cubicBezTo>
                    <a:pt x="522565" y="69287"/>
                    <a:pt x="557617" y="108911"/>
                    <a:pt x="567523" y="168442"/>
                  </a:cubicBezTo>
                  <a:cubicBezTo>
                    <a:pt x="574286" y="209209"/>
                    <a:pt x="566475" y="248643"/>
                    <a:pt x="549426" y="285695"/>
                  </a:cubicBezTo>
                  <a:cubicBezTo>
                    <a:pt x="530471" y="326843"/>
                    <a:pt x="509707" y="367134"/>
                    <a:pt x="489418" y="407710"/>
                  </a:cubicBezTo>
                  <a:cubicBezTo>
                    <a:pt x="486275" y="413901"/>
                    <a:pt x="483036" y="419426"/>
                    <a:pt x="485799" y="426951"/>
                  </a:cubicBezTo>
                  <a:cubicBezTo>
                    <a:pt x="486846" y="429903"/>
                    <a:pt x="486180" y="434285"/>
                    <a:pt x="484751" y="437333"/>
                  </a:cubicBezTo>
                  <a:cubicBezTo>
                    <a:pt x="468082" y="474099"/>
                    <a:pt x="452175" y="511437"/>
                    <a:pt x="425220" y="542298"/>
                  </a:cubicBezTo>
                  <a:cubicBezTo>
                    <a:pt x="393025" y="579255"/>
                    <a:pt x="353401" y="603258"/>
                    <a:pt x="304062" y="609354"/>
                  </a:cubicBezTo>
                  <a:cubicBezTo>
                    <a:pt x="302728" y="609545"/>
                    <a:pt x="301490" y="609831"/>
                    <a:pt x="300252" y="610116"/>
                  </a:cubicBezTo>
                  <a:cubicBezTo>
                    <a:pt x="299680" y="610307"/>
                    <a:pt x="299109" y="610783"/>
                    <a:pt x="297585" y="611736"/>
                  </a:cubicBezTo>
                  <a:cubicBezTo>
                    <a:pt x="297585" y="620499"/>
                    <a:pt x="297394" y="629928"/>
                    <a:pt x="297585" y="639358"/>
                  </a:cubicBezTo>
                  <a:cubicBezTo>
                    <a:pt x="298251" y="672600"/>
                    <a:pt x="296156" y="706224"/>
                    <a:pt x="300442" y="738990"/>
                  </a:cubicBezTo>
                  <a:cubicBezTo>
                    <a:pt x="309682" y="808903"/>
                    <a:pt x="366736" y="864719"/>
                    <a:pt x="437031" y="877007"/>
                  </a:cubicBezTo>
                  <a:cubicBezTo>
                    <a:pt x="505515" y="889008"/>
                    <a:pt x="576477" y="855576"/>
                    <a:pt x="610862" y="795187"/>
                  </a:cubicBezTo>
                  <a:cubicBezTo>
                    <a:pt x="624864" y="770613"/>
                    <a:pt x="632960" y="744228"/>
                    <a:pt x="633150" y="716034"/>
                  </a:cubicBezTo>
                  <a:cubicBezTo>
                    <a:pt x="633532" y="656979"/>
                    <a:pt x="633341" y="597924"/>
                    <a:pt x="633341" y="538869"/>
                  </a:cubicBezTo>
                  <a:cubicBezTo>
                    <a:pt x="633341" y="536964"/>
                    <a:pt x="633055" y="535059"/>
                    <a:pt x="632865" y="532488"/>
                  </a:cubicBezTo>
                  <a:cubicBezTo>
                    <a:pt x="602004" y="526582"/>
                    <a:pt x="578096" y="510390"/>
                    <a:pt x="562570" y="482958"/>
                  </a:cubicBezTo>
                  <a:cubicBezTo>
                    <a:pt x="551616" y="463622"/>
                    <a:pt x="548092" y="442381"/>
                    <a:pt x="551807" y="420569"/>
                  </a:cubicBezTo>
                  <a:cubicBezTo>
                    <a:pt x="559903" y="372944"/>
                    <a:pt x="599241" y="339321"/>
                    <a:pt x="646390" y="338844"/>
                  </a:cubicBezTo>
                  <a:cubicBezTo>
                    <a:pt x="694682" y="338368"/>
                    <a:pt x="734116" y="370467"/>
                    <a:pt x="743450" y="418759"/>
                  </a:cubicBezTo>
                  <a:cubicBezTo>
                    <a:pt x="748689" y="445715"/>
                    <a:pt x="742783" y="470670"/>
                    <a:pt x="726781" y="492959"/>
                  </a:cubicBezTo>
                  <a:cubicBezTo>
                    <a:pt x="711065" y="514866"/>
                    <a:pt x="689158" y="527535"/>
                    <a:pt x="662392" y="532678"/>
                  </a:cubicBezTo>
                  <a:cubicBezTo>
                    <a:pt x="662392" y="545727"/>
                    <a:pt x="662392" y="558110"/>
                    <a:pt x="662392" y="570397"/>
                  </a:cubicBezTo>
                  <a:cubicBezTo>
                    <a:pt x="662392" y="617069"/>
                    <a:pt x="662487" y="663742"/>
                    <a:pt x="662392" y="710415"/>
                  </a:cubicBezTo>
                  <a:cubicBezTo>
                    <a:pt x="662107" y="822714"/>
                    <a:pt x="572095" y="910630"/>
                    <a:pt x="459891" y="908439"/>
                  </a:cubicBezTo>
                  <a:cubicBezTo>
                    <a:pt x="356259" y="906439"/>
                    <a:pt x="269962" y="819666"/>
                    <a:pt x="268819" y="715939"/>
                  </a:cubicBezTo>
                  <a:cubicBezTo>
                    <a:pt x="268438" y="683649"/>
                    <a:pt x="268724" y="651360"/>
                    <a:pt x="268724" y="618975"/>
                  </a:cubicBezTo>
                  <a:cubicBezTo>
                    <a:pt x="268724" y="613831"/>
                    <a:pt x="268915" y="609926"/>
                    <a:pt x="261771" y="608783"/>
                  </a:cubicBezTo>
                  <a:cubicBezTo>
                    <a:pt x="199573" y="598877"/>
                    <a:pt x="154233" y="564206"/>
                    <a:pt x="122515" y="511152"/>
                  </a:cubicBezTo>
                  <a:cubicBezTo>
                    <a:pt x="109180" y="488863"/>
                    <a:pt x="98322" y="465051"/>
                    <a:pt x="86606" y="441810"/>
                  </a:cubicBezTo>
                  <a:cubicBezTo>
                    <a:pt x="84606" y="437904"/>
                    <a:pt x="82415" y="432380"/>
                    <a:pt x="83748" y="428856"/>
                  </a:cubicBezTo>
                  <a:cubicBezTo>
                    <a:pt x="87273" y="419331"/>
                    <a:pt x="82510" y="412473"/>
                    <a:pt x="78795" y="404948"/>
                  </a:cubicBezTo>
                  <a:cubicBezTo>
                    <a:pt x="59650" y="366086"/>
                    <a:pt x="39457" y="327700"/>
                    <a:pt x="21455" y="288267"/>
                  </a:cubicBezTo>
                  <a:cubicBezTo>
                    <a:pt x="2786" y="247404"/>
                    <a:pt x="-5691" y="204447"/>
                    <a:pt x="4119" y="159584"/>
                  </a:cubicBezTo>
                  <a:cubicBezTo>
                    <a:pt x="17073" y="100338"/>
                    <a:pt x="55364" y="63858"/>
                    <a:pt x="110895" y="43569"/>
                  </a:cubicBezTo>
                  <a:cubicBezTo>
                    <a:pt x="115181" y="42045"/>
                    <a:pt x="119848" y="41379"/>
                    <a:pt x="123849" y="39283"/>
                  </a:cubicBezTo>
                  <a:cubicBezTo>
                    <a:pt x="126992" y="37569"/>
                    <a:pt x="130231" y="34806"/>
                    <a:pt x="131659" y="31663"/>
                  </a:cubicBezTo>
                  <a:cubicBezTo>
                    <a:pt x="134612" y="25091"/>
                    <a:pt x="139946" y="22138"/>
                    <a:pt x="145661" y="24424"/>
                  </a:cubicBezTo>
                  <a:cubicBezTo>
                    <a:pt x="152043" y="26901"/>
                    <a:pt x="155376" y="24234"/>
                    <a:pt x="159377" y="20709"/>
                  </a:cubicBezTo>
                  <a:cubicBezTo>
                    <a:pt x="164806" y="16042"/>
                    <a:pt x="170045" y="11089"/>
                    <a:pt x="176046" y="7089"/>
                  </a:cubicBezTo>
                  <a:cubicBezTo>
                    <a:pt x="194619" y="-5389"/>
                    <a:pt x="215860" y="802"/>
                    <a:pt x="224909" y="20995"/>
                  </a:cubicBezTo>
                  <a:cubicBezTo>
                    <a:pt x="231100" y="34806"/>
                    <a:pt x="232339" y="49380"/>
                    <a:pt x="229100" y="64143"/>
                  </a:cubicBezTo>
                  <a:cubicBezTo>
                    <a:pt x="224528" y="84622"/>
                    <a:pt x="204621" y="94623"/>
                    <a:pt x="184047" y="87003"/>
                  </a:cubicBezTo>
                  <a:cubicBezTo>
                    <a:pt x="178903" y="85098"/>
                    <a:pt x="174045" y="82241"/>
                    <a:pt x="169283" y="79479"/>
                  </a:cubicBezTo>
                  <a:cubicBezTo>
                    <a:pt x="162711" y="75669"/>
                    <a:pt x="156996" y="71192"/>
                    <a:pt x="148328" y="76431"/>
                  </a:cubicBezTo>
                  <a:cubicBezTo>
                    <a:pt x="142232" y="79860"/>
                    <a:pt x="137755" y="76335"/>
                    <a:pt x="132516" y="67382"/>
                  </a:cubicBezTo>
                  <a:close/>
                  <a:moveTo>
                    <a:pt x="715827" y="436095"/>
                  </a:moveTo>
                  <a:cubicBezTo>
                    <a:pt x="716208" y="398661"/>
                    <a:pt x="686205" y="367991"/>
                    <a:pt x="648867" y="367610"/>
                  </a:cubicBezTo>
                  <a:cubicBezTo>
                    <a:pt x="610386" y="367134"/>
                    <a:pt x="579525" y="397328"/>
                    <a:pt x="579334" y="435618"/>
                  </a:cubicBezTo>
                  <a:cubicBezTo>
                    <a:pt x="579144" y="472861"/>
                    <a:pt x="609433" y="503913"/>
                    <a:pt x="646295" y="504294"/>
                  </a:cubicBezTo>
                  <a:cubicBezTo>
                    <a:pt x="684681" y="504675"/>
                    <a:pt x="715542" y="474480"/>
                    <a:pt x="715827" y="436095"/>
                  </a:cubicBezTo>
                  <a:close/>
                </a:path>
              </a:pathLst>
            </a:custGeom>
            <a:solidFill>
              <a:srgbClr val="1499B8"/>
            </a:solidFill>
            <a:ln w="19050" cap="flat">
              <a:solidFill>
                <a:srgbClr val="1499B8"/>
              </a:solidFill>
              <a:prstDash val="solid"/>
              <a:miter/>
            </a:ln>
          </p:spPr>
          <p:txBody>
            <a:bodyPr rtlCol="0" anchor="ctr"/>
            <a:lstStyle/>
            <a:p>
              <a:endParaRPr lang="es-PE"/>
            </a:p>
          </p:txBody>
        </p:sp>
        <p:sp>
          <p:nvSpPr>
            <p:cNvPr id="62" name="Forma libre: forma 61">
              <a:extLst>
                <a:ext uri="{FF2B5EF4-FFF2-40B4-BE49-F238E27FC236}">
                  <a16:creationId xmlns:a16="http://schemas.microsoft.com/office/drawing/2014/main" id="{10D11356-62DC-493B-93A9-5750AFC4B0D0}"/>
                </a:ext>
              </a:extLst>
            </p:cNvPr>
            <p:cNvSpPr/>
            <p:nvPr userDrawn="1"/>
          </p:nvSpPr>
          <p:spPr>
            <a:xfrm>
              <a:off x="1377294" y="2508645"/>
              <a:ext cx="89060" cy="89262"/>
            </a:xfrm>
            <a:custGeom>
              <a:avLst/>
              <a:gdLst>
                <a:gd name="connsiteX0" fmla="*/ 44768 w 89060"/>
                <a:gd name="connsiteY0" fmla="*/ 1 h 89262"/>
                <a:gd name="connsiteX1" fmla="*/ 89059 w 89060"/>
                <a:gd name="connsiteY1" fmla="*/ 44864 h 89262"/>
                <a:gd name="connsiteX2" fmla="*/ 43339 w 89060"/>
                <a:gd name="connsiteY2" fmla="*/ 89251 h 89262"/>
                <a:gd name="connsiteX3" fmla="*/ 0 w 89060"/>
                <a:gd name="connsiteY3" fmla="*/ 44388 h 89262"/>
                <a:gd name="connsiteX4" fmla="*/ 44768 w 89060"/>
                <a:gd name="connsiteY4" fmla="*/ 1 h 8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262">
                  <a:moveTo>
                    <a:pt x="44768" y="1"/>
                  </a:moveTo>
                  <a:cubicBezTo>
                    <a:pt x="69914" y="287"/>
                    <a:pt x="89250" y="19813"/>
                    <a:pt x="89059" y="44864"/>
                  </a:cubicBezTo>
                  <a:cubicBezTo>
                    <a:pt x="88868" y="70391"/>
                    <a:pt x="68771" y="89822"/>
                    <a:pt x="43339" y="89251"/>
                  </a:cubicBezTo>
                  <a:cubicBezTo>
                    <a:pt x="18955" y="88774"/>
                    <a:pt x="-95" y="69058"/>
                    <a:pt x="0" y="44388"/>
                  </a:cubicBezTo>
                  <a:cubicBezTo>
                    <a:pt x="95" y="19432"/>
                    <a:pt x="19812" y="-189"/>
                    <a:pt x="44768" y="1"/>
                  </a:cubicBezTo>
                  <a:close/>
                </a:path>
              </a:pathLst>
            </a:custGeom>
            <a:solidFill>
              <a:srgbClr val="6CAEDF"/>
            </a:solidFill>
            <a:ln w="9525" cap="flat">
              <a:noFill/>
              <a:prstDash val="solid"/>
              <a:miter/>
            </a:ln>
          </p:spPr>
          <p:txBody>
            <a:bodyPr rtlCol="0" anchor="ctr"/>
            <a:lstStyle/>
            <a:p>
              <a:endParaRPr lang="es-PE"/>
            </a:p>
          </p:txBody>
        </p:sp>
      </p:grpSp>
      <p:cxnSp>
        <p:nvCxnSpPr>
          <p:cNvPr id="63" name="Straight Connector 7">
            <a:extLst>
              <a:ext uri="{FF2B5EF4-FFF2-40B4-BE49-F238E27FC236}">
                <a16:creationId xmlns:a16="http://schemas.microsoft.com/office/drawing/2014/main" id="{B693B709-6E39-49F5-BFF1-AD39FFAA5252}"/>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64" name="Rectangle 36">
            <a:extLst>
              <a:ext uri="{FF2B5EF4-FFF2-40B4-BE49-F238E27FC236}">
                <a16:creationId xmlns:a16="http://schemas.microsoft.com/office/drawing/2014/main" id="{7990CB4C-26B7-430E-82D9-87081AC7EA21}"/>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64581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594360" y="95746"/>
            <a:ext cx="7169308" cy="649291"/>
          </a:xfrm>
          <a:prstGeom prst="rect">
            <a:avLst/>
          </a:prstGeom>
        </p:spPr>
        <p:txBody>
          <a:bodyPr spcFirstLastPara="1" wrap="square" lIns="0" tIns="0" rIns="0" bIns="0" anchor="ctr" anchorCtr="0">
            <a:noAutofit/>
          </a:bodyPr>
          <a:lstStyle>
            <a:lvl1pPr lvl="0" algn="l">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11" name="Straight Connector 7">
            <a:extLst>
              <a:ext uri="{FF2B5EF4-FFF2-40B4-BE49-F238E27FC236}">
                <a16:creationId xmlns:a16="http://schemas.microsoft.com/office/drawing/2014/main" id="{0C604F4D-41E2-4929-B6F0-9D16DE5EA4AF}"/>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36">
            <a:extLst>
              <a:ext uri="{FF2B5EF4-FFF2-40B4-BE49-F238E27FC236}">
                <a16:creationId xmlns:a16="http://schemas.microsoft.com/office/drawing/2014/main" id="{96F1284D-BC54-4E48-BCCC-50A72FB06AE7}"/>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20" name="Grupo 19">
            <a:extLst>
              <a:ext uri="{FF2B5EF4-FFF2-40B4-BE49-F238E27FC236}">
                <a16:creationId xmlns:a16="http://schemas.microsoft.com/office/drawing/2014/main" id="{00D75481-F968-40EC-AE44-843E26CDAF6D}"/>
              </a:ext>
            </a:extLst>
          </p:cNvPr>
          <p:cNvGrpSpPr/>
          <p:nvPr userDrawn="1"/>
        </p:nvGrpSpPr>
        <p:grpSpPr>
          <a:xfrm>
            <a:off x="21559" y="98854"/>
            <a:ext cx="549941" cy="670338"/>
            <a:chOff x="774148" y="2117510"/>
            <a:chExt cx="745310" cy="908479"/>
          </a:xfrm>
        </p:grpSpPr>
        <p:sp>
          <p:nvSpPr>
            <p:cNvPr id="21" name="Forma libre: forma 20">
              <a:extLst>
                <a:ext uri="{FF2B5EF4-FFF2-40B4-BE49-F238E27FC236}">
                  <a16:creationId xmlns:a16="http://schemas.microsoft.com/office/drawing/2014/main" id="{0599BFDD-38D0-47FD-8ED1-D8230244F5FF}"/>
                </a:ext>
              </a:extLst>
            </p:cNvPr>
            <p:cNvSpPr/>
            <p:nvPr userDrawn="1"/>
          </p:nvSpPr>
          <p:spPr>
            <a:xfrm>
              <a:off x="774148" y="2117510"/>
              <a:ext cx="745310" cy="908479"/>
            </a:xfrm>
            <a:custGeom>
              <a:avLst/>
              <a:gdLst>
                <a:gd name="connsiteX0" fmla="*/ 132516 w 745310"/>
                <a:gd name="connsiteY0" fmla="*/ 67382 h 908479"/>
                <a:gd name="connsiteX1" fmla="*/ 32885 w 745310"/>
                <a:gd name="connsiteY1" fmla="*/ 228926 h 908479"/>
                <a:gd name="connsiteX2" fmla="*/ 55840 w 745310"/>
                <a:gd name="connsiteY2" fmla="*/ 293124 h 908479"/>
                <a:gd name="connsiteX3" fmla="*/ 108228 w 745310"/>
                <a:gd name="connsiteY3" fmla="*/ 398185 h 908479"/>
                <a:gd name="connsiteX4" fmla="*/ 117943 w 745310"/>
                <a:gd name="connsiteY4" fmla="*/ 407996 h 908479"/>
                <a:gd name="connsiteX5" fmla="*/ 131564 w 745310"/>
                <a:gd name="connsiteY5" fmla="*/ 423903 h 908479"/>
                <a:gd name="connsiteX6" fmla="*/ 167759 w 745310"/>
                <a:gd name="connsiteY6" fmla="*/ 492006 h 908479"/>
                <a:gd name="connsiteX7" fmla="*/ 290250 w 745310"/>
                <a:gd name="connsiteY7" fmla="*/ 561539 h 908479"/>
                <a:gd name="connsiteX8" fmla="*/ 399121 w 745310"/>
                <a:gd name="connsiteY8" fmla="*/ 495816 h 908479"/>
                <a:gd name="connsiteX9" fmla="*/ 436174 w 745310"/>
                <a:gd name="connsiteY9" fmla="*/ 427141 h 908479"/>
                <a:gd name="connsiteX10" fmla="*/ 455414 w 745310"/>
                <a:gd name="connsiteY10" fmla="*/ 406377 h 908479"/>
                <a:gd name="connsiteX11" fmla="*/ 460748 w 745310"/>
                <a:gd name="connsiteY11" fmla="*/ 399900 h 908479"/>
                <a:gd name="connsiteX12" fmla="*/ 519041 w 745310"/>
                <a:gd name="connsiteY12" fmla="*/ 282552 h 908479"/>
                <a:gd name="connsiteX13" fmla="*/ 537139 w 745310"/>
                <a:gd name="connsiteY13" fmla="*/ 164823 h 908479"/>
                <a:gd name="connsiteX14" fmla="*/ 451509 w 745310"/>
                <a:gd name="connsiteY14" fmla="*/ 71573 h 908479"/>
                <a:gd name="connsiteX15" fmla="*/ 430458 w 745310"/>
                <a:gd name="connsiteY15" fmla="*/ 77955 h 908479"/>
                <a:gd name="connsiteX16" fmla="*/ 423315 w 745310"/>
                <a:gd name="connsiteY16" fmla="*/ 79098 h 908479"/>
                <a:gd name="connsiteX17" fmla="*/ 409980 w 745310"/>
                <a:gd name="connsiteY17" fmla="*/ 85194 h 908479"/>
                <a:gd name="connsiteX18" fmla="*/ 361688 w 745310"/>
                <a:gd name="connsiteY18" fmla="*/ 52999 h 908479"/>
                <a:gd name="connsiteX19" fmla="*/ 369117 w 745310"/>
                <a:gd name="connsiteY19" fmla="*/ 20043 h 908479"/>
                <a:gd name="connsiteX20" fmla="*/ 419695 w 745310"/>
                <a:gd name="connsiteY20" fmla="*/ 7660 h 908479"/>
                <a:gd name="connsiteX21" fmla="*/ 432649 w 745310"/>
                <a:gd name="connsiteY21" fmla="*/ 19566 h 908479"/>
                <a:gd name="connsiteX22" fmla="*/ 447032 w 745310"/>
                <a:gd name="connsiteY22" fmla="*/ 28044 h 908479"/>
                <a:gd name="connsiteX23" fmla="*/ 455414 w 745310"/>
                <a:gd name="connsiteY23" fmla="*/ 35092 h 908479"/>
                <a:gd name="connsiteX24" fmla="*/ 467415 w 745310"/>
                <a:gd name="connsiteY24" fmla="*/ 46712 h 908479"/>
                <a:gd name="connsiteX25" fmla="*/ 567523 w 745310"/>
                <a:gd name="connsiteY25" fmla="*/ 168442 h 908479"/>
                <a:gd name="connsiteX26" fmla="*/ 549426 w 745310"/>
                <a:gd name="connsiteY26" fmla="*/ 285695 h 908479"/>
                <a:gd name="connsiteX27" fmla="*/ 489418 w 745310"/>
                <a:gd name="connsiteY27" fmla="*/ 407710 h 908479"/>
                <a:gd name="connsiteX28" fmla="*/ 485799 w 745310"/>
                <a:gd name="connsiteY28" fmla="*/ 426951 h 908479"/>
                <a:gd name="connsiteX29" fmla="*/ 484751 w 745310"/>
                <a:gd name="connsiteY29" fmla="*/ 437333 h 908479"/>
                <a:gd name="connsiteX30" fmla="*/ 425220 w 745310"/>
                <a:gd name="connsiteY30" fmla="*/ 542298 h 908479"/>
                <a:gd name="connsiteX31" fmla="*/ 304062 w 745310"/>
                <a:gd name="connsiteY31" fmla="*/ 609354 h 908479"/>
                <a:gd name="connsiteX32" fmla="*/ 300252 w 745310"/>
                <a:gd name="connsiteY32" fmla="*/ 610116 h 908479"/>
                <a:gd name="connsiteX33" fmla="*/ 297585 w 745310"/>
                <a:gd name="connsiteY33" fmla="*/ 611736 h 908479"/>
                <a:gd name="connsiteX34" fmla="*/ 297585 w 745310"/>
                <a:gd name="connsiteY34" fmla="*/ 639358 h 908479"/>
                <a:gd name="connsiteX35" fmla="*/ 300442 w 745310"/>
                <a:gd name="connsiteY35" fmla="*/ 738990 h 908479"/>
                <a:gd name="connsiteX36" fmla="*/ 437031 w 745310"/>
                <a:gd name="connsiteY36" fmla="*/ 877007 h 908479"/>
                <a:gd name="connsiteX37" fmla="*/ 610862 w 745310"/>
                <a:gd name="connsiteY37" fmla="*/ 795187 h 908479"/>
                <a:gd name="connsiteX38" fmla="*/ 633150 w 745310"/>
                <a:gd name="connsiteY38" fmla="*/ 716034 h 908479"/>
                <a:gd name="connsiteX39" fmla="*/ 633341 w 745310"/>
                <a:gd name="connsiteY39" fmla="*/ 538869 h 908479"/>
                <a:gd name="connsiteX40" fmla="*/ 632865 w 745310"/>
                <a:gd name="connsiteY40" fmla="*/ 532488 h 908479"/>
                <a:gd name="connsiteX41" fmla="*/ 562570 w 745310"/>
                <a:gd name="connsiteY41" fmla="*/ 482958 h 908479"/>
                <a:gd name="connsiteX42" fmla="*/ 551807 w 745310"/>
                <a:gd name="connsiteY42" fmla="*/ 420569 h 908479"/>
                <a:gd name="connsiteX43" fmla="*/ 646390 w 745310"/>
                <a:gd name="connsiteY43" fmla="*/ 338844 h 908479"/>
                <a:gd name="connsiteX44" fmla="*/ 743450 w 745310"/>
                <a:gd name="connsiteY44" fmla="*/ 418759 h 908479"/>
                <a:gd name="connsiteX45" fmla="*/ 726781 w 745310"/>
                <a:gd name="connsiteY45" fmla="*/ 492959 h 908479"/>
                <a:gd name="connsiteX46" fmla="*/ 662392 w 745310"/>
                <a:gd name="connsiteY46" fmla="*/ 532678 h 908479"/>
                <a:gd name="connsiteX47" fmla="*/ 662392 w 745310"/>
                <a:gd name="connsiteY47" fmla="*/ 570397 h 908479"/>
                <a:gd name="connsiteX48" fmla="*/ 662392 w 745310"/>
                <a:gd name="connsiteY48" fmla="*/ 710415 h 908479"/>
                <a:gd name="connsiteX49" fmla="*/ 459891 w 745310"/>
                <a:gd name="connsiteY49" fmla="*/ 908439 h 908479"/>
                <a:gd name="connsiteX50" fmla="*/ 268819 w 745310"/>
                <a:gd name="connsiteY50" fmla="*/ 715939 h 908479"/>
                <a:gd name="connsiteX51" fmla="*/ 268724 w 745310"/>
                <a:gd name="connsiteY51" fmla="*/ 618975 h 908479"/>
                <a:gd name="connsiteX52" fmla="*/ 261771 w 745310"/>
                <a:gd name="connsiteY52" fmla="*/ 608783 h 908479"/>
                <a:gd name="connsiteX53" fmla="*/ 122515 w 745310"/>
                <a:gd name="connsiteY53" fmla="*/ 511152 h 908479"/>
                <a:gd name="connsiteX54" fmla="*/ 86606 w 745310"/>
                <a:gd name="connsiteY54" fmla="*/ 441810 h 908479"/>
                <a:gd name="connsiteX55" fmla="*/ 83748 w 745310"/>
                <a:gd name="connsiteY55" fmla="*/ 428856 h 908479"/>
                <a:gd name="connsiteX56" fmla="*/ 78795 w 745310"/>
                <a:gd name="connsiteY56" fmla="*/ 404948 h 908479"/>
                <a:gd name="connsiteX57" fmla="*/ 21455 w 745310"/>
                <a:gd name="connsiteY57" fmla="*/ 288267 h 908479"/>
                <a:gd name="connsiteX58" fmla="*/ 4119 w 745310"/>
                <a:gd name="connsiteY58" fmla="*/ 159584 h 908479"/>
                <a:gd name="connsiteX59" fmla="*/ 110895 w 745310"/>
                <a:gd name="connsiteY59" fmla="*/ 43569 h 908479"/>
                <a:gd name="connsiteX60" fmla="*/ 123849 w 745310"/>
                <a:gd name="connsiteY60" fmla="*/ 39283 h 908479"/>
                <a:gd name="connsiteX61" fmla="*/ 131659 w 745310"/>
                <a:gd name="connsiteY61" fmla="*/ 31663 h 908479"/>
                <a:gd name="connsiteX62" fmla="*/ 145661 w 745310"/>
                <a:gd name="connsiteY62" fmla="*/ 24424 h 908479"/>
                <a:gd name="connsiteX63" fmla="*/ 159377 w 745310"/>
                <a:gd name="connsiteY63" fmla="*/ 20709 h 908479"/>
                <a:gd name="connsiteX64" fmla="*/ 176046 w 745310"/>
                <a:gd name="connsiteY64" fmla="*/ 7089 h 908479"/>
                <a:gd name="connsiteX65" fmla="*/ 224909 w 745310"/>
                <a:gd name="connsiteY65" fmla="*/ 20995 h 908479"/>
                <a:gd name="connsiteX66" fmla="*/ 229100 w 745310"/>
                <a:gd name="connsiteY66" fmla="*/ 64143 h 908479"/>
                <a:gd name="connsiteX67" fmla="*/ 184047 w 745310"/>
                <a:gd name="connsiteY67" fmla="*/ 87003 h 908479"/>
                <a:gd name="connsiteX68" fmla="*/ 169283 w 745310"/>
                <a:gd name="connsiteY68" fmla="*/ 79479 h 908479"/>
                <a:gd name="connsiteX69" fmla="*/ 148328 w 745310"/>
                <a:gd name="connsiteY69" fmla="*/ 76431 h 908479"/>
                <a:gd name="connsiteX70" fmla="*/ 132516 w 745310"/>
                <a:gd name="connsiteY70" fmla="*/ 67382 h 908479"/>
                <a:gd name="connsiteX71" fmla="*/ 715827 w 745310"/>
                <a:gd name="connsiteY71" fmla="*/ 436095 h 908479"/>
                <a:gd name="connsiteX72" fmla="*/ 648867 w 745310"/>
                <a:gd name="connsiteY72" fmla="*/ 367610 h 908479"/>
                <a:gd name="connsiteX73" fmla="*/ 579334 w 745310"/>
                <a:gd name="connsiteY73" fmla="*/ 435618 h 908479"/>
                <a:gd name="connsiteX74" fmla="*/ 646295 w 745310"/>
                <a:gd name="connsiteY74" fmla="*/ 504294 h 908479"/>
                <a:gd name="connsiteX75" fmla="*/ 715827 w 745310"/>
                <a:gd name="connsiteY75" fmla="*/ 436095 h 9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5310" h="908479">
                  <a:moveTo>
                    <a:pt x="132516" y="67382"/>
                  </a:moveTo>
                  <a:cubicBezTo>
                    <a:pt x="57555" y="84908"/>
                    <a:pt x="15454" y="151964"/>
                    <a:pt x="32885" y="228926"/>
                  </a:cubicBezTo>
                  <a:cubicBezTo>
                    <a:pt x="37838" y="250929"/>
                    <a:pt x="46315" y="272550"/>
                    <a:pt x="55840" y="293124"/>
                  </a:cubicBezTo>
                  <a:cubicBezTo>
                    <a:pt x="72128" y="328653"/>
                    <a:pt x="90416" y="363324"/>
                    <a:pt x="108228" y="398185"/>
                  </a:cubicBezTo>
                  <a:cubicBezTo>
                    <a:pt x="110228" y="402090"/>
                    <a:pt x="114800" y="404567"/>
                    <a:pt x="117943" y="407996"/>
                  </a:cubicBezTo>
                  <a:cubicBezTo>
                    <a:pt x="122706" y="413139"/>
                    <a:pt x="128325" y="417902"/>
                    <a:pt x="131564" y="423903"/>
                  </a:cubicBezTo>
                  <a:cubicBezTo>
                    <a:pt x="143946" y="446477"/>
                    <a:pt x="153757" y="470575"/>
                    <a:pt x="167759" y="492006"/>
                  </a:cubicBezTo>
                  <a:cubicBezTo>
                    <a:pt x="196334" y="535726"/>
                    <a:pt x="235958" y="563539"/>
                    <a:pt x="290250" y="561539"/>
                  </a:cubicBezTo>
                  <a:cubicBezTo>
                    <a:pt x="337875" y="559824"/>
                    <a:pt x="373404" y="534107"/>
                    <a:pt x="399121" y="495816"/>
                  </a:cubicBezTo>
                  <a:cubicBezTo>
                    <a:pt x="413599" y="474290"/>
                    <a:pt x="424172" y="450192"/>
                    <a:pt x="436174" y="427141"/>
                  </a:cubicBezTo>
                  <a:cubicBezTo>
                    <a:pt x="440745" y="418378"/>
                    <a:pt x="444841" y="409710"/>
                    <a:pt x="455414" y="406377"/>
                  </a:cubicBezTo>
                  <a:cubicBezTo>
                    <a:pt x="457700" y="405710"/>
                    <a:pt x="459510" y="402376"/>
                    <a:pt x="460748" y="399900"/>
                  </a:cubicBezTo>
                  <a:cubicBezTo>
                    <a:pt x="480274" y="360847"/>
                    <a:pt x="500372" y="321985"/>
                    <a:pt x="519041" y="282552"/>
                  </a:cubicBezTo>
                  <a:cubicBezTo>
                    <a:pt x="536662" y="245309"/>
                    <a:pt x="546378" y="206256"/>
                    <a:pt x="537139" y="164823"/>
                  </a:cubicBezTo>
                  <a:cubicBezTo>
                    <a:pt x="526661" y="117674"/>
                    <a:pt x="495895" y="88718"/>
                    <a:pt x="451509" y="71573"/>
                  </a:cubicBezTo>
                  <a:cubicBezTo>
                    <a:pt x="446460" y="81098"/>
                    <a:pt x="439698" y="83289"/>
                    <a:pt x="430458" y="77955"/>
                  </a:cubicBezTo>
                  <a:cubicBezTo>
                    <a:pt x="428744" y="77002"/>
                    <a:pt x="425506" y="78145"/>
                    <a:pt x="423315" y="79098"/>
                  </a:cubicBezTo>
                  <a:cubicBezTo>
                    <a:pt x="418743" y="80907"/>
                    <a:pt x="414552" y="83384"/>
                    <a:pt x="409980" y="85194"/>
                  </a:cubicBezTo>
                  <a:cubicBezTo>
                    <a:pt x="384167" y="95576"/>
                    <a:pt x="361212" y="80812"/>
                    <a:pt x="361688" y="52999"/>
                  </a:cubicBezTo>
                  <a:cubicBezTo>
                    <a:pt x="361878" y="41950"/>
                    <a:pt x="364641" y="30139"/>
                    <a:pt x="369117" y="20043"/>
                  </a:cubicBezTo>
                  <a:cubicBezTo>
                    <a:pt x="378357" y="-1008"/>
                    <a:pt x="401217" y="-6056"/>
                    <a:pt x="419695" y="7660"/>
                  </a:cubicBezTo>
                  <a:cubicBezTo>
                    <a:pt x="424362" y="11089"/>
                    <a:pt x="427982" y="16042"/>
                    <a:pt x="432649" y="19566"/>
                  </a:cubicBezTo>
                  <a:cubicBezTo>
                    <a:pt x="437031" y="22900"/>
                    <a:pt x="442365" y="24996"/>
                    <a:pt x="447032" y="28044"/>
                  </a:cubicBezTo>
                  <a:cubicBezTo>
                    <a:pt x="450175" y="30044"/>
                    <a:pt x="455319" y="32616"/>
                    <a:pt x="455414" y="35092"/>
                  </a:cubicBezTo>
                  <a:cubicBezTo>
                    <a:pt x="455604" y="43664"/>
                    <a:pt x="461986" y="44427"/>
                    <a:pt x="467415" y="46712"/>
                  </a:cubicBezTo>
                  <a:cubicBezTo>
                    <a:pt x="522565" y="69287"/>
                    <a:pt x="557617" y="108911"/>
                    <a:pt x="567523" y="168442"/>
                  </a:cubicBezTo>
                  <a:cubicBezTo>
                    <a:pt x="574286" y="209209"/>
                    <a:pt x="566475" y="248643"/>
                    <a:pt x="549426" y="285695"/>
                  </a:cubicBezTo>
                  <a:cubicBezTo>
                    <a:pt x="530471" y="326843"/>
                    <a:pt x="509707" y="367134"/>
                    <a:pt x="489418" y="407710"/>
                  </a:cubicBezTo>
                  <a:cubicBezTo>
                    <a:pt x="486275" y="413901"/>
                    <a:pt x="483036" y="419426"/>
                    <a:pt x="485799" y="426951"/>
                  </a:cubicBezTo>
                  <a:cubicBezTo>
                    <a:pt x="486846" y="429903"/>
                    <a:pt x="486180" y="434285"/>
                    <a:pt x="484751" y="437333"/>
                  </a:cubicBezTo>
                  <a:cubicBezTo>
                    <a:pt x="468082" y="474099"/>
                    <a:pt x="452175" y="511437"/>
                    <a:pt x="425220" y="542298"/>
                  </a:cubicBezTo>
                  <a:cubicBezTo>
                    <a:pt x="393025" y="579255"/>
                    <a:pt x="353401" y="603258"/>
                    <a:pt x="304062" y="609354"/>
                  </a:cubicBezTo>
                  <a:cubicBezTo>
                    <a:pt x="302728" y="609545"/>
                    <a:pt x="301490" y="609831"/>
                    <a:pt x="300252" y="610116"/>
                  </a:cubicBezTo>
                  <a:cubicBezTo>
                    <a:pt x="299680" y="610307"/>
                    <a:pt x="299109" y="610783"/>
                    <a:pt x="297585" y="611736"/>
                  </a:cubicBezTo>
                  <a:cubicBezTo>
                    <a:pt x="297585" y="620499"/>
                    <a:pt x="297394" y="629928"/>
                    <a:pt x="297585" y="639358"/>
                  </a:cubicBezTo>
                  <a:cubicBezTo>
                    <a:pt x="298251" y="672600"/>
                    <a:pt x="296156" y="706224"/>
                    <a:pt x="300442" y="738990"/>
                  </a:cubicBezTo>
                  <a:cubicBezTo>
                    <a:pt x="309682" y="808903"/>
                    <a:pt x="366736" y="864719"/>
                    <a:pt x="437031" y="877007"/>
                  </a:cubicBezTo>
                  <a:cubicBezTo>
                    <a:pt x="505515" y="889008"/>
                    <a:pt x="576477" y="855576"/>
                    <a:pt x="610862" y="795187"/>
                  </a:cubicBezTo>
                  <a:cubicBezTo>
                    <a:pt x="624864" y="770613"/>
                    <a:pt x="632960" y="744228"/>
                    <a:pt x="633150" y="716034"/>
                  </a:cubicBezTo>
                  <a:cubicBezTo>
                    <a:pt x="633532" y="656979"/>
                    <a:pt x="633341" y="597924"/>
                    <a:pt x="633341" y="538869"/>
                  </a:cubicBezTo>
                  <a:cubicBezTo>
                    <a:pt x="633341" y="536964"/>
                    <a:pt x="633055" y="535059"/>
                    <a:pt x="632865" y="532488"/>
                  </a:cubicBezTo>
                  <a:cubicBezTo>
                    <a:pt x="602004" y="526582"/>
                    <a:pt x="578096" y="510390"/>
                    <a:pt x="562570" y="482958"/>
                  </a:cubicBezTo>
                  <a:cubicBezTo>
                    <a:pt x="551616" y="463622"/>
                    <a:pt x="548092" y="442381"/>
                    <a:pt x="551807" y="420569"/>
                  </a:cubicBezTo>
                  <a:cubicBezTo>
                    <a:pt x="559903" y="372944"/>
                    <a:pt x="599241" y="339321"/>
                    <a:pt x="646390" y="338844"/>
                  </a:cubicBezTo>
                  <a:cubicBezTo>
                    <a:pt x="694682" y="338368"/>
                    <a:pt x="734116" y="370467"/>
                    <a:pt x="743450" y="418759"/>
                  </a:cubicBezTo>
                  <a:cubicBezTo>
                    <a:pt x="748689" y="445715"/>
                    <a:pt x="742783" y="470670"/>
                    <a:pt x="726781" y="492959"/>
                  </a:cubicBezTo>
                  <a:cubicBezTo>
                    <a:pt x="711065" y="514866"/>
                    <a:pt x="689158" y="527535"/>
                    <a:pt x="662392" y="532678"/>
                  </a:cubicBezTo>
                  <a:cubicBezTo>
                    <a:pt x="662392" y="545727"/>
                    <a:pt x="662392" y="558110"/>
                    <a:pt x="662392" y="570397"/>
                  </a:cubicBezTo>
                  <a:cubicBezTo>
                    <a:pt x="662392" y="617069"/>
                    <a:pt x="662487" y="663742"/>
                    <a:pt x="662392" y="710415"/>
                  </a:cubicBezTo>
                  <a:cubicBezTo>
                    <a:pt x="662107" y="822714"/>
                    <a:pt x="572095" y="910630"/>
                    <a:pt x="459891" y="908439"/>
                  </a:cubicBezTo>
                  <a:cubicBezTo>
                    <a:pt x="356259" y="906439"/>
                    <a:pt x="269962" y="819666"/>
                    <a:pt x="268819" y="715939"/>
                  </a:cubicBezTo>
                  <a:cubicBezTo>
                    <a:pt x="268438" y="683649"/>
                    <a:pt x="268724" y="651360"/>
                    <a:pt x="268724" y="618975"/>
                  </a:cubicBezTo>
                  <a:cubicBezTo>
                    <a:pt x="268724" y="613831"/>
                    <a:pt x="268915" y="609926"/>
                    <a:pt x="261771" y="608783"/>
                  </a:cubicBezTo>
                  <a:cubicBezTo>
                    <a:pt x="199573" y="598877"/>
                    <a:pt x="154233" y="564206"/>
                    <a:pt x="122515" y="511152"/>
                  </a:cubicBezTo>
                  <a:cubicBezTo>
                    <a:pt x="109180" y="488863"/>
                    <a:pt x="98322" y="465051"/>
                    <a:pt x="86606" y="441810"/>
                  </a:cubicBezTo>
                  <a:cubicBezTo>
                    <a:pt x="84606" y="437904"/>
                    <a:pt x="82415" y="432380"/>
                    <a:pt x="83748" y="428856"/>
                  </a:cubicBezTo>
                  <a:cubicBezTo>
                    <a:pt x="87273" y="419331"/>
                    <a:pt x="82510" y="412473"/>
                    <a:pt x="78795" y="404948"/>
                  </a:cubicBezTo>
                  <a:cubicBezTo>
                    <a:pt x="59650" y="366086"/>
                    <a:pt x="39457" y="327700"/>
                    <a:pt x="21455" y="288267"/>
                  </a:cubicBezTo>
                  <a:cubicBezTo>
                    <a:pt x="2786" y="247404"/>
                    <a:pt x="-5691" y="204447"/>
                    <a:pt x="4119" y="159584"/>
                  </a:cubicBezTo>
                  <a:cubicBezTo>
                    <a:pt x="17073" y="100338"/>
                    <a:pt x="55364" y="63858"/>
                    <a:pt x="110895" y="43569"/>
                  </a:cubicBezTo>
                  <a:cubicBezTo>
                    <a:pt x="115181" y="42045"/>
                    <a:pt x="119848" y="41379"/>
                    <a:pt x="123849" y="39283"/>
                  </a:cubicBezTo>
                  <a:cubicBezTo>
                    <a:pt x="126992" y="37569"/>
                    <a:pt x="130231" y="34806"/>
                    <a:pt x="131659" y="31663"/>
                  </a:cubicBezTo>
                  <a:cubicBezTo>
                    <a:pt x="134612" y="25091"/>
                    <a:pt x="139946" y="22138"/>
                    <a:pt x="145661" y="24424"/>
                  </a:cubicBezTo>
                  <a:cubicBezTo>
                    <a:pt x="152043" y="26901"/>
                    <a:pt x="155376" y="24234"/>
                    <a:pt x="159377" y="20709"/>
                  </a:cubicBezTo>
                  <a:cubicBezTo>
                    <a:pt x="164806" y="16042"/>
                    <a:pt x="170045" y="11089"/>
                    <a:pt x="176046" y="7089"/>
                  </a:cubicBezTo>
                  <a:cubicBezTo>
                    <a:pt x="194619" y="-5389"/>
                    <a:pt x="215860" y="802"/>
                    <a:pt x="224909" y="20995"/>
                  </a:cubicBezTo>
                  <a:cubicBezTo>
                    <a:pt x="231100" y="34806"/>
                    <a:pt x="232339" y="49380"/>
                    <a:pt x="229100" y="64143"/>
                  </a:cubicBezTo>
                  <a:cubicBezTo>
                    <a:pt x="224528" y="84622"/>
                    <a:pt x="204621" y="94623"/>
                    <a:pt x="184047" y="87003"/>
                  </a:cubicBezTo>
                  <a:cubicBezTo>
                    <a:pt x="178903" y="85098"/>
                    <a:pt x="174045" y="82241"/>
                    <a:pt x="169283" y="79479"/>
                  </a:cubicBezTo>
                  <a:cubicBezTo>
                    <a:pt x="162711" y="75669"/>
                    <a:pt x="156996" y="71192"/>
                    <a:pt x="148328" y="76431"/>
                  </a:cubicBezTo>
                  <a:cubicBezTo>
                    <a:pt x="142232" y="79860"/>
                    <a:pt x="137755" y="76335"/>
                    <a:pt x="132516" y="67382"/>
                  </a:cubicBezTo>
                  <a:close/>
                  <a:moveTo>
                    <a:pt x="715827" y="436095"/>
                  </a:moveTo>
                  <a:cubicBezTo>
                    <a:pt x="716208" y="398661"/>
                    <a:pt x="686205" y="367991"/>
                    <a:pt x="648867" y="367610"/>
                  </a:cubicBezTo>
                  <a:cubicBezTo>
                    <a:pt x="610386" y="367134"/>
                    <a:pt x="579525" y="397328"/>
                    <a:pt x="579334" y="435618"/>
                  </a:cubicBezTo>
                  <a:cubicBezTo>
                    <a:pt x="579144" y="472861"/>
                    <a:pt x="609433" y="503913"/>
                    <a:pt x="646295" y="504294"/>
                  </a:cubicBezTo>
                  <a:cubicBezTo>
                    <a:pt x="684681" y="504675"/>
                    <a:pt x="715542" y="474480"/>
                    <a:pt x="715827" y="436095"/>
                  </a:cubicBezTo>
                  <a:close/>
                </a:path>
              </a:pathLst>
            </a:custGeom>
            <a:solidFill>
              <a:srgbClr val="1499B8"/>
            </a:solidFill>
            <a:ln w="19050" cap="flat">
              <a:solidFill>
                <a:srgbClr val="1499B8"/>
              </a:solid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5AEBE7EF-ADEB-493F-AA16-3ED6CB5857F7}"/>
                </a:ext>
              </a:extLst>
            </p:cNvPr>
            <p:cNvSpPr/>
            <p:nvPr userDrawn="1"/>
          </p:nvSpPr>
          <p:spPr>
            <a:xfrm>
              <a:off x="1377294" y="2508645"/>
              <a:ext cx="89060" cy="89262"/>
            </a:xfrm>
            <a:custGeom>
              <a:avLst/>
              <a:gdLst>
                <a:gd name="connsiteX0" fmla="*/ 44768 w 89060"/>
                <a:gd name="connsiteY0" fmla="*/ 1 h 89262"/>
                <a:gd name="connsiteX1" fmla="*/ 89059 w 89060"/>
                <a:gd name="connsiteY1" fmla="*/ 44864 h 89262"/>
                <a:gd name="connsiteX2" fmla="*/ 43339 w 89060"/>
                <a:gd name="connsiteY2" fmla="*/ 89251 h 89262"/>
                <a:gd name="connsiteX3" fmla="*/ 0 w 89060"/>
                <a:gd name="connsiteY3" fmla="*/ 44388 h 89262"/>
                <a:gd name="connsiteX4" fmla="*/ 44768 w 89060"/>
                <a:gd name="connsiteY4" fmla="*/ 1 h 8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262">
                  <a:moveTo>
                    <a:pt x="44768" y="1"/>
                  </a:moveTo>
                  <a:cubicBezTo>
                    <a:pt x="69914" y="287"/>
                    <a:pt x="89250" y="19813"/>
                    <a:pt x="89059" y="44864"/>
                  </a:cubicBezTo>
                  <a:cubicBezTo>
                    <a:pt x="88868" y="70391"/>
                    <a:pt x="68771" y="89822"/>
                    <a:pt x="43339" y="89251"/>
                  </a:cubicBezTo>
                  <a:cubicBezTo>
                    <a:pt x="18955" y="88774"/>
                    <a:pt x="-95" y="69058"/>
                    <a:pt x="0" y="44388"/>
                  </a:cubicBezTo>
                  <a:cubicBezTo>
                    <a:pt x="95" y="19432"/>
                    <a:pt x="19812" y="-189"/>
                    <a:pt x="44768" y="1"/>
                  </a:cubicBezTo>
                  <a:close/>
                </a:path>
              </a:pathLst>
            </a:custGeom>
            <a:solidFill>
              <a:srgbClr val="6CAEDF"/>
            </a:solid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115376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6" name="Straight Connector 7">
            <a:extLst>
              <a:ext uri="{FF2B5EF4-FFF2-40B4-BE49-F238E27FC236}">
                <a16:creationId xmlns:a16="http://schemas.microsoft.com/office/drawing/2014/main" id="{47E74D13-74AD-4047-9666-9F120E8C4017}"/>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36">
            <a:extLst>
              <a:ext uri="{FF2B5EF4-FFF2-40B4-BE49-F238E27FC236}">
                <a16:creationId xmlns:a16="http://schemas.microsoft.com/office/drawing/2014/main" id="{188A7E90-FB32-48B6-93DA-3898898255FA}"/>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3" name="Grupo 2">
            <a:extLst>
              <a:ext uri="{FF2B5EF4-FFF2-40B4-BE49-F238E27FC236}">
                <a16:creationId xmlns:a16="http://schemas.microsoft.com/office/drawing/2014/main" id="{85813E31-76FE-4555-9A99-19DAEDFF3DFC}"/>
              </a:ext>
            </a:extLst>
          </p:cNvPr>
          <p:cNvGrpSpPr/>
          <p:nvPr userDrawn="1"/>
        </p:nvGrpSpPr>
        <p:grpSpPr>
          <a:xfrm>
            <a:off x="8334103" y="3901090"/>
            <a:ext cx="809772" cy="1034817"/>
            <a:chOff x="8088324" y="3450024"/>
            <a:chExt cx="1055551" cy="1348902"/>
          </a:xfrm>
          <a:solidFill>
            <a:srgbClr val="1499B8"/>
          </a:solidFill>
        </p:grpSpPr>
        <p:sp>
          <p:nvSpPr>
            <p:cNvPr id="18" name="Forma libre: forma 17">
              <a:extLst>
                <a:ext uri="{FF2B5EF4-FFF2-40B4-BE49-F238E27FC236}">
                  <a16:creationId xmlns:a16="http://schemas.microsoft.com/office/drawing/2014/main" id="{B59B1764-F2D2-4ABD-BBCA-D332CC6D592B}"/>
                </a:ext>
              </a:extLst>
            </p:cNvPr>
            <p:cNvSpPr/>
            <p:nvPr userDrawn="1"/>
          </p:nvSpPr>
          <p:spPr>
            <a:xfrm>
              <a:off x="8088324" y="3922037"/>
              <a:ext cx="590540" cy="876222"/>
            </a:xfrm>
            <a:custGeom>
              <a:avLst/>
              <a:gdLst>
                <a:gd name="connsiteX0" fmla="*/ 590541 w 590540"/>
                <a:gd name="connsiteY0" fmla="*/ 473315 h 876222"/>
                <a:gd name="connsiteX1" fmla="*/ 409375 w 590540"/>
                <a:gd name="connsiteY1" fmla="*/ 624572 h 876222"/>
                <a:gd name="connsiteX2" fmla="*/ 380419 w 590540"/>
                <a:gd name="connsiteY2" fmla="*/ 744302 h 876222"/>
                <a:gd name="connsiteX3" fmla="*/ 363369 w 590540"/>
                <a:gd name="connsiteY3" fmla="*/ 876223 h 876222"/>
                <a:gd name="connsiteX4" fmla="*/ 124959 w 590540"/>
                <a:gd name="connsiteY4" fmla="*/ 876223 h 876222"/>
                <a:gd name="connsiteX5" fmla="*/ 124959 w 590540"/>
                <a:gd name="connsiteY5" fmla="*/ 776686 h 876222"/>
                <a:gd name="connsiteX6" fmla="*/ 103813 w 590540"/>
                <a:gd name="connsiteY6" fmla="*/ 774686 h 876222"/>
                <a:gd name="connsiteX7" fmla="*/ 658 w 590540"/>
                <a:gd name="connsiteY7" fmla="*/ 655052 h 876222"/>
                <a:gd name="connsiteX8" fmla="*/ 181 w 590540"/>
                <a:gd name="connsiteY8" fmla="*/ 276624 h 876222"/>
                <a:gd name="connsiteX9" fmla="*/ 29613 w 590540"/>
                <a:gd name="connsiteY9" fmla="*/ 123652 h 876222"/>
                <a:gd name="connsiteX10" fmla="*/ 163249 w 590540"/>
                <a:gd name="connsiteY10" fmla="*/ 15258 h 876222"/>
                <a:gd name="connsiteX11" fmla="*/ 176679 w 590540"/>
                <a:gd name="connsiteY11" fmla="*/ 127462 h 876222"/>
                <a:gd name="connsiteX12" fmla="*/ 152200 w 590540"/>
                <a:gd name="connsiteY12" fmla="*/ 140702 h 876222"/>
                <a:gd name="connsiteX13" fmla="*/ 98479 w 590540"/>
                <a:gd name="connsiteY13" fmla="*/ 248049 h 876222"/>
                <a:gd name="connsiteX14" fmla="*/ 113433 w 590540"/>
                <a:gd name="connsiteY14" fmla="*/ 346728 h 876222"/>
                <a:gd name="connsiteX15" fmla="*/ 144294 w 590540"/>
                <a:gd name="connsiteY15" fmla="*/ 379970 h 876222"/>
                <a:gd name="connsiteX16" fmla="*/ 172012 w 590540"/>
                <a:gd name="connsiteY16" fmla="*/ 368159 h 876222"/>
                <a:gd name="connsiteX17" fmla="*/ 167726 w 590540"/>
                <a:gd name="connsiteY17" fmla="*/ 338536 h 876222"/>
                <a:gd name="connsiteX18" fmla="*/ 157725 w 590540"/>
                <a:gd name="connsiteY18" fmla="*/ 318153 h 876222"/>
                <a:gd name="connsiteX19" fmla="*/ 147914 w 590540"/>
                <a:gd name="connsiteY19" fmla="*/ 254716 h 876222"/>
                <a:gd name="connsiteX20" fmla="*/ 229162 w 590540"/>
                <a:gd name="connsiteY20" fmla="*/ 168515 h 876222"/>
                <a:gd name="connsiteX21" fmla="*/ 294980 w 590540"/>
                <a:gd name="connsiteY21" fmla="*/ 228904 h 876222"/>
                <a:gd name="connsiteX22" fmla="*/ 305362 w 590540"/>
                <a:gd name="connsiteY22" fmla="*/ 297007 h 876222"/>
                <a:gd name="connsiteX23" fmla="*/ 304315 w 590540"/>
                <a:gd name="connsiteY23" fmla="*/ 315105 h 876222"/>
                <a:gd name="connsiteX24" fmla="*/ 306315 w 590540"/>
                <a:gd name="connsiteY24" fmla="*/ 347109 h 876222"/>
                <a:gd name="connsiteX25" fmla="*/ 331175 w 590540"/>
                <a:gd name="connsiteY25" fmla="*/ 351871 h 876222"/>
                <a:gd name="connsiteX26" fmla="*/ 355083 w 590540"/>
                <a:gd name="connsiteY26" fmla="*/ 326916 h 876222"/>
                <a:gd name="connsiteX27" fmla="*/ 327270 w 590540"/>
                <a:gd name="connsiteY27" fmla="*/ 173849 h 876222"/>
                <a:gd name="connsiteX28" fmla="*/ 246879 w 590540"/>
                <a:gd name="connsiteY28" fmla="*/ 122795 h 876222"/>
                <a:gd name="connsiteX29" fmla="*/ 222495 w 590540"/>
                <a:gd name="connsiteY29" fmla="*/ 100126 h 876222"/>
                <a:gd name="connsiteX30" fmla="*/ 215160 w 590540"/>
                <a:gd name="connsiteY30" fmla="*/ 31736 h 876222"/>
                <a:gd name="connsiteX31" fmla="*/ 222495 w 590540"/>
                <a:gd name="connsiteY31" fmla="*/ 3256 h 876222"/>
                <a:gd name="connsiteX32" fmla="*/ 264595 w 590540"/>
                <a:gd name="connsiteY32" fmla="*/ 8495 h 876222"/>
                <a:gd name="connsiteX33" fmla="*/ 353273 w 590540"/>
                <a:gd name="connsiteY33" fmla="*/ 76408 h 876222"/>
                <a:gd name="connsiteX34" fmla="*/ 389563 w 590540"/>
                <a:gd name="connsiteY34" fmla="*/ 76504 h 876222"/>
                <a:gd name="connsiteX35" fmla="*/ 474145 w 590540"/>
                <a:gd name="connsiteY35" fmla="*/ 10876 h 876222"/>
                <a:gd name="connsiteX36" fmla="*/ 497101 w 590540"/>
                <a:gd name="connsiteY36" fmla="*/ 494 h 876222"/>
                <a:gd name="connsiteX37" fmla="*/ 529676 w 590540"/>
                <a:gd name="connsiteY37" fmla="*/ 25926 h 876222"/>
                <a:gd name="connsiteX38" fmla="*/ 537963 w 590540"/>
                <a:gd name="connsiteY38" fmla="*/ 156228 h 876222"/>
                <a:gd name="connsiteX39" fmla="*/ 532533 w 590540"/>
                <a:gd name="connsiteY39" fmla="*/ 178802 h 876222"/>
                <a:gd name="connsiteX40" fmla="*/ 581968 w 590540"/>
                <a:gd name="connsiteY40" fmla="*/ 463695 h 876222"/>
                <a:gd name="connsiteX41" fmla="*/ 590541 w 590540"/>
                <a:gd name="connsiteY41" fmla="*/ 473315 h 87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0540" h="876222">
                  <a:moveTo>
                    <a:pt x="590541" y="473315"/>
                  </a:moveTo>
                  <a:cubicBezTo>
                    <a:pt x="506816" y="498747"/>
                    <a:pt x="440236" y="542276"/>
                    <a:pt x="409375" y="624572"/>
                  </a:cubicBezTo>
                  <a:cubicBezTo>
                    <a:pt x="395088" y="662768"/>
                    <a:pt x="387658" y="703915"/>
                    <a:pt x="380419" y="744302"/>
                  </a:cubicBezTo>
                  <a:cubicBezTo>
                    <a:pt x="372799" y="787164"/>
                    <a:pt x="369085" y="830693"/>
                    <a:pt x="363369" y="876223"/>
                  </a:cubicBezTo>
                  <a:cubicBezTo>
                    <a:pt x="285455" y="876223"/>
                    <a:pt x="206778" y="876223"/>
                    <a:pt x="124959" y="876223"/>
                  </a:cubicBezTo>
                  <a:cubicBezTo>
                    <a:pt x="124959" y="843647"/>
                    <a:pt x="124959" y="810881"/>
                    <a:pt x="124959" y="776686"/>
                  </a:cubicBezTo>
                  <a:cubicBezTo>
                    <a:pt x="116005" y="775829"/>
                    <a:pt x="109909" y="775639"/>
                    <a:pt x="103813" y="774686"/>
                  </a:cubicBezTo>
                  <a:cubicBezTo>
                    <a:pt x="34567" y="764113"/>
                    <a:pt x="943" y="725442"/>
                    <a:pt x="658" y="655052"/>
                  </a:cubicBezTo>
                  <a:cubicBezTo>
                    <a:pt x="276" y="528941"/>
                    <a:pt x="-295" y="402735"/>
                    <a:pt x="181" y="276624"/>
                  </a:cubicBezTo>
                  <a:cubicBezTo>
                    <a:pt x="372" y="224046"/>
                    <a:pt x="7420" y="172230"/>
                    <a:pt x="29613" y="123652"/>
                  </a:cubicBezTo>
                  <a:cubicBezTo>
                    <a:pt x="55140" y="67836"/>
                    <a:pt x="102956" y="29069"/>
                    <a:pt x="163249" y="15258"/>
                  </a:cubicBezTo>
                  <a:cubicBezTo>
                    <a:pt x="167631" y="51739"/>
                    <a:pt x="171917" y="88219"/>
                    <a:pt x="176679" y="127462"/>
                  </a:cubicBezTo>
                  <a:cubicBezTo>
                    <a:pt x="169916" y="131082"/>
                    <a:pt x="160773" y="135368"/>
                    <a:pt x="152200" y="140702"/>
                  </a:cubicBezTo>
                  <a:cubicBezTo>
                    <a:pt x="112481" y="165467"/>
                    <a:pt x="90859" y="199376"/>
                    <a:pt x="98479" y="248049"/>
                  </a:cubicBezTo>
                  <a:cubicBezTo>
                    <a:pt x="103623" y="280910"/>
                    <a:pt x="108290" y="313867"/>
                    <a:pt x="113433" y="346728"/>
                  </a:cubicBezTo>
                  <a:cubicBezTo>
                    <a:pt x="116196" y="364635"/>
                    <a:pt x="124387" y="379685"/>
                    <a:pt x="144294" y="379970"/>
                  </a:cubicBezTo>
                  <a:cubicBezTo>
                    <a:pt x="153915" y="380065"/>
                    <a:pt x="167821" y="375303"/>
                    <a:pt x="172012" y="368159"/>
                  </a:cubicBezTo>
                  <a:cubicBezTo>
                    <a:pt x="176013" y="361301"/>
                    <a:pt x="170583" y="348347"/>
                    <a:pt x="167726" y="338536"/>
                  </a:cubicBezTo>
                  <a:cubicBezTo>
                    <a:pt x="165631" y="331393"/>
                    <a:pt x="159153" y="325297"/>
                    <a:pt x="157725" y="318153"/>
                  </a:cubicBezTo>
                  <a:cubicBezTo>
                    <a:pt x="153629" y="297198"/>
                    <a:pt x="150676" y="275957"/>
                    <a:pt x="147914" y="254716"/>
                  </a:cubicBezTo>
                  <a:cubicBezTo>
                    <a:pt x="140770" y="200614"/>
                    <a:pt x="174108" y="165372"/>
                    <a:pt x="229162" y="168515"/>
                  </a:cubicBezTo>
                  <a:cubicBezTo>
                    <a:pt x="269644" y="170896"/>
                    <a:pt x="288884" y="188518"/>
                    <a:pt x="294980" y="228904"/>
                  </a:cubicBezTo>
                  <a:cubicBezTo>
                    <a:pt x="298409" y="251573"/>
                    <a:pt x="302219" y="274243"/>
                    <a:pt x="305362" y="297007"/>
                  </a:cubicBezTo>
                  <a:cubicBezTo>
                    <a:pt x="306124" y="302913"/>
                    <a:pt x="304315" y="309104"/>
                    <a:pt x="304315" y="315105"/>
                  </a:cubicBezTo>
                  <a:cubicBezTo>
                    <a:pt x="304315" y="325963"/>
                    <a:pt x="301933" y="338251"/>
                    <a:pt x="306315" y="347109"/>
                  </a:cubicBezTo>
                  <a:cubicBezTo>
                    <a:pt x="308696" y="351967"/>
                    <a:pt x="324888" y="355110"/>
                    <a:pt x="331175" y="351871"/>
                  </a:cubicBezTo>
                  <a:cubicBezTo>
                    <a:pt x="341176" y="346633"/>
                    <a:pt x="356035" y="334441"/>
                    <a:pt x="355083" y="326916"/>
                  </a:cubicBezTo>
                  <a:cubicBezTo>
                    <a:pt x="348320" y="275481"/>
                    <a:pt x="342795" y="222998"/>
                    <a:pt x="327270" y="173849"/>
                  </a:cubicBezTo>
                  <a:cubicBezTo>
                    <a:pt x="316887" y="140893"/>
                    <a:pt x="281645" y="126796"/>
                    <a:pt x="246879" y="122795"/>
                  </a:cubicBezTo>
                  <a:cubicBezTo>
                    <a:pt x="231639" y="121081"/>
                    <a:pt x="223828" y="115651"/>
                    <a:pt x="222495" y="100126"/>
                  </a:cubicBezTo>
                  <a:cubicBezTo>
                    <a:pt x="220399" y="77266"/>
                    <a:pt x="216208" y="54596"/>
                    <a:pt x="215160" y="31736"/>
                  </a:cubicBezTo>
                  <a:cubicBezTo>
                    <a:pt x="214684" y="21925"/>
                    <a:pt x="218780" y="3733"/>
                    <a:pt x="222495" y="3256"/>
                  </a:cubicBezTo>
                  <a:cubicBezTo>
                    <a:pt x="236306" y="1637"/>
                    <a:pt x="253737" y="1351"/>
                    <a:pt x="264595" y="8495"/>
                  </a:cubicBezTo>
                  <a:cubicBezTo>
                    <a:pt x="295647" y="28974"/>
                    <a:pt x="324698" y="52596"/>
                    <a:pt x="353273" y="76408"/>
                  </a:cubicBezTo>
                  <a:cubicBezTo>
                    <a:pt x="366799" y="87648"/>
                    <a:pt x="375942" y="88029"/>
                    <a:pt x="389563" y="76504"/>
                  </a:cubicBezTo>
                  <a:cubicBezTo>
                    <a:pt x="416805" y="53453"/>
                    <a:pt x="445570" y="32212"/>
                    <a:pt x="474145" y="10876"/>
                  </a:cubicBezTo>
                  <a:cubicBezTo>
                    <a:pt x="480813" y="5923"/>
                    <a:pt x="489099" y="1351"/>
                    <a:pt x="497101" y="494"/>
                  </a:cubicBezTo>
                  <a:cubicBezTo>
                    <a:pt x="515103" y="-1506"/>
                    <a:pt x="528914" y="1732"/>
                    <a:pt x="529676" y="25926"/>
                  </a:cubicBezTo>
                  <a:cubicBezTo>
                    <a:pt x="531010" y="69455"/>
                    <a:pt x="535581" y="112794"/>
                    <a:pt x="537963" y="156228"/>
                  </a:cubicBezTo>
                  <a:cubicBezTo>
                    <a:pt x="538343" y="163657"/>
                    <a:pt x="536344" y="172420"/>
                    <a:pt x="532533" y="178802"/>
                  </a:cubicBezTo>
                  <a:cubicBezTo>
                    <a:pt x="477955" y="270242"/>
                    <a:pt x="498434" y="394162"/>
                    <a:pt x="581968" y="463695"/>
                  </a:cubicBezTo>
                  <a:cubicBezTo>
                    <a:pt x="584159" y="465790"/>
                    <a:pt x="585968" y="468362"/>
                    <a:pt x="590541" y="473315"/>
                  </a:cubicBez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E19D6F35-3581-442D-B6B0-000CA30829CD}"/>
                </a:ext>
              </a:extLst>
            </p:cNvPr>
            <p:cNvSpPr/>
            <p:nvPr userDrawn="1"/>
          </p:nvSpPr>
          <p:spPr>
            <a:xfrm>
              <a:off x="8493889" y="4425229"/>
              <a:ext cx="639127" cy="373697"/>
            </a:xfrm>
            <a:custGeom>
              <a:avLst/>
              <a:gdLst>
                <a:gd name="connsiteX0" fmla="*/ 560070 w 639127"/>
                <a:gd name="connsiteY0" fmla="*/ 373221 h 373697"/>
                <a:gd name="connsiteX1" fmla="*/ 540353 w 639127"/>
                <a:gd name="connsiteY1" fmla="*/ 262160 h 373697"/>
                <a:gd name="connsiteX2" fmla="*/ 479107 w 639127"/>
                <a:gd name="connsiteY2" fmla="*/ 222345 h 373697"/>
                <a:gd name="connsiteX3" fmla="*/ 509588 w 639127"/>
                <a:gd name="connsiteY3" fmla="*/ 373126 h 373697"/>
                <a:gd name="connsiteX4" fmla="*/ 137160 w 639127"/>
                <a:gd name="connsiteY4" fmla="*/ 373126 h 373697"/>
                <a:gd name="connsiteX5" fmla="*/ 164687 w 639127"/>
                <a:gd name="connsiteY5" fmla="*/ 224060 h 373697"/>
                <a:gd name="connsiteX6" fmla="*/ 160210 w 639127"/>
                <a:gd name="connsiteY6" fmla="*/ 221012 h 373697"/>
                <a:gd name="connsiteX7" fmla="*/ 100679 w 639127"/>
                <a:gd name="connsiteY7" fmla="*/ 263398 h 373697"/>
                <a:gd name="connsiteX8" fmla="*/ 81439 w 639127"/>
                <a:gd name="connsiteY8" fmla="*/ 373697 h 373697"/>
                <a:gd name="connsiteX9" fmla="*/ 0 w 639127"/>
                <a:gd name="connsiteY9" fmla="*/ 373697 h 373697"/>
                <a:gd name="connsiteX10" fmla="*/ 43339 w 639127"/>
                <a:gd name="connsiteY10" fmla="*/ 148050 h 373697"/>
                <a:gd name="connsiteX11" fmla="*/ 180022 w 639127"/>
                <a:gd name="connsiteY11" fmla="*/ 20225 h 373697"/>
                <a:gd name="connsiteX12" fmla="*/ 403288 w 639127"/>
                <a:gd name="connsiteY12" fmla="*/ 6985 h 373697"/>
                <a:gd name="connsiteX13" fmla="*/ 461963 w 639127"/>
                <a:gd name="connsiteY13" fmla="*/ 140621 h 373697"/>
                <a:gd name="connsiteX14" fmla="*/ 608647 w 639127"/>
                <a:gd name="connsiteY14" fmla="*/ 165195 h 373697"/>
                <a:gd name="connsiteX15" fmla="*/ 639127 w 639127"/>
                <a:gd name="connsiteY15" fmla="*/ 373221 h 373697"/>
                <a:gd name="connsiteX16" fmla="*/ 560070 w 639127"/>
                <a:gd name="connsiteY16" fmla="*/ 373221 h 37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127" h="373697">
                  <a:moveTo>
                    <a:pt x="560070" y="373221"/>
                  </a:moveTo>
                  <a:cubicBezTo>
                    <a:pt x="553402" y="335216"/>
                    <a:pt x="547878" y="298450"/>
                    <a:pt x="540353" y="262160"/>
                  </a:cubicBezTo>
                  <a:cubicBezTo>
                    <a:pt x="530923" y="216726"/>
                    <a:pt x="526542" y="214535"/>
                    <a:pt x="479107" y="222345"/>
                  </a:cubicBezTo>
                  <a:cubicBezTo>
                    <a:pt x="489109" y="271589"/>
                    <a:pt x="499014" y="320929"/>
                    <a:pt x="509588" y="373126"/>
                  </a:cubicBezTo>
                  <a:cubicBezTo>
                    <a:pt x="383095" y="373126"/>
                    <a:pt x="261461" y="373126"/>
                    <a:pt x="137160" y="373126"/>
                  </a:cubicBezTo>
                  <a:cubicBezTo>
                    <a:pt x="136017" y="321405"/>
                    <a:pt x="150019" y="272447"/>
                    <a:pt x="164687" y="224060"/>
                  </a:cubicBezTo>
                  <a:cubicBezTo>
                    <a:pt x="162591" y="222536"/>
                    <a:pt x="161448" y="221107"/>
                    <a:pt x="160210" y="221012"/>
                  </a:cubicBezTo>
                  <a:cubicBezTo>
                    <a:pt x="112109" y="217202"/>
                    <a:pt x="110966" y="216916"/>
                    <a:pt x="100679" y="263398"/>
                  </a:cubicBezTo>
                  <a:cubicBezTo>
                    <a:pt x="92678" y="299593"/>
                    <a:pt x="87820" y="336455"/>
                    <a:pt x="81439" y="373697"/>
                  </a:cubicBezTo>
                  <a:cubicBezTo>
                    <a:pt x="57055" y="373697"/>
                    <a:pt x="32099" y="373697"/>
                    <a:pt x="0" y="373697"/>
                  </a:cubicBezTo>
                  <a:cubicBezTo>
                    <a:pt x="14382" y="296545"/>
                    <a:pt x="24003" y="221012"/>
                    <a:pt x="43339" y="148050"/>
                  </a:cubicBezTo>
                  <a:cubicBezTo>
                    <a:pt x="61340" y="80042"/>
                    <a:pt x="114966" y="41561"/>
                    <a:pt x="180022" y="20225"/>
                  </a:cubicBezTo>
                  <a:cubicBezTo>
                    <a:pt x="252222" y="-3493"/>
                    <a:pt x="326231" y="-4159"/>
                    <a:pt x="403288" y="6985"/>
                  </a:cubicBezTo>
                  <a:cubicBezTo>
                    <a:pt x="401002" y="61563"/>
                    <a:pt x="418147" y="107379"/>
                    <a:pt x="461963" y="140621"/>
                  </a:cubicBezTo>
                  <a:cubicBezTo>
                    <a:pt x="504634" y="173101"/>
                    <a:pt x="552545" y="179864"/>
                    <a:pt x="608647" y="165195"/>
                  </a:cubicBezTo>
                  <a:cubicBezTo>
                    <a:pt x="618934" y="235204"/>
                    <a:pt x="628840" y="303022"/>
                    <a:pt x="639127" y="373221"/>
                  </a:cubicBezTo>
                  <a:cubicBezTo>
                    <a:pt x="610552" y="373221"/>
                    <a:pt x="585788" y="373221"/>
                    <a:pt x="560070" y="373221"/>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2BE3F876-3115-4734-A6F4-380B5AAC242D}"/>
                </a:ext>
              </a:extLst>
            </p:cNvPr>
            <p:cNvSpPr/>
            <p:nvPr userDrawn="1"/>
          </p:nvSpPr>
          <p:spPr>
            <a:xfrm>
              <a:off x="8250824" y="3450024"/>
              <a:ext cx="417541" cy="416573"/>
            </a:xfrm>
            <a:custGeom>
              <a:avLst/>
              <a:gdLst>
                <a:gd name="connsiteX0" fmla="*/ 211918 w 417541"/>
                <a:gd name="connsiteY0" fmla="*/ 416500 h 416573"/>
                <a:gd name="connsiteX1" fmla="*/ 82 w 417541"/>
                <a:gd name="connsiteY1" fmla="*/ 210379 h 416573"/>
                <a:gd name="connsiteX2" fmla="*/ 199917 w 417541"/>
                <a:gd name="connsiteY2" fmla="*/ 67 h 416573"/>
                <a:gd name="connsiteX3" fmla="*/ 417468 w 417541"/>
                <a:gd name="connsiteY3" fmla="*/ 201997 h 416573"/>
                <a:gd name="connsiteX4" fmla="*/ 211918 w 417541"/>
                <a:gd name="connsiteY4" fmla="*/ 416500 h 4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1" h="416573">
                  <a:moveTo>
                    <a:pt x="211918" y="416500"/>
                  </a:moveTo>
                  <a:cubicBezTo>
                    <a:pt x="98380" y="419548"/>
                    <a:pt x="3511" y="327250"/>
                    <a:pt x="82" y="210379"/>
                  </a:cubicBezTo>
                  <a:cubicBezTo>
                    <a:pt x="-3156" y="100365"/>
                    <a:pt x="89617" y="2639"/>
                    <a:pt x="199917" y="67"/>
                  </a:cubicBezTo>
                  <a:cubicBezTo>
                    <a:pt x="318503" y="-2791"/>
                    <a:pt x="414420" y="86268"/>
                    <a:pt x="417468" y="201997"/>
                  </a:cubicBezTo>
                  <a:cubicBezTo>
                    <a:pt x="420515" y="318011"/>
                    <a:pt x="329171" y="413452"/>
                    <a:pt x="211918" y="416500"/>
                  </a:cubicBez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B60F1F8F-EF59-43C4-93A9-33E34D737282}"/>
                </a:ext>
              </a:extLst>
            </p:cNvPr>
            <p:cNvSpPr/>
            <p:nvPr userDrawn="1"/>
          </p:nvSpPr>
          <p:spPr>
            <a:xfrm>
              <a:off x="8635898" y="4035879"/>
              <a:ext cx="357101" cy="356901"/>
            </a:xfrm>
            <a:custGeom>
              <a:avLst/>
              <a:gdLst>
                <a:gd name="connsiteX0" fmla="*/ 357100 w 357101"/>
                <a:gd name="connsiteY0" fmla="*/ 178117 h 356901"/>
                <a:gd name="connsiteX1" fmla="*/ 178983 w 357101"/>
                <a:gd name="connsiteY1" fmla="*/ 356902 h 356901"/>
                <a:gd name="connsiteX2" fmla="*/ 8 w 357101"/>
                <a:gd name="connsiteY2" fmla="*/ 178308 h 356901"/>
                <a:gd name="connsiteX3" fmla="*/ 178793 w 357101"/>
                <a:gd name="connsiteY3" fmla="*/ 0 h 356901"/>
                <a:gd name="connsiteX4" fmla="*/ 357100 w 357101"/>
                <a:gd name="connsiteY4" fmla="*/ 178117 h 35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01" h="356901">
                  <a:moveTo>
                    <a:pt x="357100" y="178117"/>
                  </a:moveTo>
                  <a:cubicBezTo>
                    <a:pt x="357386" y="276797"/>
                    <a:pt x="277567" y="356902"/>
                    <a:pt x="178983" y="356902"/>
                  </a:cubicBezTo>
                  <a:cubicBezTo>
                    <a:pt x="80875" y="356902"/>
                    <a:pt x="961" y="277082"/>
                    <a:pt x="8" y="178308"/>
                  </a:cubicBezTo>
                  <a:cubicBezTo>
                    <a:pt x="-944" y="81058"/>
                    <a:pt x="80399" y="-95"/>
                    <a:pt x="178793" y="0"/>
                  </a:cubicBezTo>
                  <a:cubicBezTo>
                    <a:pt x="278234" y="-95"/>
                    <a:pt x="356910" y="78581"/>
                    <a:pt x="357100" y="178117"/>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360FEC49-B7D6-48C2-B60E-4ABDF31C2C63}"/>
                </a:ext>
              </a:extLst>
            </p:cNvPr>
            <p:cNvSpPr/>
            <p:nvPr userDrawn="1"/>
          </p:nvSpPr>
          <p:spPr>
            <a:xfrm>
              <a:off x="8944591" y="4352667"/>
              <a:ext cx="199284" cy="201371"/>
            </a:xfrm>
            <a:custGeom>
              <a:avLst/>
              <a:gdLst>
                <a:gd name="connsiteX0" fmla="*/ 107938 w 199284"/>
                <a:gd name="connsiteY0" fmla="*/ 201372 h 201371"/>
                <a:gd name="connsiteX1" fmla="*/ 4402 w 199284"/>
                <a:gd name="connsiteY1" fmla="*/ 128696 h 201371"/>
                <a:gd name="connsiteX2" fmla="*/ 43931 w 199284"/>
                <a:gd name="connsiteY2" fmla="*/ 7157 h 201371"/>
                <a:gd name="connsiteX3" fmla="*/ 83078 w 199284"/>
                <a:gd name="connsiteY3" fmla="*/ 3061 h 201371"/>
                <a:gd name="connsiteX4" fmla="*/ 189282 w 199284"/>
                <a:gd name="connsiteY4" fmla="*/ 88786 h 201371"/>
                <a:gd name="connsiteX5" fmla="*/ 152706 w 199284"/>
                <a:gd name="connsiteY5" fmla="*/ 187465 h 201371"/>
                <a:gd name="connsiteX6" fmla="*/ 107938 w 199284"/>
                <a:gd name="connsiteY6" fmla="*/ 201372 h 20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84" h="201371">
                  <a:moveTo>
                    <a:pt x="107938" y="201372"/>
                  </a:moveTo>
                  <a:cubicBezTo>
                    <a:pt x="59933" y="199181"/>
                    <a:pt x="18594" y="170987"/>
                    <a:pt x="4402" y="128696"/>
                  </a:cubicBezTo>
                  <a:cubicBezTo>
                    <a:pt x="-8838" y="89263"/>
                    <a:pt x="8783" y="30398"/>
                    <a:pt x="43931" y="7157"/>
                  </a:cubicBezTo>
                  <a:cubicBezTo>
                    <a:pt x="54027" y="490"/>
                    <a:pt x="74696" y="-2844"/>
                    <a:pt x="83078" y="3061"/>
                  </a:cubicBezTo>
                  <a:cubicBezTo>
                    <a:pt x="120321" y="29160"/>
                    <a:pt x="157945" y="56211"/>
                    <a:pt x="189282" y="88786"/>
                  </a:cubicBezTo>
                  <a:cubicBezTo>
                    <a:pt x="213380" y="113837"/>
                    <a:pt x="191092" y="168034"/>
                    <a:pt x="152706" y="187465"/>
                  </a:cubicBezTo>
                  <a:cubicBezTo>
                    <a:pt x="138990" y="194418"/>
                    <a:pt x="122988" y="196895"/>
                    <a:pt x="107938" y="201372"/>
                  </a:cubicBez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5FF8D430-9FB1-4B63-9F02-482C0482C4B5}"/>
                </a:ext>
              </a:extLst>
            </p:cNvPr>
            <p:cNvSpPr/>
            <p:nvPr userDrawn="1"/>
          </p:nvSpPr>
          <p:spPr>
            <a:xfrm>
              <a:off x="8666196" y="3935581"/>
              <a:ext cx="105441" cy="97059"/>
            </a:xfrm>
            <a:custGeom>
              <a:avLst/>
              <a:gdLst>
                <a:gd name="connsiteX0" fmla="*/ 105442 w 105441"/>
                <a:gd name="connsiteY0" fmla="*/ 53626 h 97059"/>
                <a:gd name="connsiteX1" fmla="*/ 9525 w 105441"/>
                <a:gd name="connsiteY1" fmla="*/ 97060 h 97059"/>
                <a:gd name="connsiteX2" fmla="*/ 0 w 105441"/>
                <a:gd name="connsiteY2" fmla="*/ 0 h 97059"/>
                <a:gd name="connsiteX3" fmla="*/ 105442 w 105441"/>
                <a:gd name="connsiteY3" fmla="*/ 53626 h 97059"/>
              </a:gdLst>
              <a:ahLst/>
              <a:cxnLst>
                <a:cxn ang="0">
                  <a:pos x="connsiteX0" y="connsiteY0"/>
                </a:cxn>
                <a:cxn ang="0">
                  <a:pos x="connsiteX1" y="connsiteY1"/>
                </a:cxn>
                <a:cxn ang="0">
                  <a:pos x="connsiteX2" y="connsiteY2"/>
                </a:cxn>
                <a:cxn ang="0">
                  <a:pos x="connsiteX3" y="connsiteY3"/>
                </a:cxn>
              </a:cxnLst>
              <a:rect l="l" t="t" r="r" b="b"/>
              <a:pathLst>
                <a:path w="105441" h="97059">
                  <a:moveTo>
                    <a:pt x="105442" y="53626"/>
                  </a:moveTo>
                  <a:cubicBezTo>
                    <a:pt x="73057" y="68294"/>
                    <a:pt x="42291" y="82201"/>
                    <a:pt x="9525" y="97060"/>
                  </a:cubicBezTo>
                  <a:cubicBezTo>
                    <a:pt x="6572" y="66865"/>
                    <a:pt x="3429" y="35338"/>
                    <a:pt x="0" y="0"/>
                  </a:cubicBezTo>
                  <a:cubicBezTo>
                    <a:pt x="41720" y="9430"/>
                    <a:pt x="75533" y="28004"/>
                    <a:pt x="105442" y="53626"/>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188351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11" name="Straight Connector 7">
            <a:extLst>
              <a:ext uri="{FF2B5EF4-FFF2-40B4-BE49-F238E27FC236}">
                <a16:creationId xmlns:a16="http://schemas.microsoft.com/office/drawing/2014/main" id="{0C604F4D-41E2-4929-B6F0-9D16DE5EA4AF}"/>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36">
            <a:extLst>
              <a:ext uri="{FF2B5EF4-FFF2-40B4-BE49-F238E27FC236}">
                <a16:creationId xmlns:a16="http://schemas.microsoft.com/office/drawing/2014/main" id="{96F1284D-BC54-4E48-BCCC-50A72FB06AE7}"/>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13" name="Grupo 12">
            <a:extLst>
              <a:ext uri="{FF2B5EF4-FFF2-40B4-BE49-F238E27FC236}">
                <a16:creationId xmlns:a16="http://schemas.microsoft.com/office/drawing/2014/main" id="{E24F84EB-9ABB-4299-9DC3-820F8BC67A38}"/>
              </a:ext>
            </a:extLst>
          </p:cNvPr>
          <p:cNvGrpSpPr/>
          <p:nvPr userDrawn="1"/>
        </p:nvGrpSpPr>
        <p:grpSpPr>
          <a:xfrm>
            <a:off x="8334103" y="3901090"/>
            <a:ext cx="809772" cy="1034817"/>
            <a:chOff x="8088324" y="3450024"/>
            <a:chExt cx="1055551" cy="1348902"/>
          </a:xfrm>
          <a:solidFill>
            <a:srgbClr val="1499B8"/>
          </a:solidFill>
        </p:grpSpPr>
        <p:sp>
          <p:nvSpPr>
            <p:cNvPr id="14" name="Forma libre: forma 13">
              <a:extLst>
                <a:ext uri="{FF2B5EF4-FFF2-40B4-BE49-F238E27FC236}">
                  <a16:creationId xmlns:a16="http://schemas.microsoft.com/office/drawing/2014/main" id="{C7575413-9A0F-492F-8FB9-0C4F5DB73F91}"/>
                </a:ext>
              </a:extLst>
            </p:cNvPr>
            <p:cNvSpPr/>
            <p:nvPr userDrawn="1"/>
          </p:nvSpPr>
          <p:spPr>
            <a:xfrm>
              <a:off x="8088324" y="3922037"/>
              <a:ext cx="590540" cy="876222"/>
            </a:xfrm>
            <a:custGeom>
              <a:avLst/>
              <a:gdLst>
                <a:gd name="connsiteX0" fmla="*/ 590541 w 590540"/>
                <a:gd name="connsiteY0" fmla="*/ 473315 h 876222"/>
                <a:gd name="connsiteX1" fmla="*/ 409375 w 590540"/>
                <a:gd name="connsiteY1" fmla="*/ 624572 h 876222"/>
                <a:gd name="connsiteX2" fmla="*/ 380419 w 590540"/>
                <a:gd name="connsiteY2" fmla="*/ 744302 h 876222"/>
                <a:gd name="connsiteX3" fmla="*/ 363369 w 590540"/>
                <a:gd name="connsiteY3" fmla="*/ 876223 h 876222"/>
                <a:gd name="connsiteX4" fmla="*/ 124959 w 590540"/>
                <a:gd name="connsiteY4" fmla="*/ 876223 h 876222"/>
                <a:gd name="connsiteX5" fmla="*/ 124959 w 590540"/>
                <a:gd name="connsiteY5" fmla="*/ 776686 h 876222"/>
                <a:gd name="connsiteX6" fmla="*/ 103813 w 590540"/>
                <a:gd name="connsiteY6" fmla="*/ 774686 h 876222"/>
                <a:gd name="connsiteX7" fmla="*/ 658 w 590540"/>
                <a:gd name="connsiteY7" fmla="*/ 655052 h 876222"/>
                <a:gd name="connsiteX8" fmla="*/ 181 w 590540"/>
                <a:gd name="connsiteY8" fmla="*/ 276624 h 876222"/>
                <a:gd name="connsiteX9" fmla="*/ 29613 w 590540"/>
                <a:gd name="connsiteY9" fmla="*/ 123652 h 876222"/>
                <a:gd name="connsiteX10" fmla="*/ 163249 w 590540"/>
                <a:gd name="connsiteY10" fmla="*/ 15258 h 876222"/>
                <a:gd name="connsiteX11" fmla="*/ 176679 w 590540"/>
                <a:gd name="connsiteY11" fmla="*/ 127462 h 876222"/>
                <a:gd name="connsiteX12" fmla="*/ 152200 w 590540"/>
                <a:gd name="connsiteY12" fmla="*/ 140702 h 876222"/>
                <a:gd name="connsiteX13" fmla="*/ 98479 w 590540"/>
                <a:gd name="connsiteY13" fmla="*/ 248049 h 876222"/>
                <a:gd name="connsiteX14" fmla="*/ 113433 w 590540"/>
                <a:gd name="connsiteY14" fmla="*/ 346728 h 876222"/>
                <a:gd name="connsiteX15" fmla="*/ 144294 w 590540"/>
                <a:gd name="connsiteY15" fmla="*/ 379970 h 876222"/>
                <a:gd name="connsiteX16" fmla="*/ 172012 w 590540"/>
                <a:gd name="connsiteY16" fmla="*/ 368159 h 876222"/>
                <a:gd name="connsiteX17" fmla="*/ 167726 w 590540"/>
                <a:gd name="connsiteY17" fmla="*/ 338536 h 876222"/>
                <a:gd name="connsiteX18" fmla="*/ 157725 w 590540"/>
                <a:gd name="connsiteY18" fmla="*/ 318153 h 876222"/>
                <a:gd name="connsiteX19" fmla="*/ 147914 w 590540"/>
                <a:gd name="connsiteY19" fmla="*/ 254716 h 876222"/>
                <a:gd name="connsiteX20" fmla="*/ 229162 w 590540"/>
                <a:gd name="connsiteY20" fmla="*/ 168515 h 876222"/>
                <a:gd name="connsiteX21" fmla="*/ 294980 w 590540"/>
                <a:gd name="connsiteY21" fmla="*/ 228904 h 876222"/>
                <a:gd name="connsiteX22" fmla="*/ 305362 w 590540"/>
                <a:gd name="connsiteY22" fmla="*/ 297007 h 876222"/>
                <a:gd name="connsiteX23" fmla="*/ 304315 w 590540"/>
                <a:gd name="connsiteY23" fmla="*/ 315105 h 876222"/>
                <a:gd name="connsiteX24" fmla="*/ 306315 w 590540"/>
                <a:gd name="connsiteY24" fmla="*/ 347109 h 876222"/>
                <a:gd name="connsiteX25" fmla="*/ 331175 w 590540"/>
                <a:gd name="connsiteY25" fmla="*/ 351871 h 876222"/>
                <a:gd name="connsiteX26" fmla="*/ 355083 w 590540"/>
                <a:gd name="connsiteY26" fmla="*/ 326916 h 876222"/>
                <a:gd name="connsiteX27" fmla="*/ 327270 w 590540"/>
                <a:gd name="connsiteY27" fmla="*/ 173849 h 876222"/>
                <a:gd name="connsiteX28" fmla="*/ 246879 w 590540"/>
                <a:gd name="connsiteY28" fmla="*/ 122795 h 876222"/>
                <a:gd name="connsiteX29" fmla="*/ 222495 w 590540"/>
                <a:gd name="connsiteY29" fmla="*/ 100126 h 876222"/>
                <a:gd name="connsiteX30" fmla="*/ 215160 w 590540"/>
                <a:gd name="connsiteY30" fmla="*/ 31736 h 876222"/>
                <a:gd name="connsiteX31" fmla="*/ 222495 w 590540"/>
                <a:gd name="connsiteY31" fmla="*/ 3256 h 876222"/>
                <a:gd name="connsiteX32" fmla="*/ 264595 w 590540"/>
                <a:gd name="connsiteY32" fmla="*/ 8495 h 876222"/>
                <a:gd name="connsiteX33" fmla="*/ 353273 w 590540"/>
                <a:gd name="connsiteY33" fmla="*/ 76408 h 876222"/>
                <a:gd name="connsiteX34" fmla="*/ 389563 w 590540"/>
                <a:gd name="connsiteY34" fmla="*/ 76504 h 876222"/>
                <a:gd name="connsiteX35" fmla="*/ 474145 w 590540"/>
                <a:gd name="connsiteY35" fmla="*/ 10876 h 876222"/>
                <a:gd name="connsiteX36" fmla="*/ 497101 w 590540"/>
                <a:gd name="connsiteY36" fmla="*/ 494 h 876222"/>
                <a:gd name="connsiteX37" fmla="*/ 529676 w 590540"/>
                <a:gd name="connsiteY37" fmla="*/ 25926 h 876222"/>
                <a:gd name="connsiteX38" fmla="*/ 537963 w 590540"/>
                <a:gd name="connsiteY38" fmla="*/ 156228 h 876222"/>
                <a:gd name="connsiteX39" fmla="*/ 532533 w 590540"/>
                <a:gd name="connsiteY39" fmla="*/ 178802 h 876222"/>
                <a:gd name="connsiteX40" fmla="*/ 581968 w 590540"/>
                <a:gd name="connsiteY40" fmla="*/ 463695 h 876222"/>
                <a:gd name="connsiteX41" fmla="*/ 590541 w 590540"/>
                <a:gd name="connsiteY41" fmla="*/ 473315 h 87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0540" h="876222">
                  <a:moveTo>
                    <a:pt x="590541" y="473315"/>
                  </a:moveTo>
                  <a:cubicBezTo>
                    <a:pt x="506816" y="498747"/>
                    <a:pt x="440236" y="542276"/>
                    <a:pt x="409375" y="624572"/>
                  </a:cubicBezTo>
                  <a:cubicBezTo>
                    <a:pt x="395088" y="662768"/>
                    <a:pt x="387658" y="703915"/>
                    <a:pt x="380419" y="744302"/>
                  </a:cubicBezTo>
                  <a:cubicBezTo>
                    <a:pt x="372799" y="787164"/>
                    <a:pt x="369085" y="830693"/>
                    <a:pt x="363369" y="876223"/>
                  </a:cubicBezTo>
                  <a:cubicBezTo>
                    <a:pt x="285455" y="876223"/>
                    <a:pt x="206778" y="876223"/>
                    <a:pt x="124959" y="876223"/>
                  </a:cubicBezTo>
                  <a:cubicBezTo>
                    <a:pt x="124959" y="843647"/>
                    <a:pt x="124959" y="810881"/>
                    <a:pt x="124959" y="776686"/>
                  </a:cubicBezTo>
                  <a:cubicBezTo>
                    <a:pt x="116005" y="775829"/>
                    <a:pt x="109909" y="775639"/>
                    <a:pt x="103813" y="774686"/>
                  </a:cubicBezTo>
                  <a:cubicBezTo>
                    <a:pt x="34567" y="764113"/>
                    <a:pt x="943" y="725442"/>
                    <a:pt x="658" y="655052"/>
                  </a:cubicBezTo>
                  <a:cubicBezTo>
                    <a:pt x="276" y="528941"/>
                    <a:pt x="-295" y="402735"/>
                    <a:pt x="181" y="276624"/>
                  </a:cubicBezTo>
                  <a:cubicBezTo>
                    <a:pt x="372" y="224046"/>
                    <a:pt x="7420" y="172230"/>
                    <a:pt x="29613" y="123652"/>
                  </a:cubicBezTo>
                  <a:cubicBezTo>
                    <a:pt x="55140" y="67836"/>
                    <a:pt x="102956" y="29069"/>
                    <a:pt x="163249" y="15258"/>
                  </a:cubicBezTo>
                  <a:cubicBezTo>
                    <a:pt x="167631" y="51739"/>
                    <a:pt x="171917" y="88219"/>
                    <a:pt x="176679" y="127462"/>
                  </a:cubicBezTo>
                  <a:cubicBezTo>
                    <a:pt x="169916" y="131082"/>
                    <a:pt x="160773" y="135368"/>
                    <a:pt x="152200" y="140702"/>
                  </a:cubicBezTo>
                  <a:cubicBezTo>
                    <a:pt x="112481" y="165467"/>
                    <a:pt x="90859" y="199376"/>
                    <a:pt x="98479" y="248049"/>
                  </a:cubicBezTo>
                  <a:cubicBezTo>
                    <a:pt x="103623" y="280910"/>
                    <a:pt x="108290" y="313867"/>
                    <a:pt x="113433" y="346728"/>
                  </a:cubicBezTo>
                  <a:cubicBezTo>
                    <a:pt x="116196" y="364635"/>
                    <a:pt x="124387" y="379685"/>
                    <a:pt x="144294" y="379970"/>
                  </a:cubicBezTo>
                  <a:cubicBezTo>
                    <a:pt x="153915" y="380065"/>
                    <a:pt x="167821" y="375303"/>
                    <a:pt x="172012" y="368159"/>
                  </a:cubicBezTo>
                  <a:cubicBezTo>
                    <a:pt x="176013" y="361301"/>
                    <a:pt x="170583" y="348347"/>
                    <a:pt x="167726" y="338536"/>
                  </a:cubicBezTo>
                  <a:cubicBezTo>
                    <a:pt x="165631" y="331393"/>
                    <a:pt x="159153" y="325297"/>
                    <a:pt x="157725" y="318153"/>
                  </a:cubicBezTo>
                  <a:cubicBezTo>
                    <a:pt x="153629" y="297198"/>
                    <a:pt x="150676" y="275957"/>
                    <a:pt x="147914" y="254716"/>
                  </a:cubicBezTo>
                  <a:cubicBezTo>
                    <a:pt x="140770" y="200614"/>
                    <a:pt x="174108" y="165372"/>
                    <a:pt x="229162" y="168515"/>
                  </a:cubicBezTo>
                  <a:cubicBezTo>
                    <a:pt x="269644" y="170896"/>
                    <a:pt x="288884" y="188518"/>
                    <a:pt x="294980" y="228904"/>
                  </a:cubicBezTo>
                  <a:cubicBezTo>
                    <a:pt x="298409" y="251573"/>
                    <a:pt x="302219" y="274243"/>
                    <a:pt x="305362" y="297007"/>
                  </a:cubicBezTo>
                  <a:cubicBezTo>
                    <a:pt x="306124" y="302913"/>
                    <a:pt x="304315" y="309104"/>
                    <a:pt x="304315" y="315105"/>
                  </a:cubicBezTo>
                  <a:cubicBezTo>
                    <a:pt x="304315" y="325963"/>
                    <a:pt x="301933" y="338251"/>
                    <a:pt x="306315" y="347109"/>
                  </a:cubicBezTo>
                  <a:cubicBezTo>
                    <a:pt x="308696" y="351967"/>
                    <a:pt x="324888" y="355110"/>
                    <a:pt x="331175" y="351871"/>
                  </a:cubicBezTo>
                  <a:cubicBezTo>
                    <a:pt x="341176" y="346633"/>
                    <a:pt x="356035" y="334441"/>
                    <a:pt x="355083" y="326916"/>
                  </a:cubicBezTo>
                  <a:cubicBezTo>
                    <a:pt x="348320" y="275481"/>
                    <a:pt x="342795" y="222998"/>
                    <a:pt x="327270" y="173849"/>
                  </a:cubicBezTo>
                  <a:cubicBezTo>
                    <a:pt x="316887" y="140893"/>
                    <a:pt x="281645" y="126796"/>
                    <a:pt x="246879" y="122795"/>
                  </a:cubicBezTo>
                  <a:cubicBezTo>
                    <a:pt x="231639" y="121081"/>
                    <a:pt x="223828" y="115651"/>
                    <a:pt x="222495" y="100126"/>
                  </a:cubicBezTo>
                  <a:cubicBezTo>
                    <a:pt x="220399" y="77266"/>
                    <a:pt x="216208" y="54596"/>
                    <a:pt x="215160" y="31736"/>
                  </a:cubicBezTo>
                  <a:cubicBezTo>
                    <a:pt x="214684" y="21925"/>
                    <a:pt x="218780" y="3733"/>
                    <a:pt x="222495" y="3256"/>
                  </a:cubicBezTo>
                  <a:cubicBezTo>
                    <a:pt x="236306" y="1637"/>
                    <a:pt x="253737" y="1351"/>
                    <a:pt x="264595" y="8495"/>
                  </a:cubicBezTo>
                  <a:cubicBezTo>
                    <a:pt x="295647" y="28974"/>
                    <a:pt x="324698" y="52596"/>
                    <a:pt x="353273" y="76408"/>
                  </a:cubicBezTo>
                  <a:cubicBezTo>
                    <a:pt x="366799" y="87648"/>
                    <a:pt x="375942" y="88029"/>
                    <a:pt x="389563" y="76504"/>
                  </a:cubicBezTo>
                  <a:cubicBezTo>
                    <a:pt x="416805" y="53453"/>
                    <a:pt x="445570" y="32212"/>
                    <a:pt x="474145" y="10876"/>
                  </a:cubicBezTo>
                  <a:cubicBezTo>
                    <a:pt x="480813" y="5923"/>
                    <a:pt x="489099" y="1351"/>
                    <a:pt x="497101" y="494"/>
                  </a:cubicBezTo>
                  <a:cubicBezTo>
                    <a:pt x="515103" y="-1506"/>
                    <a:pt x="528914" y="1732"/>
                    <a:pt x="529676" y="25926"/>
                  </a:cubicBezTo>
                  <a:cubicBezTo>
                    <a:pt x="531010" y="69455"/>
                    <a:pt x="535581" y="112794"/>
                    <a:pt x="537963" y="156228"/>
                  </a:cubicBezTo>
                  <a:cubicBezTo>
                    <a:pt x="538343" y="163657"/>
                    <a:pt x="536344" y="172420"/>
                    <a:pt x="532533" y="178802"/>
                  </a:cubicBezTo>
                  <a:cubicBezTo>
                    <a:pt x="477955" y="270242"/>
                    <a:pt x="498434" y="394162"/>
                    <a:pt x="581968" y="463695"/>
                  </a:cubicBezTo>
                  <a:cubicBezTo>
                    <a:pt x="584159" y="465790"/>
                    <a:pt x="585968" y="468362"/>
                    <a:pt x="590541" y="473315"/>
                  </a:cubicBezTo>
                  <a:close/>
                </a:path>
              </a:pathLst>
            </a:custGeom>
            <a:grpFill/>
            <a:ln w="9525" cap="flat">
              <a:no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C4E399A1-0E3F-462C-B13D-ADC4AD2C94A5}"/>
                </a:ext>
              </a:extLst>
            </p:cNvPr>
            <p:cNvSpPr/>
            <p:nvPr userDrawn="1"/>
          </p:nvSpPr>
          <p:spPr>
            <a:xfrm>
              <a:off x="8493889" y="4425229"/>
              <a:ext cx="639127" cy="373697"/>
            </a:xfrm>
            <a:custGeom>
              <a:avLst/>
              <a:gdLst>
                <a:gd name="connsiteX0" fmla="*/ 560070 w 639127"/>
                <a:gd name="connsiteY0" fmla="*/ 373221 h 373697"/>
                <a:gd name="connsiteX1" fmla="*/ 540353 w 639127"/>
                <a:gd name="connsiteY1" fmla="*/ 262160 h 373697"/>
                <a:gd name="connsiteX2" fmla="*/ 479107 w 639127"/>
                <a:gd name="connsiteY2" fmla="*/ 222345 h 373697"/>
                <a:gd name="connsiteX3" fmla="*/ 509588 w 639127"/>
                <a:gd name="connsiteY3" fmla="*/ 373126 h 373697"/>
                <a:gd name="connsiteX4" fmla="*/ 137160 w 639127"/>
                <a:gd name="connsiteY4" fmla="*/ 373126 h 373697"/>
                <a:gd name="connsiteX5" fmla="*/ 164687 w 639127"/>
                <a:gd name="connsiteY5" fmla="*/ 224060 h 373697"/>
                <a:gd name="connsiteX6" fmla="*/ 160210 w 639127"/>
                <a:gd name="connsiteY6" fmla="*/ 221012 h 373697"/>
                <a:gd name="connsiteX7" fmla="*/ 100679 w 639127"/>
                <a:gd name="connsiteY7" fmla="*/ 263398 h 373697"/>
                <a:gd name="connsiteX8" fmla="*/ 81439 w 639127"/>
                <a:gd name="connsiteY8" fmla="*/ 373697 h 373697"/>
                <a:gd name="connsiteX9" fmla="*/ 0 w 639127"/>
                <a:gd name="connsiteY9" fmla="*/ 373697 h 373697"/>
                <a:gd name="connsiteX10" fmla="*/ 43339 w 639127"/>
                <a:gd name="connsiteY10" fmla="*/ 148050 h 373697"/>
                <a:gd name="connsiteX11" fmla="*/ 180022 w 639127"/>
                <a:gd name="connsiteY11" fmla="*/ 20225 h 373697"/>
                <a:gd name="connsiteX12" fmla="*/ 403288 w 639127"/>
                <a:gd name="connsiteY12" fmla="*/ 6985 h 373697"/>
                <a:gd name="connsiteX13" fmla="*/ 461963 w 639127"/>
                <a:gd name="connsiteY13" fmla="*/ 140621 h 373697"/>
                <a:gd name="connsiteX14" fmla="*/ 608647 w 639127"/>
                <a:gd name="connsiteY14" fmla="*/ 165195 h 373697"/>
                <a:gd name="connsiteX15" fmla="*/ 639127 w 639127"/>
                <a:gd name="connsiteY15" fmla="*/ 373221 h 373697"/>
                <a:gd name="connsiteX16" fmla="*/ 560070 w 639127"/>
                <a:gd name="connsiteY16" fmla="*/ 373221 h 37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127" h="373697">
                  <a:moveTo>
                    <a:pt x="560070" y="373221"/>
                  </a:moveTo>
                  <a:cubicBezTo>
                    <a:pt x="553402" y="335216"/>
                    <a:pt x="547878" y="298450"/>
                    <a:pt x="540353" y="262160"/>
                  </a:cubicBezTo>
                  <a:cubicBezTo>
                    <a:pt x="530923" y="216726"/>
                    <a:pt x="526542" y="214535"/>
                    <a:pt x="479107" y="222345"/>
                  </a:cubicBezTo>
                  <a:cubicBezTo>
                    <a:pt x="489109" y="271589"/>
                    <a:pt x="499014" y="320929"/>
                    <a:pt x="509588" y="373126"/>
                  </a:cubicBezTo>
                  <a:cubicBezTo>
                    <a:pt x="383095" y="373126"/>
                    <a:pt x="261461" y="373126"/>
                    <a:pt x="137160" y="373126"/>
                  </a:cubicBezTo>
                  <a:cubicBezTo>
                    <a:pt x="136017" y="321405"/>
                    <a:pt x="150019" y="272447"/>
                    <a:pt x="164687" y="224060"/>
                  </a:cubicBezTo>
                  <a:cubicBezTo>
                    <a:pt x="162591" y="222536"/>
                    <a:pt x="161448" y="221107"/>
                    <a:pt x="160210" y="221012"/>
                  </a:cubicBezTo>
                  <a:cubicBezTo>
                    <a:pt x="112109" y="217202"/>
                    <a:pt x="110966" y="216916"/>
                    <a:pt x="100679" y="263398"/>
                  </a:cubicBezTo>
                  <a:cubicBezTo>
                    <a:pt x="92678" y="299593"/>
                    <a:pt x="87820" y="336455"/>
                    <a:pt x="81439" y="373697"/>
                  </a:cubicBezTo>
                  <a:cubicBezTo>
                    <a:pt x="57055" y="373697"/>
                    <a:pt x="32099" y="373697"/>
                    <a:pt x="0" y="373697"/>
                  </a:cubicBezTo>
                  <a:cubicBezTo>
                    <a:pt x="14382" y="296545"/>
                    <a:pt x="24003" y="221012"/>
                    <a:pt x="43339" y="148050"/>
                  </a:cubicBezTo>
                  <a:cubicBezTo>
                    <a:pt x="61340" y="80042"/>
                    <a:pt x="114966" y="41561"/>
                    <a:pt x="180022" y="20225"/>
                  </a:cubicBezTo>
                  <a:cubicBezTo>
                    <a:pt x="252222" y="-3493"/>
                    <a:pt x="326231" y="-4159"/>
                    <a:pt x="403288" y="6985"/>
                  </a:cubicBezTo>
                  <a:cubicBezTo>
                    <a:pt x="401002" y="61563"/>
                    <a:pt x="418147" y="107379"/>
                    <a:pt x="461963" y="140621"/>
                  </a:cubicBezTo>
                  <a:cubicBezTo>
                    <a:pt x="504634" y="173101"/>
                    <a:pt x="552545" y="179864"/>
                    <a:pt x="608647" y="165195"/>
                  </a:cubicBezTo>
                  <a:cubicBezTo>
                    <a:pt x="618934" y="235204"/>
                    <a:pt x="628840" y="303022"/>
                    <a:pt x="639127" y="373221"/>
                  </a:cubicBezTo>
                  <a:cubicBezTo>
                    <a:pt x="610552" y="373221"/>
                    <a:pt x="585788" y="373221"/>
                    <a:pt x="560070" y="373221"/>
                  </a:cubicBezTo>
                  <a:close/>
                </a:path>
              </a:pathLst>
            </a:custGeom>
            <a:grpFill/>
            <a:ln w="9525" cap="flat">
              <a:no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A2E66239-7CDB-4DA9-BB30-C95B41661AE8}"/>
                </a:ext>
              </a:extLst>
            </p:cNvPr>
            <p:cNvSpPr/>
            <p:nvPr userDrawn="1"/>
          </p:nvSpPr>
          <p:spPr>
            <a:xfrm>
              <a:off x="8250824" y="3450024"/>
              <a:ext cx="417541" cy="416573"/>
            </a:xfrm>
            <a:custGeom>
              <a:avLst/>
              <a:gdLst>
                <a:gd name="connsiteX0" fmla="*/ 211918 w 417541"/>
                <a:gd name="connsiteY0" fmla="*/ 416500 h 416573"/>
                <a:gd name="connsiteX1" fmla="*/ 82 w 417541"/>
                <a:gd name="connsiteY1" fmla="*/ 210379 h 416573"/>
                <a:gd name="connsiteX2" fmla="*/ 199917 w 417541"/>
                <a:gd name="connsiteY2" fmla="*/ 67 h 416573"/>
                <a:gd name="connsiteX3" fmla="*/ 417468 w 417541"/>
                <a:gd name="connsiteY3" fmla="*/ 201997 h 416573"/>
                <a:gd name="connsiteX4" fmla="*/ 211918 w 417541"/>
                <a:gd name="connsiteY4" fmla="*/ 416500 h 4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1" h="416573">
                  <a:moveTo>
                    <a:pt x="211918" y="416500"/>
                  </a:moveTo>
                  <a:cubicBezTo>
                    <a:pt x="98380" y="419548"/>
                    <a:pt x="3511" y="327250"/>
                    <a:pt x="82" y="210379"/>
                  </a:cubicBezTo>
                  <a:cubicBezTo>
                    <a:pt x="-3156" y="100365"/>
                    <a:pt x="89617" y="2639"/>
                    <a:pt x="199917" y="67"/>
                  </a:cubicBezTo>
                  <a:cubicBezTo>
                    <a:pt x="318503" y="-2791"/>
                    <a:pt x="414420" y="86268"/>
                    <a:pt x="417468" y="201997"/>
                  </a:cubicBezTo>
                  <a:cubicBezTo>
                    <a:pt x="420515" y="318011"/>
                    <a:pt x="329171" y="413452"/>
                    <a:pt x="211918" y="416500"/>
                  </a:cubicBezTo>
                  <a:close/>
                </a:path>
              </a:pathLst>
            </a:custGeom>
            <a:grpFill/>
            <a:ln w="9525"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EFB278D0-7926-4402-8524-EDC0020CC3D5}"/>
                </a:ext>
              </a:extLst>
            </p:cNvPr>
            <p:cNvSpPr/>
            <p:nvPr userDrawn="1"/>
          </p:nvSpPr>
          <p:spPr>
            <a:xfrm>
              <a:off x="8635898" y="4035879"/>
              <a:ext cx="357101" cy="356901"/>
            </a:xfrm>
            <a:custGeom>
              <a:avLst/>
              <a:gdLst>
                <a:gd name="connsiteX0" fmla="*/ 357100 w 357101"/>
                <a:gd name="connsiteY0" fmla="*/ 178117 h 356901"/>
                <a:gd name="connsiteX1" fmla="*/ 178983 w 357101"/>
                <a:gd name="connsiteY1" fmla="*/ 356902 h 356901"/>
                <a:gd name="connsiteX2" fmla="*/ 8 w 357101"/>
                <a:gd name="connsiteY2" fmla="*/ 178308 h 356901"/>
                <a:gd name="connsiteX3" fmla="*/ 178793 w 357101"/>
                <a:gd name="connsiteY3" fmla="*/ 0 h 356901"/>
                <a:gd name="connsiteX4" fmla="*/ 357100 w 357101"/>
                <a:gd name="connsiteY4" fmla="*/ 178117 h 35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01" h="356901">
                  <a:moveTo>
                    <a:pt x="357100" y="178117"/>
                  </a:moveTo>
                  <a:cubicBezTo>
                    <a:pt x="357386" y="276797"/>
                    <a:pt x="277567" y="356902"/>
                    <a:pt x="178983" y="356902"/>
                  </a:cubicBezTo>
                  <a:cubicBezTo>
                    <a:pt x="80875" y="356902"/>
                    <a:pt x="961" y="277082"/>
                    <a:pt x="8" y="178308"/>
                  </a:cubicBezTo>
                  <a:cubicBezTo>
                    <a:pt x="-944" y="81058"/>
                    <a:pt x="80399" y="-95"/>
                    <a:pt x="178793" y="0"/>
                  </a:cubicBezTo>
                  <a:cubicBezTo>
                    <a:pt x="278234" y="-95"/>
                    <a:pt x="356910" y="78581"/>
                    <a:pt x="357100" y="178117"/>
                  </a:cubicBezTo>
                  <a:close/>
                </a:path>
              </a:pathLst>
            </a:custGeom>
            <a:grp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FA3AAF40-E759-4A43-9EBC-EAD21EB4F4F0}"/>
                </a:ext>
              </a:extLst>
            </p:cNvPr>
            <p:cNvSpPr/>
            <p:nvPr userDrawn="1"/>
          </p:nvSpPr>
          <p:spPr>
            <a:xfrm>
              <a:off x="8944591" y="4352667"/>
              <a:ext cx="199284" cy="201371"/>
            </a:xfrm>
            <a:custGeom>
              <a:avLst/>
              <a:gdLst>
                <a:gd name="connsiteX0" fmla="*/ 107938 w 199284"/>
                <a:gd name="connsiteY0" fmla="*/ 201372 h 201371"/>
                <a:gd name="connsiteX1" fmla="*/ 4402 w 199284"/>
                <a:gd name="connsiteY1" fmla="*/ 128696 h 201371"/>
                <a:gd name="connsiteX2" fmla="*/ 43931 w 199284"/>
                <a:gd name="connsiteY2" fmla="*/ 7157 h 201371"/>
                <a:gd name="connsiteX3" fmla="*/ 83078 w 199284"/>
                <a:gd name="connsiteY3" fmla="*/ 3061 h 201371"/>
                <a:gd name="connsiteX4" fmla="*/ 189282 w 199284"/>
                <a:gd name="connsiteY4" fmla="*/ 88786 h 201371"/>
                <a:gd name="connsiteX5" fmla="*/ 152706 w 199284"/>
                <a:gd name="connsiteY5" fmla="*/ 187465 h 201371"/>
                <a:gd name="connsiteX6" fmla="*/ 107938 w 199284"/>
                <a:gd name="connsiteY6" fmla="*/ 201372 h 20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84" h="201371">
                  <a:moveTo>
                    <a:pt x="107938" y="201372"/>
                  </a:moveTo>
                  <a:cubicBezTo>
                    <a:pt x="59933" y="199181"/>
                    <a:pt x="18594" y="170987"/>
                    <a:pt x="4402" y="128696"/>
                  </a:cubicBezTo>
                  <a:cubicBezTo>
                    <a:pt x="-8838" y="89263"/>
                    <a:pt x="8783" y="30398"/>
                    <a:pt x="43931" y="7157"/>
                  </a:cubicBezTo>
                  <a:cubicBezTo>
                    <a:pt x="54027" y="490"/>
                    <a:pt x="74696" y="-2844"/>
                    <a:pt x="83078" y="3061"/>
                  </a:cubicBezTo>
                  <a:cubicBezTo>
                    <a:pt x="120321" y="29160"/>
                    <a:pt x="157945" y="56211"/>
                    <a:pt x="189282" y="88786"/>
                  </a:cubicBezTo>
                  <a:cubicBezTo>
                    <a:pt x="213380" y="113837"/>
                    <a:pt x="191092" y="168034"/>
                    <a:pt x="152706" y="187465"/>
                  </a:cubicBezTo>
                  <a:cubicBezTo>
                    <a:pt x="138990" y="194418"/>
                    <a:pt x="122988" y="196895"/>
                    <a:pt x="107938" y="201372"/>
                  </a:cubicBez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25E43F96-B2A1-48C5-AE48-2999A6C204C3}"/>
                </a:ext>
              </a:extLst>
            </p:cNvPr>
            <p:cNvSpPr/>
            <p:nvPr userDrawn="1"/>
          </p:nvSpPr>
          <p:spPr>
            <a:xfrm>
              <a:off x="8666196" y="3935581"/>
              <a:ext cx="105441" cy="97059"/>
            </a:xfrm>
            <a:custGeom>
              <a:avLst/>
              <a:gdLst>
                <a:gd name="connsiteX0" fmla="*/ 105442 w 105441"/>
                <a:gd name="connsiteY0" fmla="*/ 53626 h 97059"/>
                <a:gd name="connsiteX1" fmla="*/ 9525 w 105441"/>
                <a:gd name="connsiteY1" fmla="*/ 97060 h 97059"/>
                <a:gd name="connsiteX2" fmla="*/ 0 w 105441"/>
                <a:gd name="connsiteY2" fmla="*/ 0 h 97059"/>
                <a:gd name="connsiteX3" fmla="*/ 105442 w 105441"/>
                <a:gd name="connsiteY3" fmla="*/ 53626 h 97059"/>
              </a:gdLst>
              <a:ahLst/>
              <a:cxnLst>
                <a:cxn ang="0">
                  <a:pos x="connsiteX0" y="connsiteY0"/>
                </a:cxn>
                <a:cxn ang="0">
                  <a:pos x="connsiteX1" y="connsiteY1"/>
                </a:cxn>
                <a:cxn ang="0">
                  <a:pos x="connsiteX2" y="connsiteY2"/>
                </a:cxn>
                <a:cxn ang="0">
                  <a:pos x="connsiteX3" y="connsiteY3"/>
                </a:cxn>
              </a:cxnLst>
              <a:rect l="l" t="t" r="r" b="b"/>
              <a:pathLst>
                <a:path w="105441" h="97059">
                  <a:moveTo>
                    <a:pt x="105442" y="53626"/>
                  </a:moveTo>
                  <a:cubicBezTo>
                    <a:pt x="73057" y="68294"/>
                    <a:pt x="42291" y="82201"/>
                    <a:pt x="9525" y="97060"/>
                  </a:cubicBezTo>
                  <a:cubicBezTo>
                    <a:pt x="6572" y="66865"/>
                    <a:pt x="3429" y="35338"/>
                    <a:pt x="0" y="0"/>
                  </a:cubicBezTo>
                  <a:cubicBezTo>
                    <a:pt x="41720" y="9430"/>
                    <a:pt x="75533" y="28004"/>
                    <a:pt x="105442" y="53626"/>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402786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4" name="Straight Connector 7">
            <a:extLst>
              <a:ext uri="{FF2B5EF4-FFF2-40B4-BE49-F238E27FC236}">
                <a16:creationId xmlns:a16="http://schemas.microsoft.com/office/drawing/2014/main" id="{38B46178-6CB3-46D1-BB18-DEA5D098CD67}"/>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5" name="Rectangle 36">
            <a:extLst>
              <a:ext uri="{FF2B5EF4-FFF2-40B4-BE49-F238E27FC236}">
                <a16:creationId xmlns:a16="http://schemas.microsoft.com/office/drawing/2014/main" id="{591F0485-FB7B-4DD7-9F95-84C52F0B7B33}"/>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3" name="Grupo 2">
            <a:extLst>
              <a:ext uri="{FF2B5EF4-FFF2-40B4-BE49-F238E27FC236}">
                <a16:creationId xmlns:a16="http://schemas.microsoft.com/office/drawing/2014/main" id="{2FE1333C-0E20-4DB8-B619-8C12F60C5BD1}"/>
              </a:ext>
            </a:extLst>
          </p:cNvPr>
          <p:cNvGrpSpPr/>
          <p:nvPr userDrawn="1"/>
        </p:nvGrpSpPr>
        <p:grpSpPr>
          <a:xfrm>
            <a:off x="8435340" y="4034661"/>
            <a:ext cx="708535" cy="901246"/>
            <a:chOff x="8248663" y="3726208"/>
            <a:chExt cx="951033" cy="1209699"/>
          </a:xfrm>
          <a:solidFill>
            <a:srgbClr val="1499B8"/>
          </a:solidFill>
        </p:grpSpPr>
        <p:sp>
          <p:nvSpPr>
            <p:cNvPr id="28" name="Forma libre: forma 27">
              <a:extLst>
                <a:ext uri="{FF2B5EF4-FFF2-40B4-BE49-F238E27FC236}">
                  <a16:creationId xmlns:a16="http://schemas.microsoft.com/office/drawing/2014/main" id="{419F6F7A-264F-434F-9924-43463DCA36A6}"/>
                </a:ext>
              </a:extLst>
            </p:cNvPr>
            <p:cNvSpPr/>
            <p:nvPr userDrawn="1"/>
          </p:nvSpPr>
          <p:spPr>
            <a:xfrm>
              <a:off x="8248663" y="3726208"/>
              <a:ext cx="754146" cy="1209699"/>
            </a:xfrm>
            <a:custGeom>
              <a:avLst/>
              <a:gdLst>
                <a:gd name="connsiteX0" fmla="*/ 407275 w 754146"/>
                <a:gd name="connsiteY0" fmla="*/ 0 h 1209699"/>
                <a:gd name="connsiteX1" fmla="*/ 478712 w 754146"/>
                <a:gd name="connsiteY1" fmla="*/ 14383 h 1209699"/>
                <a:gd name="connsiteX2" fmla="*/ 669594 w 754146"/>
                <a:gd name="connsiteY2" fmla="*/ 139922 h 1209699"/>
                <a:gd name="connsiteX3" fmla="*/ 745222 w 754146"/>
                <a:gd name="connsiteY3" fmla="*/ 300228 h 1209699"/>
                <a:gd name="connsiteX4" fmla="*/ 753413 w 754146"/>
                <a:gd name="connsiteY4" fmla="*/ 379762 h 1209699"/>
                <a:gd name="connsiteX5" fmla="*/ 753699 w 754146"/>
                <a:gd name="connsiteY5" fmla="*/ 510826 h 1209699"/>
                <a:gd name="connsiteX6" fmla="*/ 731601 w 754146"/>
                <a:gd name="connsiteY6" fmla="*/ 545973 h 1209699"/>
                <a:gd name="connsiteX7" fmla="*/ 690834 w 754146"/>
                <a:gd name="connsiteY7" fmla="*/ 524542 h 1209699"/>
                <a:gd name="connsiteX8" fmla="*/ 689120 w 754146"/>
                <a:gd name="connsiteY8" fmla="*/ 507016 h 1209699"/>
                <a:gd name="connsiteX9" fmla="*/ 688358 w 754146"/>
                <a:gd name="connsiteY9" fmla="*/ 365284 h 1209699"/>
                <a:gd name="connsiteX10" fmla="*/ 597203 w 754146"/>
                <a:gd name="connsiteY10" fmla="*/ 155543 h 1209699"/>
                <a:gd name="connsiteX11" fmla="*/ 338981 w 754146"/>
                <a:gd name="connsiteY11" fmla="*/ 66389 h 1209699"/>
                <a:gd name="connsiteX12" fmla="*/ 74566 w 754146"/>
                <a:gd name="connsiteY12" fmla="*/ 299561 h 1209699"/>
                <a:gd name="connsiteX13" fmla="*/ 65041 w 754146"/>
                <a:gd name="connsiteY13" fmla="*/ 369475 h 1209699"/>
                <a:gd name="connsiteX14" fmla="*/ 64851 w 754146"/>
                <a:gd name="connsiteY14" fmla="*/ 840772 h 1209699"/>
                <a:gd name="connsiteX15" fmla="*/ 287831 w 754146"/>
                <a:gd name="connsiteY15" fmla="*/ 1132427 h 1209699"/>
                <a:gd name="connsiteX16" fmla="*/ 547673 w 754146"/>
                <a:gd name="connsiteY16" fmla="*/ 1094708 h 1209699"/>
                <a:gd name="connsiteX17" fmla="*/ 578058 w 754146"/>
                <a:gd name="connsiteY17" fmla="*/ 1085755 h 1209699"/>
                <a:gd name="connsiteX18" fmla="*/ 603109 w 754146"/>
                <a:gd name="connsiteY18" fmla="*/ 1108996 h 1209699"/>
                <a:gd name="connsiteX19" fmla="*/ 589107 w 754146"/>
                <a:gd name="connsiteY19" fmla="*/ 1143857 h 1209699"/>
                <a:gd name="connsiteX20" fmla="*/ 479760 w 754146"/>
                <a:gd name="connsiteY20" fmla="*/ 1195197 h 1209699"/>
                <a:gd name="connsiteX21" fmla="*/ 112953 w 754146"/>
                <a:gd name="connsiteY21" fmla="*/ 1100900 h 1209699"/>
                <a:gd name="connsiteX22" fmla="*/ 5606 w 754146"/>
                <a:gd name="connsiteY22" fmla="*/ 891921 h 1209699"/>
                <a:gd name="connsiteX23" fmla="*/ 748 w 754146"/>
                <a:gd name="connsiteY23" fmla="*/ 830866 h 1209699"/>
                <a:gd name="connsiteX24" fmla="*/ 1510 w 754146"/>
                <a:gd name="connsiteY24" fmla="*/ 364331 h 1209699"/>
                <a:gd name="connsiteX25" fmla="*/ 147814 w 754146"/>
                <a:gd name="connsiteY25" fmla="*/ 78295 h 1209699"/>
                <a:gd name="connsiteX26" fmla="*/ 337742 w 754146"/>
                <a:gd name="connsiteY26" fmla="*/ 2095 h 1209699"/>
                <a:gd name="connsiteX27" fmla="*/ 345648 w 754146"/>
                <a:gd name="connsiteY27" fmla="*/ 95 h 1209699"/>
                <a:gd name="connsiteX28" fmla="*/ 407275 w 754146"/>
                <a:gd name="connsiteY28" fmla="*/ 0 h 1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4146" h="1209699">
                  <a:moveTo>
                    <a:pt x="407275" y="0"/>
                  </a:moveTo>
                  <a:cubicBezTo>
                    <a:pt x="431087" y="4763"/>
                    <a:pt x="455281" y="8096"/>
                    <a:pt x="478712" y="14383"/>
                  </a:cubicBezTo>
                  <a:cubicBezTo>
                    <a:pt x="555865" y="35433"/>
                    <a:pt x="619206" y="78200"/>
                    <a:pt x="669594" y="139922"/>
                  </a:cubicBezTo>
                  <a:cubicBezTo>
                    <a:pt x="707979" y="186976"/>
                    <a:pt x="733887" y="240506"/>
                    <a:pt x="745222" y="300228"/>
                  </a:cubicBezTo>
                  <a:cubicBezTo>
                    <a:pt x="750175" y="326326"/>
                    <a:pt x="752651" y="353187"/>
                    <a:pt x="753413" y="379762"/>
                  </a:cubicBezTo>
                  <a:cubicBezTo>
                    <a:pt x="754747" y="423386"/>
                    <a:pt x="753890" y="467106"/>
                    <a:pt x="753699" y="510826"/>
                  </a:cubicBezTo>
                  <a:cubicBezTo>
                    <a:pt x="753604" y="529590"/>
                    <a:pt x="746365" y="540734"/>
                    <a:pt x="731601" y="545973"/>
                  </a:cubicBezTo>
                  <a:cubicBezTo>
                    <a:pt x="714456" y="552069"/>
                    <a:pt x="695216" y="542163"/>
                    <a:pt x="690834" y="524542"/>
                  </a:cubicBezTo>
                  <a:cubicBezTo>
                    <a:pt x="689405" y="518922"/>
                    <a:pt x="689120" y="512826"/>
                    <a:pt x="689120" y="507016"/>
                  </a:cubicBezTo>
                  <a:cubicBezTo>
                    <a:pt x="688834" y="459772"/>
                    <a:pt x="689596" y="412528"/>
                    <a:pt x="688358" y="365284"/>
                  </a:cubicBezTo>
                  <a:cubicBezTo>
                    <a:pt x="686167" y="283369"/>
                    <a:pt x="655115" y="212884"/>
                    <a:pt x="597203" y="155543"/>
                  </a:cubicBezTo>
                  <a:cubicBezTo>
                    <a:pt x="525766" y="84868"/>
                    <a:pt x="438707" y="55150"/>
                    <a:pt x="338981" y="66389"/>
                  </a:cubicBezTo>
                  <a:cubicBezTo>
                    <a:pt x="212012" y="80677"/>
                    <a:pt x="104951" y="175450"/>
                    <a:pt x="74566" y="299561"/>
                  </a:cubicBezTo>
                  <a:cubicBezTo>
                    <a:pt x="69042" y="322326"/>
                    <a:pt x="65137" y="346139"/>
                    <a:pt x="65041" y="369475"/>
                  </a:cubicBezTo>
                  <a:cubicBezTo>
                    <a:pt x="64185" y="526542"/>
                    <a:pt x="63708" y="683609"/>
                    <a:pt x="64851" y="840772"/>
                  </a:cubicBezTo>
                  <a:cubicBezTo>
                    <a:pt x="65804" y="974217"/>
                    <a:pt x="159911" y="1096042"/>
                    <a:pt x="287831" y="1132427"/>
                  </a:cubicBezTo>
                  <a:cubicBezTo>
                    <a:pt x="380033" y="1158621"/>
                    <a:pt x="466520" y="1145858"/>
                    <a:pt x="547673" y="1094708"/>
                  </a:cubicBezTo>
                  <a:cubicBezTo>
                    <a:pt x="556437" y="1089184"/>
                    <a:pt x="567961" y="1085374"/>
                    <a:pt x="578058" y="1085755"/>
                  </a:cubicBezTo>
                  <a:cubicBezTo>
                    <a:pt x="590917" y="1086231"/>
                    <a:pt x="600156" y="1095661"/>
                    <a:pt x="603109" y="1108996"/>
                  </a:cubicBezTo>
                  <a:cubicBezTo>
                    <a:pt x="606347" y="1123569"/>
                    <a:pt x="601490" y="1135380"/>
                    <a:pt x="589107" y="1143857"/>
                  </a:cubicBezTo>
                  <a:cubicBezTo>
                    <a:pt x="555388" y="1166812"/>
                    <a:pt x="519289" y="1185005"/>
                    <a:pt x="479760" y="1195197"/>
                  </a:cubicBezTo>
                  <a:cubicBezTo>
                    <a:pt x="340219" y="1231297"/>
                    <a:pt x="217156" y="1200055"/>
                    <a:pt x="112953" y="1100900"/>
                  </a:cubicBezTo>
                  <a:cubicBezTo>
                    <a:pt x="53421" y="1044226"/>
                    <a:pt x="17607" y="973645"/>
                    <a:pt x="5606" y="891921"/>
                  </a:cubicBezTo>
                  <a:cubicBezTo>
                    <a:pt x="2653" y="871728"/>
                    <a:pt x="748" y="851249"/>
                    <a:pt x="748" y="830866"/>
                  </a:cubicBezTo>
                  <a:cubicBezTo>
                    <a:pt x="462" y="675323"/>
                    <a:pt x="-1157" y="519779"/>
                    <a:pt x="1510" y="364331"/>
                  </a:cubicBezTo>
                  <a:cubicBezTo>
                    <a:pt x="3605" y="246507"/>
                    <a:pt x="55421" y="151162"/>
                    <a:pt x="147814" y="78295"/>
                  </a:cubicBezTo>
                  <a:cubicBezTo>
                    <a:pt x="203535" y="34385"/>
                    <a:pt x="267352" y="9906"/>
                    <a:pt x="337742" y="2095"/>
                  </a:cubicBezTo>
                  <a:cubicBezTo>
                    <a:pt x="340410" y="1810"/>
                    <a:pt x="342981" y="762"/>
                    <a:pt x="345648" y="95"/>
                  </a:cubicBezTo>
                  <a:cubicBezTo>
                    <a:pt x="366317" y="0"/>
                    <a:pt x="386796" y="0"/>
                    <a:pt x="407275" y="0"/>
                  </a:cubicBezTo>
                  <a:close/>
                </a:path>
              </a:pathLst>
            </a:custGeom>
            <a:grpFill/>
            <a:ln w="9525" cap="flat">
              <a:no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FA58F0CA-34D3-426E-A3DF-33831312C39F}"/>
                </a:ext>
              </a:extLst>
            </p:cNvPr>
            <p:cNvSpPr/>
            <p:nvPr userDrawn="1"/>
          </p:nvSpPr>
          <p:spPr>
            <a:xfrm>
              <a:off x="8740544" y="4342460"/>
              <a:ext cx="459152" cy="458941"/>
            </a:xfrm>
            <a:custGeom>
              <a:avLst/>
              <a:gdLst>
                <a:gd name="connsiteX0" fmla="*/ 133326 w 459152"/>
                <a:gd name="connsiteY0" fmla="*/ 325865 h 458941"/>
                <a:gd name="connsiteX1" fmla="*/ 40934 w 459152"/>
                <a:gd name="connsiteY1" fmla="*/ 325865 h 458941"/>
                <a:gd name="connsiteX2" fmla="*/ 72 w 459152"/>
                <a:gd name="connsiteY2" fmla="*/ 285479 h 458941"/>
                <a:gd name="connsiteX3" fmla="*/ 72 w 459152"/>
                <a:gd name="connsiteY3" fmla="*/ 170989 h 458941"/>
                <a:gd name="connsiteX4" fmla="*/ 37791 w 459152"/>
                <a:gd name="connsiteY4" fmla="*/ 133460 h 458941"/>
                <a:gd name="connsiteX5" fmla="*/ 119229 w 459152"/>
                <a:gd name="connsiteY5" fmla="*/ 133365 h 458941"/>
                <a:gd name="connsiteX6" fmla="*/ 133231 w 459152"/>
                <a:gd name="connsiteY6" fmla="*/ 133365 h 458941"/>
                <a:gd name="connsiteX7" fmla="*/ 133231 w 459152"/>
                <a:gd name="connsiteY7" fmla="*/ 93455 h 458941"/>
                <a:gd name="connsiteX8" fmla="*/ 133326 w 459152"/>
                <a:gd name="connsiteY8" fmla="*/ 36781 h 458941"/>
                <a:gd name="connsiteX9" fmla="*/ 169616 w 459152"/>
                <a:gd name="connsiteY9" fmla="*/ 110 h 458941"/>
                <a:gd name="connsiteX10" fmla="*/ 290013 w 459152"/>
                <a:gd name="connsiteY10" fmla="*/ 110 h 458941"/>
                <a:gd name="connsiteX11" fmla="*/ 325827 w 459152"/>
                <a:gd name="connsiteY11" fmla="*/ 36019 h 458941"/>
                <a:gd name="connsiteX12" fmla="*/ 325922 w 459152"/>
                <a:gd name="connsiteY12" fmla="*/ 118601 h 458941"/>
                <a:gd name="connsiteX13" fmla="*/ 325922 w 459152"/>
                <a:gd name="connsiteY13" fmla="*/ 133269 h 458941"/>
                <a:gd name="connsiteX14" fmla="*/ 339257 w 459152"/>
                <a:gd name="connsiteY14" fmla="*/ 133269 h 458941"/>
                <a:gd name="connsiteX15" fmla="*/ 420695 w 459152"/>
                <a:gd name="connsiteY15" fmla="*/ 133269 h 458941"/>
                <a:gd name="connsiteX16" fmla="*/ 459081 w 459152"/>
                <a:gd name="connsiteY16" fmla="*/ 171274 h 458941"/>
                <a:gd name="connsiteX17" fmla="*/ 459081 w 459152"/>
                <a:gd name="connsiteY17" fmla="*/ 288146 h 458941"/>
                <a:gd name="connsiteX18" fmla="*/ 421362 w 459152"/>
                <a:gd name="connsiteY18" fmla="*/ 325674 h 458941"/>
                <a:gd name="connsiteX19" fmla="*/ 338780 w 459152"/>
                <a:gd name="connsiteY19" fmla="*/ 325770 h 458941"/>
                <a:gd name="connsiteX20" fmla="*/ 326017 w 459152"/>
                <a:gd name="connsiteY20" fmla="*/ 326341 h 458941"/>
                <a:gd name="connsiteX21" fmla="*/ 325922 w 459152"/>
                <a:gd name="connsiteY21" fmla="*/ 416353 h 458941"/>
                <a:gd name="connsiteX22" fmla="*/ 324493 w 459152"/>
                <a:gd name="connsiteY22" fmla="*/ 433878 h 458941"/>
                <a:gd name="connsiteX23" fmla="*/ 295537 w 459152"/>
                <a:gd name="connsiteY23" fmla="*/ 458548 h 458941"/>
                <a:gd name="connsiteX24" fmla="*/ 164568 w 459152"/>
                <a:gd name="connsiteY24" fmla="*/ 458548 h 458941"/>
                <a:gd name="connsiteX25" fmla="*/ 133517 w 459152"/>
                <a:gd name="connsiteY25" fmla="*/ 422925 h 458941"/>
                <a:gd name="connsiteX26" fmla="*/ 133422 w 459152"/>
                <a:gd name="connsiteY26" fmla="*/ 340343 h 458941"/>
                <a:gd name="connsiteX27" fmla="*/ 133326 w 459152"/>
                <a:gd name="connsiteY27" fmla="*/ 325865 h 458941"/>
                <a:gd name="connsiteX28" fmla="*/ 64556 w 459152"/>
                <a:gd name="connsiteY28" fmla="*/ 261286 h 458941"/>
                <a:gd name="connsiteX29" fmla="*/ 160091 w 459152"/>
                <a:gd name="connsiteY29" fmla="*/ 261381 h 458941"/>
                <a:gd name="connsiteX30" fmla="*/ 197906 w 459152"/>
                <a:gd name="connsiteY30" fmla="*/ 299195 h 458941"/>
                <a:gd name="connsiteX31" fmla="*/ 198001 w 459152"/>
                <a:gd name="connsiteY31" fmla="*/ 381872 h 458941"/>
                <a:gd name="connsiteX32" fmla="*/ 198477 w 459152"/>
                <a:gd name="connsiteY32" fmla="*/ 394159 h 458941"/>
                <a:gd name="connsiteX33" fmla="*/ 261057 w 459152"/>
                <a:gd name="connsiteY33" fmla="*/ 394159 h 458941"/>
                <a:gd name="connsiteX34" fmla="*/ 261057 w 459152"/>
                <a:gd name="connsiteY34" fmla="*/ 300052 h 458941"/>
                <a:gd name="connsiteX35" fmla="*/ 299252 w 459152"/>
                <a:gd name="connsiteY35" fmla="*/ 261476 h 458941"/>
                <a:gd name="connsiteX36" fmla="*/ 381929 w 459152"/>
                <a:gd name="connsiteY36" fmla="*/ 261381 h 458941"/>
                <a:gd name="connsiteX37" fmla="*/ 394025 w 459152"/>
                <a:gd name="connsiteY37" fmla="*/ 260714 h 458941"/>
                <a:gd name="connsiteX38" fmla="*/ 394025 w 459152"/>
                <a:gd name="connsiteY38" fmla="*/ 198135 h 458941"/>
                <a:gd name="connsiteX39" fmla="*/ 301061 w 459152"/>
                <a:gd name="connsiteY39" fmla="*/ 198135 h 458941"/>
                <a:gd name="connsiteX40" fmla="*/ 261057 w 459152"/>
                <a:gd name="connsiteY40" fmla="*/ 158701 h 458941"/>
                <a:gd name="connsiteX41" fmla="*/ 261057 w 459152"/>
                <a:gd name="connsiteY41" fmla="*/ 86692 h 458941"/>
                <a:gd name="connsiteX42" fmla="*/ 261057 w 459152"/>
                <a:gd name="connsiteY42" fmla="*/ 64975 h 458941"/>
                <a:gd name="connsiteX43" fmla="*/ 197906 w 459152"/>
                <a:gd name="connsiteY43" fmla="*/ 64975 h 458941"/>
                <a:gd name="connsiteX44" fmla="*/ 197811 w 459152"/>
                <a:gd name="connsiteY44" fmla="*/ 160225 h 458941"/>
                <a:gd name="connsiteX45" fmla="*/ 159901 w 459152"/>
                <a:gd name="connsiteY45" fmla="*/ 198135 h 458941"/>
                <a:gd name="connsiteX46" fmla="*/ 79605 w 459152"/>
                <a:gd name="connsiteY46" fmla="*/ 198230 h 458941"/>
                <a:gd name="connsiteX47" fmla="*/ 64461 w 459152"/>
                <a:gd name="connsiteY47" fmla="*/ 198230 h 458941"/>
                <a:gd name="connsiteX48" fmla="*/ 64556 w 459152"/>
                <a:gd name="connsiteY48" fmla="*/ 261286 h 4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9152" h="458941">
                  <a:moveTo>
                    <a:pt x="133326" y="325865"/>
                  </a:moveTo>
                  <a:cubicBezTo>
                    <a:pt x="101418" y="325865"/>
                    <a:pt x="71223" y="325865"/>
                    <a:pt x="40934" y="325865"/>
                  </a:cubicBezTo>
                  <a:cubicBezTo>
                    <a:pt x="11597" y="325865"/>
                    <a:pt x="72" y="314530"/>
                    <a:pt x="72" y="285479"/>
                  </a:cubicBezTo>
                  <a:cubicBezTo>
                    <a:pt x="-24" y="247284"/>
                    <a:pt x="-24" y="209184"/>
                    <a:pt x="72" y="170989"/>
                  </a:cubicBezTo>
                  <a:cubicBezTo>
                    <a:pt x="167" y="145557"/>
                    <a:pt x="12168" y="133651"/>
                    <a:pt x="37791" y="133460"/>
                  </a:cubicBezTo>
                  <a:cubicBezTo>
                    <a:pt x="64937" y="133269"/>
                    <a:pt x="92083" y="133365"/>
                    <a:pt x="119229" y="133365"/>
                  </a:cubicBezTo>
                  <a:cubicBezTo>
                    <a:pt x="123420" y="133365"/>
                    <a:pt x="127707" y="133365"/>
                    <a:pt x="133231" y="133365"/>
                  </a:cubicBezTo>
                  <a:cubicBezTo>
                    <a:pt x="133231" y="119268"/>
                    <a:pt x="133231" y="106314"/>
                    <a:pt x="133231" y="93455"/>
                  </a:cubicBezTo>
                  <a:cubicBezTo>
                    <a:pt x="133231" y="74595"/>
                    <a:pt x="133041" y="55641"/>
                    <a:pt x="133326" y="36781"/>
                  </a:cubicBezTo>
                  <a:cubicBezTo>
                    <a:pt x="133612" y="12683"/>
                    <a:pt x="145899" y="205"/>
                    <a:pt x="169616" y="110"/>
                  </a:cubicBezTo>
                  <a:cubicBezTo>
                    <a:pt x="209717" y="15"/>
                    <a:pt x="249912" y="-81"/>
                    <a:pt x="290013" y="110"/>
                  </a:cubicBezTo>
                  <a:cubicBezTo>
                    <a:pt x="312968" y="205"/>
                    <a:pt x="325541" y="12683"/>
                    <a:pt x="325827" y="36019"/>
                  </a:cubicBezTo>
                  <a:cubicBezTo>
                    <a:pt x="326112" y="63547"/>
                    <a:pt x="325922" y="91074"/>
                    <a:pt x="325922" y="118601"/>
                  </a:cubicBezTo>
                  <a:cubicBezTo>
                    <a:pt x="325922" y="122887"/>
                    <a:pt x="325922" y="127174"/>
                    <a:pt x="325922" y="133269"/>
                  </a:cubicBezTo>
                  <a:cubicBezTo>
                    <a:pt x="330970" y="133269"/>
                    <a:pt x="335066" y="133269"/>
                    <a:pt x="339257" y="133269"/>
                  </a:cubicBezTo>
                  <a:cubicBezTo>
                    <a:pt x="366403" y="133269"/>
                    <a:pt x="393549" y="133174"/>
                    <a:pt x="420695" y="133269"/>
                  </a:cubicBezTo>
                  <a:cubicBezTo>
                    <a:pt x="447175" y="133460"/>
                    <a:pt x="458986" y="145176"/>
                    <a:pt x="459081" y="171274"/>
                  </a:cubicBezTo>
                  <a:cubicBezTo>
                    <a:pt x="459177" y="210232"/>
                    <a:pt x="459177" y="249189"/>
                    <a:pt x="459081" y="288146"/>
                  </a:cubicBezTo>
                  <a:cubicBezTo>
                    <a:pt x="458986" y="313387"/>
                    <a:pt x="446794" y="325579"/>
                    <a:pt x="421362" y="325674"/>
                  </a:cubicBezTo>
                  <a:cubicBezTo>
                    <a:pt x="393835" y="325770"/>
                    <a:pt x="366308" y="325674"/>
                    <a:pt x="338780" y="325770"/>
                  </a:cubicBezTo>
                  <a:cubicBezTo>
                    <a:pt x="334970" y="325770"/>
                    <a:pt x="331161" y="326056"/>
                    <a:pt x="326017" y="326341"/>
                  </a:cubicBezTo>
                  <a:cubicBezTo>
                    <a:pt x="326017" y="356821"/>
                    <a:pt x="326112" y="386635"/>
                    <a:pt x="325922" y="416353"/>
                  </a:cubicBezTo>
                  <a:cubicBezTo>
                    <a:pt x="325922" y="422258"/>
                    <a:pt x="325636" y="428164"/>
                    <a:pt x="324493" y="433878"/>
                  </a:cubicBezTo>
                  <a:cubicBezTo>
                    <a:pt x="321350" y="448547"/>
                    <a:pt x="310492" y="458358"/>
                    <a:pt x="295537" y="458548"/>
                  </a:cubicBezTo>
                  <a:cubicBezTo>
                    <a:pt x="251913" y="459024"/>
                    <a:pt x="208193" y="459120"/>
                    <a:pt x="164568" y="458548"/>
                  </a:cubicBezTo>
                  <a:cubicBezTo>
                    <a:pt x="145232" y="458358"/>
                    <a:pt x="133708" y="444547"/>
                    <a:pt x="133517" y="422925"/>
                  </a:cubicBezTo>
                  <a:cubicBezTo>
                    <a:pt x="133231" y="395398"/>
                    <a:pt x="133422" y="367870"/>
                    <a:pt x="133422" y="340343"/>
                  </a:cubicBezTo>
                  <a:cubicBezTo>
                    <a:pt x="133326" y="336152"/>
                    <a:pt x="133326" y="331866"/>
                    <a:pt x="133326" y="325865"/>
                  </a:cubicBezTo>
                  <a:close/>
                  <a:moveTo>
                    <a:pt x="64556" y="261286"/>
                  </a:moveTo>
                  <a:cubicBezTo>
                    <a:pt x="97227" y="261286"/>
                    <a:pt x="128659" y="261095"/>
                    <a:pt x="160091" y="261381"/>
                  </a:cubicBezTo>
                  <a:cubicBezTo>
                    <a:pt x="185618" y="261571"/>
                    <a:pt x="197715" y="273668"/>
                    <a:pt x="197906" y="299195"/>
                  </a:cubicBezTo>
                  <a:cubicBezTo>
                    <a:pt x="198191" y="326722"/>
                    <a:pt x="197906" y="354249"/>
                    <a:pt x="198001" y="381872"/>
                  </a:cubicBezTo>
                  <a:cubicBezTo>
                    <a:pt x="198001" y="386063"/>
                    <a:pt x="198382" y="390159"/>
                    <a:pt x="198477" y="394159"/>
                  </a:cubicBezTo>
                  <a:cubicBezTo>
                    <a:pt x="220004" y="394159"/>
                    <a:pt x="240197" y="394159"/>
                    <a:pt x="261057" y="394159"/>
                  </a:cubicBezTo>
                  <a:cubicBezTo>
                    <a:pt x="261057" y="362155"/>
                    <a:pt x="260961" y="331104"/>
                    <a:pt x="261057" y="300052"/>
                  </a:cubicBezTo>
                  <a:cubicBezTo>
                    <a:pt x="261247" y="273668"/>
                    <a:pt x="272963" y="261666"/>
                    <a:pt x="299252" y="261476"/>
                  </a:cubicBezTo>
                  <a:cubicBezTo>
                    <a:pt x="326779" y="261190"/>
                    <a:pt x="354306" y="261476"/>
                    <a:pt x="381929" y="261381"/>
                  </a:cubicBezTo>
                  <a:cubicBezTo>
                    <a:pt x="386025" y="261381"/>
                    <a:pt x="390216" y="261000"/>
                    <a:pt x="394025" y="260714"/>
                  </a:cubicBezTo>
                  <a:cubicBezTo>
                    <a:pt x="394025" y="239092"/>
                    <a:pt x="394025" y="218899"/>
                    <a:pt x="394025" y="198135"/>
                  </a:cubicBezTo>
                  <a:cubicBezTo>
                    <a:pt x="362402" y="198135"/>
                    <a:pt x="331732" y="198230"/>
                    <a:pt x="301061" y="198135"/>
                  </a:cubicBezTo>
                  <a:cubicBezTo>
                    <a:pt x="273439" y="198040"/>
                    <a:pt x="261247" y="186133"/>
                    <a:pt x="261057" y="158701"/>
                  </a:cubicBezTo>
                  <a:cubicBezTo>
                    <a:pt x="260866" y="134698"/>
                    <a:pt x="261057" y="110695"/>
                    <a:pt x="261057" y="86692"/>
                  </a:cubicBezTo>
                  <a:cubicBezTo>
                    <a:pt x="261057" y="79358"/>
                    <a:pt x="261057" y="72119"/>
                    <a:pt x="261057" y="64975"/>
                  </a:cubicBezTo>
                  <a:cubicBezTo>
                    <a:pt x="238959" y="64975"/>
                    <a:pt x="218766" y="64975"/>
                    <a:pt x="197906" y="64975"/>
                  </a:cubicBezTo>
                  <a:cubicBezTo>
                    <a:pt x="197906" y="97360"/>
                    <a:pt x="198096" y="128793"/>
                    <a:pt x="197811" y="160225"/>
                  </a:cubicBezTo>
                  <a:cubicBezTo>
                    <a:pt x="197620" y="185562"/>
                    <a:pt x="185142" y="197849"/>
                    <a:pt x="159901" y="198135"/>
                  </a:cubicBezTo>
                  <a:cubicBezTo>
                    <a:pt x="133135" y="198325"/>
                    <a:pt x="106370" y="198230"/>
                    <a:pt x="79605" y="198230"/>
                  </a:cubicBezTo>
                  <a:cubicBezTo>
                    <a:pt x="74652" y="198230"/>
                    <a:pt x="69699" y="198230"/>
                    <a:pt x="64461" y="198230"/>
                  </a:cubicBezTo>
                  <a:cubicBezTo>
                    <a:pt x="64556" y="219757"/>
                    <a:pt x="64556" y="239664"/>
                    <a:pt x="64556" y="261286"/>
                  </a:cubicBezTo>
                  <a:close/>
                </a:path>
              </a:pathLst>
            </a:custGeom>
            <a:grpFill/>
            <a:ln w="9525"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DF7DE18F-FE56-4622-8394-04CEA32C7F94}"/>
                </a:ext>
              </a:extLst>
            </p:cNvPr>
            <p:cNvSpPr/>
            <p:nvPr userDrawn="1"/>
          </p:nvSpPr>
          <p:spPr>
            <a:xfrm>
              <a:off x="8390628" y="3871006"/>
              <a:ext cx="470135" cy="531025"/>
            </a:xfrm>
            <a:custGeom>
              <a:avLst/>
              <a:gdLst>
                <a:gd name="connsiteX0" fmla="*/ 39 w 470135"/>
                <a:gd name="connsiteY0" fmla="*/ 234773 h 531025"/>
                <a:gd name="connsiteX1" fmla="*/ 188538 w 470135"/>
                <a:gd name="connsiteY1" fmla="*/ 4744 h 531025"/>
                <a:gd name="connsiteX2" fmla="*/ 463049 w 470135"/>
                <a:gd name="connsiteY2" fmla="*/ 180956 h 531025"/>
                <a:gd name="connsiteX3" fmla="*/ 381706 w 470135"/>
                <a:gd name="connsiteY3" fmla="*/ 418415 h 531025"/>
                <a:gd name="connsiteX4" fmla="*/ 377991 w 470135"/>
                <a:gd name="connsiteY4" fmla="*/ 421367 h 531025"/>
                <a:gd name="connsiteX5" fmla="*/ 322651 w 470135"/>
                <a:gd name="connsiteY5" fmla="*/ 480899 h 531025"/>
                <a:gd name="connsiteX6" fmla="*/ 221019 w 470135"/>
                <a:gd name="connsiteY6" fmla="*/ 529762 h 531025"/>
                <a:gd name="connsiteX7" fmla="*/ 134627 w 470135"/>
                <a:gd name="connsiteY7" fmla="*/ 455943 h 531025"/>
                <a:gd name="connsiteX8" fmla="*/ 122340 w 470135"/>
                <a:gd name="connsiteY8" fmla="*/ 442037 h 531025"/>
                <a:gd name="connsiteX9" fmla="*/ 39 w 470135"/>
                <a:gd name="connsiteY9" fmla="*/ 234773 h 531025"/>
                <a:gd name="connsiteX10" fmla="*/ 328461 w 470135"/>
                <a:gd name="connsiteY10" fmla="*/ 377648 h 531025"/>
                <a:gd name="connsiteX11" fmla="*/ 398660 w 470135"/>
                <a:gd name="connsiteY11" fmla="*/ 186195 h 531025"/>
                <a:gd name="connsiteX12" fmla="*/ 220162 w 470135"/>
                <a:gd name="connsiteY12" fmla="*/ 64942 h 531025"/>
                <a:gd name="connsiteX13" fmla="*/ 67285 w 470135"/>
                <a:gd name="connsiteY13" fmla="*/ 201054 h 531025"/>
                <a:gd name="connsiteX14" fmla="*/ 141580 w 470135"/>
                <a:gd name="connsiteY14" fmla="*/ 377171 h 531025"/>
                <a:gd name="connsiteX15" fmla="*/ 328461 w 470135"/>
                <a:gd name="connsiteY15" fmla="*/ 377648 h 531025"/>
                <a:gd name="connsiteX16" fmla="*/ 234735 w 470135"/>
                <a:gd name="connsiteY16" fmla="*/ 386125 h 531025"/>
                <a:gd name="connsiteX17" fmla="*/ 194444 w 470135"/>
                <a:gd name="connsiteY17" fmla="*/ 426320 h 531025"/>
                <a:gd name="connsiteX18" fmla="*/ 234735 w 470135"/>
                <a:gd name="connsiteY18" fmla="*/ 467087 h 531025"/>
                <a:gd name="connsiteX19" fmla="*/ 275311 w 470135"/>
                <a:gd name="connsiteY19" fmla="*/ 425844 h 531025"/>
                <a:gd name="connsiteX20" fmla="*/ 234735 w 470135"/>
                <a:gd name="connsiteY20" fmla="*/ 386125 h 5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135" h="531025">
                  <a:moveTo>
                    <a:pt x="39" y="234773"/>
                  </a:moveTo>
                  <a:cubicBezTo>
                    <a:pt x="2229" y="121139"/>
                    <a:pt x="79382" y="26937"/>
                    <a:pt x="188538" y="4744"/>
                  </a:cubicBezTo>
                  <a:cubicBezTo>
                    <a:pt x="311697" y="-20402"/>
                    <a:pt x="434189" y="56750"/>
                    <a:pt x="463049" y="180956"/>
                  </a:cubicBezTo>
                  <a:cubicBezTo>
                    <a:pt x="485052" y="275635"/>
                    <a:pt x="455238" y="355169"/>
                    <a:pt x="381706" y="418415"/>
                  </a:cubicBezTo>
                  <a:cubicBezTo>
                    <a:pt x="380467" y="419462"/>
                    <a:pt x="379324" y="420510"/>
                    <a:pt x="377991" y="421367"/>
                  </a:cubicBezTo>
                  <a:cubicBezTo>
                    <a:pt x="354178" y="436322"/>
                    <a:pt x="336176" y="454133"/>
                    <a:pt x="322651" y="480899"/>
                  </a:cubicBezTo>
                  <a:cubicBezTo>
                    <a:pt x="302934" y="519951"/>
                    <a:pt x="264643" y="535858"/>
                    <a:pt x="221019" y="529762"/>
                  </a:cubicBezTo>
                  <a:cubicBezTo>
                    <a:pt x="177680" y="523666"/>
                    <a:pt x="148629" y="498139"/>
                    <a:pt x="134627" y="455943"/>
                  </a:cubicBezTo>
                  <a:cubicBezTo>
                    <a:pt x="132817" y="450514"/>
                    <a:pt x="127483" y="444799"/>
                    <a:pt x="122340" y="442037"/>
                  </a:cubicBezTo>
                  <a:cubicBezTo>
                    <a:pt x="47473" y="400793"/>
                    <a:pt x="-1580" y="318116"/>
                    <a:pt x="39" y="234773"/>
                  </a:cubicBezTo>
                  <a:close/>
                  <a:moveTo>
                    <a:pt x="328461" y="377648"/>
                  </a:moveTo>
                  <a:cubicBezTo>
                    <a:pt x="390469" y="339643"/>
                    <a:pt x="419996" y="257728"/>
                    <a:pt x="398660" y="186195"/>
                  </a:cubicBezTo>
                  <a:cubicBezTo>
                    <a:pt x="378276" y="117901"/>
                    <a:pt x="310840" y="59132"/>
                    <a:pt x="220162" y="64942"/>
                  </a:cubicBezTo>
                  <a:cubicBezTo>
                    <a:pt x="149391" y="69419"/>
                    <a:pt x="82525" y="127426"/>
                    <a:pt x="67285" y="201054"/>
                  </a:cubicBezTo>
                  <a:cubicBezTo>
                    <a:pt x="53189" y="268777"/>
                    <a:pt x="87574" y="350311"/>
                    <a:pt x="141580" y="377171"/>
                  </a:cubicBezTo>
                  <a:cubicBezTo>
                    <a:pt x="185300" y="301829"/>
                    <a:pt x="286646" y="304496"/>
                    <a:pt x="328461" y="377648"/>
                  </a:cubicBezTo>
                  <a:close/>
                  <a:moveTo>
                    <a:pt x="234735" y="386125"/>
                  </a:moveTo>
                  <a:cubicBezTo>
                    <a:pt x="212161" y="386220"/>
                    <a:pt x="194444" y="403937"/>
                    <a:pt x="194444" y="426320"/>
                  </a:cubicBezTo>
                  <a:cubicBezTo>
                    <a:pt x="194444" y="448323"/>
                    <a:pt x="212732" y="466802"/>
                    <a:pt x="234735" y="467087"/>
                  </a:cubicBezTo>
                  <a:cubicBezTo>
                    <a:pt x="257405" y="467278"/>
                    <a:pt x="275502" y="448990"/>
                    <a:pt x="275311" y="425844"/>
                  </a:cubicBezTo>
                  <a:cubicBezTo>
                    <a:pt x="275026" y="403079"/>
                    <a:pt x="257499" y="385934"/>
                    <a:pt x="234735" y="386125"/>
                  </a:cubicBezTo>
                  <a:close/>
                </a:path>
              </a:pathLst>
            </a:custGeom>
            <a:grpFill/>
            <a:ln w="9525" cap="flat">
              <a:no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74ABC1E9-95A0-47E2-8571-75212B607F4E}"/>
                </a:ext>
              </a:extLst>
            </p:cNvPr>
            <p:cNvSpPr/>
            <p:nvPr userDrawn="1"/>
          </p:nvSpPr>
          <p:spPr>
            <a:xfrm>
              <a:off x="8528779" y="4033385"/>
              <a:ext cx="70485" cy="70584"/>
            </a:xfrm>
            <a:custGeom>
              <a:avLst/>
              <a:gdLst>
                <a:gd name="connsiteX0" fmla="*/ 70485 w 70485"/>
                <a:gd name="connsiteY0" fmla="*/ 35532 h 70584"/>
                <a:gd name="connsiteX1" fmla="*/ 35338 w 70485"/>
                <a:gd name="connsiteY1" fmla="*/ 70584 h 70584"/>
                <a:gd name="connsiteX2" fmla="*/ 0 w 70485"/>
                <a:gd name="connsiteY2" fmla="*/ 35341 h 70584"/>
                <a:gd name="connsiteX3" fmla="*/ 36195 w 70485"/>
                <a:gd name="connsiteY3" fmla="*/ 4 h 70584"/>
                <a:gd name="connsiteX4" fmla="*/ 70485 w 70485"/>
                <a:gd name="connsiteY4" fmla="*/ 35532 h 7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584">
                  <a:moveTo>
                    <a:pt x="70485" y="35532"/>
                  </a:moveTo>
                  <a:cubicBezTo>
                    <a:pt x="70295" y="54963"/>
                    <a:pt x="54578" y="70679"/>
                    <a:pt x="35338" y="70584"/>
                  </a:cubicBezTo>
                  <a:cubicBezTo>
                    <a:pt x="16383" y="70489"/>
                    <a:pt x="96" y="54296"/>
                    <a:pt x="0" y="35341"/>
                  </a:cubicBezTo>
                  <a:cubicBezTo>
                    <a:pt x="-95" y="15815"/>
                    <a:pt x="16383" y="-282"/>
                    <a:pt x="36195" y="4"/>
                  </a:cubicBezTo>
                  <a:cubicBezTo>
                    <a:pt x="55531" y="289"/>
                    <a:pt x="70580" y="15815"/>
                    <a:pt x="70485" y="35532"/>
                  </a:cubicBezTo>
                  <a:close/>
                </a:path>
              </a:pathLst>
            </a:custGeom>
            <a:grpFill/>
            <a:ln w="9525" cap="flat">
              <a:noFill/>
              <a:prstDash val="solid"/>
              <a:miter/>
            </a:ln>
          </p:spPr>
          <p:txBody>
            <a:bodyPr rtlCol="0" anchor="ctr"/>
            <a:lstStyle/>
            <a:p>
              <a:endParaRPr lang="es-PE"/>
            </a:p>
          </p:txBody>
        </p:sp>
        <p:sp>
          <p:nvSpPr>
            <p:cNvPr id="32" name="Forma libre: forma 31">
              <a:extLst>
                <a:ext uri="{FF2B5EF4-FFF2-40B4-BE49-F238E27FC236}">
                  <a16:creationId xmlns:a16="http://schemas.microsoft.com/office/drawing/2014/main" id="{C88E302B-BB82-4265-9705-CB5B138D4896}"/>
                </a:ext>
              </a:extLst>
            </p:cNvPr>
            <p:cNvSpPr/>
            <p:nvPr userDrawn="1"/>
          </p:nvSpPr>
          <p:spPr>
            <a:xfrm>
              <a:off x="8651458" y="4033389"/>
              <a:ext cx="70583" cy="70584"/>
            </a:xfrm>
            <a:custGeom>
              <a:avLst/>
              <a:gdLst>
                <a:gd name="connsiteX0" fmla="*/ 35722 w 70583"/>
                <a:gd name="connsiteY0" fmla="*/ 0 h 70584"/>
                <a:gd name="connsiteX1" fmla="*/ 70584 w 70583"/>
                <a:gd name="connsiteY1" fmla="*/ 35052 h 70584"/>
                <a:gd name="connsiteX2" fmla="*/ 35912 w 70583"/>
                <a:gd name="connsiteY2" fmla="*/ 70581 h 70584"/>
                <a:gd name="connsiteX3" fmla="*/ 4 w 70583"/>
                <a:gd name="connsiteY3" fmla="*/ 34671 h 70584"/>
                <a:gd name="connsiteX4" fmla="*/ 35722 w 70583"/>
                <a:gd name="connsiteY4" fmla="*/ 0 h 7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3" h="70584">
                  <a:moveTo>
                    <a:pt x="35722" y="0"/>
                  </a:moveTo>
                  <a:cubicBezTo>
                    <a:pt x="55344" y="96"/>
                    <a:pt x="70584" y="15431"/>
                    <a:pt x="70584" y="35052"/>
                  </a:cubicBezTo>
                  <a:cubicBezTo>
                    <a:pt x="70584" y="54674"/>
                    <a:pt x="55344" y="70390"/>
                    <a:pt x="35912" y="70581"/>
                  </a:cubicBezTo>
                  <a:cubicBezTo>
                    <a:pt x="16577" y="70866"/>
                    <a:pt x="-282" y="53912"/>
                    <a:pt x="4" y="34671"/>
                  </a:cubicBezTo>
                  <a:cubicBezTo>
                    <a:pt x="384" y="15526"/>
                    <a:pt x="16482" y="-95"/>
                    <a:pt x="35722" y="0"/>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341587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8764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rgbClr val="7F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5" name="Imagen 4"/>
          <p:cNvPicPr>
            <a:picLocks noChangeAspect="1"/>
          </p:cNvPicPr>
          <p:nvPr userDrawn="1"/>
        </p:nvPicPr>
        <p:blipFill>
          <a:blip r:embed="rId2"/>
          <a:stretch>
            <a:fillRect/>
          </a:stretch>
        </p:blipFill>
        <p:spPr>
          <a:xfrm>
            <a:off x="7536873" y="3231820"/>
            <a:ext cx="1506491" cy="1775507"/>
          </a:xfrm>
          <a:prstGeom prst="rect">
            <a:avLst/>
          </a:prstGeom>
        </p:spPr>
      </p:pic>
    </p:spTree>
    <p:extLst>
      <p:ext uri="{BB962C8B-B14F-4D97-AF65-F5344CB8AC3E}">
        <p14:creationId xmlns:p14="http://schemas.microsoft.com/office/powerpoint/2010/main" val="272153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7675418" y="3457684"/>
            <a:ext cx="1265339" cy="1541413"/>
          </a:xfrm>
          <a:prstGeom prst="rect">
            <a:avLst/>
          </a:prstGeom>
        </p:spPr>
      </p:pic>
      <p:sp>
        <p:nvSpPr>
          <p:cNvPr id="5" name="Google Shape;12;p2">
            <a:extLst>
              <a:ext uri="{FF2B5EF4-FFF2-40B4-BE49-F238E27FC236}">
                <a16:creationId xmlns:a16="http://schemas.microsoft.com/office/drawing/2014/main" id="{D3810B2E-7771-4584-8BE6-ADB46E9DDA95}"/>
              </a:ext>
            </a:extLst>
          </p:cNvPr>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560602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23053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14" name="직사각형 1">
            <a:extLst>
              <a:ext uri="{FF2B5EF4-FFF2-40B4-BE49-F238E27FC236}">
                <a16:creationId xmlns:a16="http://schemas.microsoft.com/office/drawing/2014/main" id="{C3972A01-3217-4DBC-8F64-02137077AA22}"/>
              </a:ext>
            </a:extLst>
          </p:cNvPr>
          <p:cNvSpPr/>
          <p:nvPr userDrawn="1"/>
        </p:nvSpPr>
        <p:spPr>
          <a:xfrm>
            <a:off x="766353" y="2307771"/>
            <a:ext cx="2688000" cy="20900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직사각형 1">
            <a:extLst>
              <a:ext uri="{FF2B5EF4-FFF2-40B4-BE49-F238E27FC236}">
                <a16:creationId xmlns:a16="http://schemas.microsoft.com/office/drawing/2014/main" id="{7D8CC45C-6E96-4347-9DCC-12654281B22A}"/>
              </a:ext>
            </a:extLst>
          </p:cNvPr>
          <p:cNvSpPr/>
          <p:nvPr userDrawn="1"/>
        </p:nvSpPr>
        <p:spPr>
          <a:xfrm>
            <a:off x="766353" y="1393363"/>
            <a:ext cx="2688000" cy="9826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그림 개체 틀 2"/>
          <p:cNvSpPr>
            <a:spLocks noGrp="1"/>
          </p:cNvSpPr>
          <p:nvPr>
            <p:ph type="pic" sz="quarter" idx="10" hasCustomPrompt="1"/>
          </p:nvPr>
        </p:nvSpPr>
        <p:spPr>
          <a:xfrm>
            <a:off x="910353" y="1537463"/>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0" name="Rectangle 5">
            <a:extLst>
              <a:ext uri="{FF2B5EF4-FFF2-40B4-BE49-F238E27FC236}">
                <a16:creationId xmlns:a16="http://schemas.microsoft.com/office/drawing/2014/main" id="{531E7C39-AAC6-4D34-AA88-536B7BA98372}"/>
              </a:ext>
            </a:extLst>
          </p:cNvPr>
          <p:cNvSpPr>
            <a:spLocks noChangeArrowheads="1"/>
          </p:cNvSpPr>
          <p:nvPr userDrawn="1"/>
        </p:nvSpPr>
        <p:spPr bwMode="auto">
          <a:xfrm>
            <a:off x="-1588" y="7938"/>
            <a:ext cx="258763" cy="833438"/>
          </a:xfrm>
          <a:prstGeom prst="rect">
            <a:avLst/>
          </a:prstGeom>
          <a:solidFill>
            <a:srgbClr val="034D6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1" name="Rectangle 6">
            <a:extLst>
              <a:ext uri="{FF2B5EF4-FFF2-40B4-BE49-F238E27FC236}">
                <a16:creationId xmlns:a16="http://schemas.microsoft.com/office/drawing/2014/main" id="{45482B70-C24B-436F-A922-EEFEB1E929BE}"/>
              </a:ext>
            </a:extLst>
          </p:cNvPr>
          <p:cNvSpPr>
            <a:spLocks noChangeArrowheads="1"/>
          </p:cNvSpPr>
          <p:nvPr userDrawn="1"/>
        </p:nvSpPr>
        <p:spPr bwMode="auto">
          <a:xfrm>
            <a:off x="257175" y="7938"/>
            <a:ext cx="7910513" cy="8096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46" name="Rectangle 7">
            <a:extLst>
              <a:ext uri="{FF2B5EF4-FFF2-40B4-BE49-F238E27FC236}">
                <a16:creationId xmlns:a16="http://schemas.microsoft.com/office/drawing/2014/main" id="{3FE4807B-8655-4239-8A0F-C9F5AF05EABF}"/>
              </a:ext>
            </a:extLst>
          </p:cNvPr>
          <p:cNvSpPr>
            <a:spLocks noChangeArrowheads="1"/>
          </p:cNvSpPr>
          <p:nvPr userDrawn="1"/>
        </p:nvSpPr>
        <p:spPr bwMode="auto">
          <a:xfrm>
            <a:off x="257175" y="819151"/>
            <a:ext cx="8886825" cy="222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8" name="Rectangle 36">
            <a:extLst>
              <a:ext uri="{FF2B5EF4-FFF2-40B4-BE49-F238E27FC236}">
                <a16:creationId xmlns:a16="http://schemas.microsoft.com/office/drawing/2014/main" id="{B1D32155-DA71-4593-B6AC-29AD457285A3}"/>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9" name="Google Shape;27;p5">
            <a:extLst>
              <a:ext uri="{FF2B5EF4-FFF2-40B4-BE49-F238E27FC236}">
                <a16:creationId xmlns:a16="http://schemas.microsoft.com/office/drawing/2014/main" id="{D42FBFB3-F5B9-48F2-8D37-E322E8EB7A77}"/>
              </a:ext>
            </a:extLst>
          </p:cNvPr>
          <p:cNvSpPr txBox="1">
            <a:spLocks noGrp="1"/>
          </p:cNvSpPr>
          <p:nvPr>
            <p:ph type="title"/>
          </p:nvPr>
        </p:nvSpPr>
        <p:spPr>
          <a:xfrm>
            <a:off x="338137" y="121963"/>
            <a:ext cx="748665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grpSp>
        <p:nvGrpSpPr>
          <p:cNvPr id="50" name="Grupo 49">
            <a:extLst>
              <a:ext uri="{FF2B5EF4-FFF2-40B4-BE49-F238E27FC236}">
                <a16:creationId xmlns:a16="http://schemas.microsoft.com/office/drawing/2014/main" id="{317078D3-6927-46CA-83E2-9834F84859B2}"/>
              </a:ext>
            </a:extLst>
          </p:cNvPr>
          <p:cNvGrpSpPr/>
          <p:nvPr userDrawn="1"/>
        </p:nvGrpSpPr>
        <p:grpSpPr>
          <a:xfrm>
            <a:off x="8325157" y="21512"/>
            <a:ext cx="661374" cy="796051"/>
            <a:chOff x="7680483" y="242910"/>
            <a:chExt cx="1100518" cy="1324618"/>
          </a:xfrm>
          <a:solidFill>
            <a:srgbClr val="1499B8"/>
          </a:solidFill>
        </p:grpSpPr>
        <p:sp>
          <p:nvSpPr>
            <p:cNvPr id="51" name="Forma libre: forma 50">
              <a:extLst>
                <a:ext uri="{FF2B5EF4-FFF2-40B4-BE49-F238E27FC236}">
                  <a16:creationId xmlns:a16="http://schemas.microsoft.com/office/drawing/2014/main" id="{EA20C7FC-D59B-4178-B3E2-D09D04661948}"/>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grpFill/>
            <a:ln w="9525" cap="flat">
              <a:noFill/>
              <a:prstDash val="solid"/>
              <a:miter/>
            </a:ln>
          </p:spPr>
          <p:txBody>
            <a:bodyPr rtlCol="0" anchor="ctr"/>
            <a:lstStyle/>
            <a:p>
              <a:endParaRPr lang="es-PE"/>
            </a:p>
          </p:txBody>
        </p:sp>
        <p:sp>
          <p:nvSpPr>
            <p:cNvPr id="52" name="Forma libre: forma 51">
              <a:extLst>
                <a:ext uri="{FF2B5EF4-FFF2-40B4-BE49-F238E27FC236}">
                  <a16:creationId xmlns:a16="http://schemas.microsoft.com/office/drawing/2014/main" id="{F3966E8D-2E0F-4E22-B6AF-6E0040BC306B}"/>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grpFill/>
            <a:ln w="9525" cap="flat">
              <a:noFill/>
              <a:prstDash val="solid"/>
              <a:miter/>
            </a:ln>
          </p:spPr>
          <p:txBody>
            <a:bodyPr rtlCol="0" anchor="ctr"/>
            <a:lstStyle/>
            <a:p>
              <a:endParaRPr lang="es-PE"/>
            </a:p>
          </p:txBody>
        </p:sp>
        <p:sp>
          <p:nvSpPr>
            <p:cNvPr id="53" name="Forma libre: forma 52">
              <a:extLst>
                <a:ext uri="{FF2B5EF4-FFF2-40B4-BE49-F238E27FC236}">
                  <a16:creationId xmlns:a16="http://schemas.microsoft.com/office/drawing/2014/main" id="{1F064422-A97B-4613-863D-095D2E4B861F}"/>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grpFill/>
            <a:ln w="9525" cap="flat">
              <a:noFill/>
              <a:prstDash val="solid"/>
              <a:miter/>
            </a:ln>
          </p:spPr>
          <p:txBody>
            <a:bodyPr rtlCol="0" anchor="ctr"/>
            <a:lstStyle/>
            <a:p>
              <a:endParaRPr lang="es-PE"/>
            </a:p>
          </p:txBody>
        </p:sp>
        <p:sp>
          <p:nvSpPr>
            <p:cNvPr id="54" name="Forma libre: forma 53">
              <a:extLst>
                <a:ext uri="{FF2B5EF4-FFF2-40B4-BE49-F238E27FC236}">
                  <a16:creationId xmlns:a16="http://schemas.microsoft.com/office/drawing/2014/main" id="{427AEF2F-2CC9-4213-A332-7F002699DEDF}"/>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grpFill/>
            <a:ln w="9525" cap="flat">
              <a:noFill/>
              <a:prstDash val="solid"/>
              <a:miter/>
            </a:ln>
          </p:spPr>
          <p:txBody>
            <a:bodyPr rtlCol="0" anchor="ctr"/>
            <a:lstStyle/>
            <a:p>
              <a:endParaRPr lang="es-PE"/>
            </a:p>
          </p:txBody>
        </p:sp>
        <p:sp>
          <p:nvSpPr>
            <p:cNvPr id="55" name="Forma libre: forma 54">
              <a:extLst>
                <a:ext uri="{FF2B5EF4-FFF2-40B4-BE49-F238E27FC236}">
                  <a16:creationId xmlns:a16="http://schemas.microsoft.com/office/drawing/2014/main" id="{230D5277-D380-41A4-99AA-01FB95591B4D}"/>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grpFill/>
            <a:ln w="9525" cap="flat">
              <a:noFill/>
              <a:prstDash val="solid"/>
              <a:miter/>
            </a:ln>
          </p:spPr>
          <p:txBody>
            <a:bodyPr rtlCol="0" anchor="ctr"/>
            <a:lstStyle/>
            <a:p>
              <a:endParaRPr lang="es-PE"/>
            </a:p>
          </p:txBody>
        </p:sp>
        <p:sp>
          <p:nvSpPr>
            <p:cNvPr id="56" name="Forma libre: forma 55">
              <a:extLst>
                <a:ext uri="{FF2B5EF4-FFF2-40B4-BE49-F238E27FC236}">
                  <a16:creationId xmlns:a16="http://schemas.microsoft.com/office/drawing/2014/main" id="{26F6C212-CD63-43CA-A392-FA9677BD748A}"/>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grpFill/>
            <a:ln w="9525" cap="flat">
              <a:noFill/>
              <a:prstDash val="solid"/>
              <a:miter/>
            </a:ln>
          </p:spPr>
          <p:txBody>
            <a:bodyPr rtlCol="0" anchor="ctr"/>
            <a:lstStyle/>
            <a:p>
              <a:endParaRPr lang="es-PE"/>
            </a:p>
          </p:txBody>
        </p:sp>
        <p:sp>
          <p:nvSpPr>
            <p:cNvPr id="57" name="Forma libre: forma 56">
              <a:extLst>
                <a:ext uri="{FF2B5EF4-FFF2-40B4-BE49-F238E27FC236}">
                  <a16:creationId xmlns:a16="http://schemas.microsoft.com/office/drawing/2014/main" id="{A8735179-424A-4F29-BD0E-E4AFFFC208BE}"/>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998945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7827819" y="3644436"/>
            <a:ext cx="1162384" cy="1343199"/>
          </a:xfrm>
          <a:prstGeom prst="rect">
            <a:avLst/>
          </a:prstGeom>
        </p:spPr>
      </p:pic>
      <p:sp>
        <p:nvSpPr>
          <p:cNvPr id="5" name="Google Shape;12;p2">
            <a:extLst>
              <a:ext uri="{FF2B5EF4-FFF2-40B4-BE49-F238E27FC236}">
                <a16:creationId xmlns:a16="http://schemas.microsoft.com/office/drawing/2014/main" id="{8ED1D16C-D564-48A5-9D3B-0C48EC3CF692}"/>
              </a:ext>
            </a:extLst>
          </p:cNvPr>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7" name="Straight Connector 7">
            <a:extLst>
              <a:ext uri="{FF2B5EF4-FFF2-40B4-BE49-F238E27FC236}">
                <a16:creationId xmlns:a16="http://schemas.microsoft.com/office/drawing/2014/main" id="{9B392DE6-587C-4B7A-B77E-85FB19AA1309}"/>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36">
            <a:extLst>
              <a:ext uri="{FF2B5EF4-FFF2-40B4-BE49-F238E27FC236}">
                <a16:creationId xmlns:a16="http://schemas.microsoft.com/office/drawing/2014/main" id="{B7C462BD-1FB1-4DF4-8E60-DD6F5998C9F6}"/>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2687485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9" name="Google Shape;7;p1">
            <a:extLst>
              <a:ext uri="{FF2B5EF4-FFF2-40B4-BE49-F238E27FC236}">
                <a16:creationId xmlns:a16="http://schemas.microsoft.com/office/drawing/2014/main" id="{C43C72B0-F256-469B-8BDA-480BBF0DA650}"/>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grpSp>
        <p:nvGrpSpPr>
          <p:cNvPr id="10" name="Grupo 9">
            <a:extLst>
              <a:ext uri="{FF2B5EF4-FFF2-40B4-BE49-F238E27FC236}">
                <a16:creationId xmlns:a16="http://schemas.microsoft.com/office/drawing/2014/main" id="{5B48E202-82FE-4153-BB3C-24A66F03F5F0}"/>
              </a:ext>
            </a:extLst>
          </p:cNvPr>
          <p:cNvGrpSpPr/>
          <p:nvPr userDrawn="1"/>
        </p:nvGrpSpPr>
        <p:grpSpPr>
          <a:xfrm>
            <a:off x="439446" y="4655893"/>
            <a:ext cx="8198992" cy="469800"/>
            <a:chOff x="347501" y="5899288"/>
            <a:chExt cx="11511125" cy="862288"/>
          </a:xfrm>
        </p:grpSpPr>
        <p:grpSp>
          <p:nvGrpSpPr>
            <p:cNvPr id="11" name="Group 3">
              <a:extLst>
                <a:ext uri="{FF2B5EF4-FFF2-40B4-BE49-F238E27FC236}">
                  <a16:creationId xmlns:a16="http://schemas.microsoft.com/office/drawing/2014/main" id="{DD3D6117-B8C9-47FB-95A1-F64D2385CE8E}"/>
                </a:ext>
              </a:extLst>
            </p:cNvPr>
            <p:cNvGrpSpPr/>
            <p:nvPr/>
          </p:nvGrpSpPr>
          <p:grpSpPr>
            <a:xfrm rot="10800000" flipH="1" flipV="1">
              <a:off x="6286500" y="5899288"/>
              <a:ext cx="5572126" cy="862288"/>
              <a:chOff x="477110" y="4905446"/>
              <a:chExt cx="11078677" cy="1714429"/>
            </a:xfrm>
          </p:grpSpPr>
          <p:sp>
            <p:nvSpPr>
              <p:cNvPr id="18" name="Freeform: Shape 5">
                <a:extLst>
                  <a:ext uri="{FF2B5EF4-FFF2-40B4-BE49-F238E27FC236}">
                    <a16:creationId xmlns:a16="http://schemas.microsoft.com/office/drawing/2014/main" id="{972363CD-E2E3-4859-B20B-E1A2E8ABD40C}"/>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w="6804"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19" name="Group 6">
                <a:extLst>
                  <a:ext uri="{FF2B5EF4-FFF2-40B4-BE49-F238E27FC236}">
                    <a16:creationId xmlns:a16="http://schemas.microsoft.com/office/drawing/2014/main" id="{C2DDEF22-CACB-471F-9F98-40939309ED6E}"/>
                  </a:ext>
                </a:extLst>
              </p:cNvPr>
              <p:cNvGrpSpPr/>
              <p:nvPr/>
            </p:nvGrpSpPr>
            <p:grpSpPr>
              <a:xfrm>
                <a:off x="477110" y="5658084"/>
                <a:ext cx="655351" cy="517912"/>
                <a:chOff x="6456816" y="5667609"/>
                <a:chExt cx="655351" cy="517912"/>
              </a:xfrm>
            </p:grpSpPr>
            <p:sp>
              <p:nvSpPr>
                <p:cNvPr id="21" name="Freeform: Shape 8">
                  <a:extLst>
                    <a:ext uri="{FF2B5EF4-FFF2-40B4-BE49-F238E27FC236}">
                      <a16:creationId xmlns:a16="http://schemas.microsoft.com/office/drawing/2014/main" id="{21CD839A-1343-4E86-B05B-524EF059CEB2}"/>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rgbClr val="60BED4"/>
                  </a:solid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
              <p:nvSpPr>
                <p:cNvPr id="22" name="Rectangle: Rounded Corners 9">
                  <a:extLst>
                    <a:ext uri="{FF2B5EF4-FFF2-40B4-BE49-F238E27FC236}">
                      <a16:creationId xmlns:a16="http://schemas.microsoft.com/office/drawing/2014/main" id="{A52D4B13-7231-44E4-B563-18B7170D78CA}"/>
                    </a:ext>
                  </a:extLst>
                </p:cNvPr>
                <p:cNvSpPr/>
                <p:nvPr/>
              </p:nvSpPr>
              <p:spPr>
                <a:xfrm>
                  <a:off x="6913640" y="5874290"/>
                  <a:ext cx="198527" cy="129467"/>
                </a:xfrm>
                <a:prstGeom prst="roundRect">
                  <a:avLst>
                    <a:gd name="adj" fmla="val 50000"/>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20" name="Rectangle 7">
                <a:extLst>
                  <a:ext uri="{FF2B5EF4-FFF2-40B4-BE49-F238E27FC236}">
                    <a16:creationId xmlns:a16="http://schemas.microsoft.com/office/drawing/2014/main" id="{A73BDCB4-3312-4267-B229-10F0B47A605D}"/>
                  </a:ext>
                </a:extLst>
              </p:cNvPr>
              <p:cNvSpPr/>
              <p:nvPr/>
            </p:nvSpPr>
            <p:spPr>
              <a:xfrm>
                <a:off x="995023" y="5898145"/>
                <a:ext cx="6479203" cy="65334"/>
              </a:xfrm>
              <a:prstGeom prst="rect">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grpSp>
          <p:nvGrpSpPr>
            <p:cNvPr id="12" name="Group 10">
              <a:extLst>
                <a:ext uri="{FF2B5EF4-FFF2-40B4-BE49-F238E27FC236}">
                  <a16:creationId xmlns:a16="http://schemas.microsoft.com/office/drawing/2014/main" id="{36463740-A1E1-41C4-A478-B64259B9AA22}"/>
                </a:ext>
              </a:extLst>
            </p:cNvPr>
            <p:cNvGrpSpPr/>
            <p:nvPr/>
          </p:nvGrpSpPr>
          <p:grpSpPr>
            <a:xfrm rot="10800000" flipV="1">
              <a:off x="347501" y="5899288"/>
              <a:ext cx="5572126" cy="862288"/>
              <a:chOff x="477110" y="4905446"/>
              <a:chExt cx="11078677" cy="1714429"/>
            </a:xfrm>
          </p:grpSpPr>
          <p:sp>
            <p:nvSpPr>
              <p:cNvPr id="13" name="Freeform: Shape 11">
                <a:extLst>
                  <a:ext uri="{FF2B5EF4-FFF2-40B4-BE49-F238E27FC236}">
                    <a16:creationId xmlns:a16="http://schemas.microsoft.com/office/drawing/2014/main" id="{4335187F-0E85-4F66-BCC6-6912C69EEB41}"/>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w="6804"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14" name="Group 12">
                <a:extLst>
                  <a:ext uri="{FF2B5EF4-FFF2-40B4-BE49-F238E27FC236}">
                    <a16:creationId xmlns:a16="http://schemas.microsoft.com/office/drawing/2014/main" id="{266319D8-86A7-482A-815C-9C23FBF6C158}"/>
                  </a:ext>
                </a:extLst>
              </p:cNvPr>
              <p:cNvGrpSpPr/>
              <p:nvPr/>
            </p:nvGrpSpPr>
            <p:grpSpPr>
              <a:xfrm>
                <a:off x="477110" y="5658084"/>
                <a:ext cx="655351" cy="517912"/>
                <a:chOff x="6456816" y="5667609"/>
                <a:chExt cx="655351" cy="517912"/>
              </a:xfrm>
            </p:grpSpPr>
            <p:sp>
              <p:nvSpPr>
                <p:cNvPr id="16" name="Freeform: Shape 14">
                  <a:extLst>
                    <a:ext uri="{FF2B5EF4-FFF2-40B4-BE49-F238E27FC236}">
                      <a16:creationId xmlns:a16="http://schemas.microsoft.com/office/drawing/2014/main" id="{1951A7DF-568E-440C-90B8-85DCDB5A8B05}"/>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rgbClr val="60BED4"/>
                  </a:solid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
              <p:nvSpPr>
                <p:cNvPr id="17" name="Rectangle: Rounded Corners 15">
                  <a:extLst>
                    <a:ext uri="{FF2B5EF4-FFF2-40B4-BE49-F238E27FC236}">
                      <a16:creationId xmlns:a16="http://schemas.microsoft.com/office/drawing/2014/main" id="{172506CF-A1BD-4AEB-83CA-343BD48E39F5}"/>
                    </a:ext>
                  </a:extLst>
                </p:cNvPr>
                <p:cNvSpPr/>
                <p:nvPr/>
              </p:nvSpPr>
              <p:spPr>
                <a:xfrm>
                  <a:off x="6913640" y="5874290"/>
                  <a:ext cx="198527" cy="129467"/>
                </a:xfrm>
                <a:prstGeom prst="roundRect">
                  <a:avLst>
                    <a:gd name="adj" fmla="val 50000"/>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15" name="Rectangle 13">
                <a:extLst>
                  <a:ext uri="{FF2B5EF4-FFF2-40B4-BE49-F238E27FC236}">
                    <a16:creationId xmlns:a16="http://schemas.microsoft.com/office/drawing/2014/main" id="{1D55B6A9-A711-4574-8E4B-64202E2217B6}"/>
                  </a:ext>
                </a:extLst>
              </p:cNvPr>
              <p:cNvSpPr/>
              <p:nvPr/>
            </p:nvSpPr>
            <p:spPr>
              <a:xfrm>
                <a:off x="995023" y="5898145"/>
                <a:ext cx="6479203" cy="65334"/>
              </a:xfrm>
              <a:prstGeom prst="rect">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grpSp>
    </p:spTree>
    <p:extLst>
      <p:ext uri="{BB962C8B-B14F-4D97-AF65-F5344CB8AC3E}">
        <p14:creationId xmlns:p14="http://schemas.microsoft.com/office/powerpoint/2010/main" val="152897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CFCC1798-1F59-4BD4-8D56-B8D785B67E63}"/>
              </a:ext>
            </a:extLst>
          </p:cNvPr>
          <p:cNvSpPr/>
          <p:nvPr userDrawn="1"/>
        </p:nvSpPr>
        <p:spPr>
          <a:xfrm rot="16200000">
            <a:off x="2768871" y="2830147"/>
            <a:ext cx="1140010" cy="11400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ight Triangle 6">
            <a:extLst>
              <a:ext uri="{FF2B5EF4-FFF2-40B4-BE49-F238E27FC236}">
                <a16:creationId xmlns:a16="http://schemas.microsoft.com/office/drawing/2014/main" id="{62D148F3-31C7-4439-A557-87B8F4D52907}"/>
              </a:ext>
            </a:extLst>
          </p:cNvPr>
          <p:cNvSpPr/>
          <p:nvPr userDrawn="1"/>
        </p:nvSpPr>
        <p:spPr>
          <a:xfrm rot="5400000">
            <a:off x="398418" y="367674"/>
            <a:ext cx="1140010" cy="11400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 name="그림 개체 틀 2">
            <a:extLst>
              <a:ext uri="{FF2B5EF4-FFF2-40B4-BE49-F238E27FC236}">
                <a16:creationId xmlns:a16="http://schemas.microsoft.com/office/drawing/2014/main" id="{5D79D5F1-A444-4D42-A6BC-B70529E14915}"/>
              </a:ext>
            </a:extLst>
          </p:cNvPr>
          <p:cNvSpPr>
            <a:spLocks noGrp="1"/>
          </p:cNvSpPr>
          <p:nvPr>
            <p:ph type="pic" sz="quarter" idx="14" hasCustomPrompt="1"/>
          </p:nvPr>
        </p:nvSpPr>
        <p:spPr>
          <a:xfrm>
            <a:off x="511115" y="459357"/>
            <a:ext cx="3299603" cy="3390182"/>
          </a:xfrm>
          <a:prstGeom prst="rect">
            <a:avLst/>
          </a:pr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Tree>
    <p:extLst>
      <p:ext uri="{BB962C8B-B14F-4D97-AF65-F5344CB8AC3E}">
        <p14:creationId xmlns:p14="http://schemas.microsoft.com/office/powerpoint/2010/main" val="266991224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Rectangle 36"/>
          <p:cNvSpPr>
            <a:spLocks noChangeArrowheads="1"/>
          </p:cNvSpPr>
          <p:nvPr userDrawn="1"/>
        </p:nvSpPr>
        <p:spPr bwMode="auto">
          <a:xfrm>
            <a:off x="12700" y="4975226"/>
            <a:ext cx="3830638" cy="169863"/>
          </a:xfrm>
          <a:prstGeom prst="rect">
            <a:avLst/>
          </a:prstGeom>
          <a:solidFill>
            <a:srgbClr val="376E8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3" name="Rectangle 37"/>
          <p:cNvSpPr>
            <a:spLocks noChangeArrowheads="1"/>
          </p:cNvSpPr>
          <p:nvPr userDrawn="1"/>
        </p:nvSpPr>
        <p:spPr bwMode="auto">
          <a:xfrm>
            <a:off x="3827463" y="4975226"/>
            <a:ext cx="2727325" cy="1698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4" name="Rectangle 38"/>
          <p:cNvSpPr>
            <a:spLocks noChangeArrowheads="1"/>
          </p:cNvSpPr>
          <p:nvPr userDrawn="1"/>
        </p:nvSpPr>
        <p:spPr bwMode="auto">
          <a:xfrm>
            <a:off x="6554788" y="4975226"/>
            <a:ext cx="1612900" cy="169863"/>
          </a:xfrm>
          <a:prstGeom prst="rect">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Rectangle 39"/>
          <p:cNvSpPr>
            <a:spLocks noChangeArrowheads="1"/>
          </p:cNvSpPr>
          <p:nvPr userDrawn="1"/>
        </p:nvSpPr>
        <p:spPr bwMode="auto">
          <a:xfrm>
            <a:off x="8167688" y="4975226"/>
            <a:ext cx="966788" cy="1698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9" name="직사각형 2">
            <a:extLst>
              <a:ext uri="{FF2B5EF4-FFF2-40B4-BE49-F238E27FC236}">
                <a16:creationId xmlns:a16="http://schemas.microsoft.com/office/drawing/2014/main" id="{B3CA5F7E-D45F-4887-AF9C-BB7E27A9C9CE}"/>
              </a:ext>
            </a:extLst>
          </p:cNvPr>
          <p:cNvSpPr/>
          <p:nvPr userDrawn="1"/>
        </p:nvSpPr>
        <p:spPr>
          <a:xfrm>
            <a:off x="5666194" y="1473264"/>
            <a:ext cx="3007881" cy="3007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5">
            <a:extLst>
              <a:ext uri="{FF2B5EF4-FFF2-40B4-BE49-F238E27FC236}">
                <a16:creationId xmlns:a16="http://schemas.microsoft.com/office/drawing/2014/main" id="{1C677DB5-A9F3-459B-9D51-37160E085128}"/>
              </a:ext>
            </a:extLst>
          </p:cNvPr>
          <p:cNvSpPr>
            <a:spLocks noGrp="1"/>
          </p:cNvSpPr>
          <p:nvPr>
            <p:ph type="pic" sz="quarter" idx="13" hasCustomPrompt="1"/>
          </p:nvPr>
        </p:nvSpPr>
        <p:spPr>
          <a:xfrm>
            <a:off x="5406279" y="1232034"/>
            <a:ext cx="3007881" cy="30078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1" name="Google Shape;7;p1">
            <a:extLst>
              <a:ext uri="{FF2B5EF4-FFF2-40B4-BE49-F238E27FC236}">
                <a16:creationId xmlns:a16="http://schemas.microsoft.com/office/drawing/2014/main" id="{78ABA337-6BAE-4BF1-91D4-F4B7298F8C10}"/>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Tree>
    <p:extLst>
      <p:ext uri="{BB962C8B-B14F-4D97-AF65-F5344CB8AC3E}">
        <p14:creationId xmlns:p14="http://schemas.microsoft.com/office/powerpoint/2010/main" val="280665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169994" y="0"/>
            <a:ext cx="6730053" cy="51435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2413947" y="0"/>
            <a:ext cx="6730053" cy="51435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rgbClr val="149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6264357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6E6F65D3-6563-4713-9BE8-7CF9A9390645}"/>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6" name="Google Shape;7;p1">
            <a:extLst>
              <a:ext uri="{FF2B5EF4-FFF2-40B4-BE49-F238E27FC236}">
                <a16:creationId xmlns:a16="http://schemas.microsoft.com/office/drawing/2014/main" id="{DB68A098-CA7B-4EEE-A143-F80EEA324992}"/>
              </a:ext>
            </a:extLst>
          </p:cNvPr>
          <p:cNvSpPr txBox="1">
            <a:spLocks noGrp="1"/>
          </p:cNvSpPr>
          <p:nvPr>
            <p:ph type="title"/>
          </p:nvPr>
        </p:nvSpPr>
        <p:spPr>
          <a:xfrm>
            <a:off x="333793" y="132135"/>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10" name="Rectangle 5">
            <a:extLst>
              <a:ext uri="{FF2B5EF4-FFF2-40B4-BE49-F238E27FC236}">
                <a16:creationId xmlns:a16="http://schemas.microsoft.com/office/drawing/2014/main" id="{43573E9E-1796-43EC-84C0-E22C142072C0}"/>
              </a:ext>
            </a:extLst>
          </p:cNvPr>
          <p:cNvSpPr>
            <a:spLocks noChangeArrowheads="1"/>
          </p:cNvSpPr>
          <p:nvPr userDrawn="1"/>
        </p:nvSpPr>
        <p:spPr bwMode="auto">
          <a:xfrm>
            <a:off x="-1588" y="7938"/>
            <a:ext cx="258763" cy="833438"/>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2" name="Rectangle 7">
            <a:extLst>
              <a:ext uri="{FF2B5EF4-FFF2-40B4-BE49-F238E27FC236}">
                <a16:creationId xmlns:a16="http://schemas.microsoft.com/office/drawing/2014/main" id="{43A5F1A5-D3FB-457C-A85A-BDACDDB243FC}"/>
              </a:ext>
            </a:extLst>
          </p:cNvPr>
          <p:cNvSpPr>
            <a:spLocks noChangeArrowheads="1"/>
          </p:cNvSpPr>
          <p:nvPr userDrawn="1"/>
        </p:nvSpPr>
        <p:spPr bwMode="auto">
          <a:xfrm>
            <a:off x="257175" y="819151"/>
            <a:ext cx="8886825" cy="222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3" name="Rectangle 36">
            <a:extLst>
              <a:ext uri="{FF2B5EF4-FFF2-40B4-BE49-F238E27FC236}">
                <a16:creationId xmlns:a16="http://schemas.microsoft.com/office/drawing/2014/main" id="{A1564BDC-C83A-448F-A636-2106ABB5416E}"/>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18" name="Grupo 17">
            <a:extLst>
              <a:ext uri="{FF2B5EF4-FFF2-40B4-BE49-F238E27FC236}">
                <a16:creationId xmlns:a16="http://schemas.microsoft.com/office/drawing/2014/main" id="{8A16AE24-BCB1-426C-AAC8-25A0B4EB441D}"/>
              </a:ext>
            </a:extLst>
          </p:cNvPr>
          <p:cNvGrpSpPr/>
          <p:nvPr userDrawn="1"/>
        </p:nvGrpSpPr>
        <p:grpSpPr>
          <a:xfrm>
            <a:off x="8325157" y="21512"/>
            <a:ext cx="661374" cy="796051"/>
            <a:chOff x="7680483" y="242910"/>
            <a:chExt cx="1100518" cy="1324618"/>
          </a:xfrm>
          <a:solidFill>
            <a:srgbClr val="1499B8"/>
          </a:solidFill>
        </p:grpSpPr>
        <p:sp>
          <p:nvSpPr>
            <p:cNvPr id="19" name="Forma libre: forma 18">
              <a:extLst>
                <a:ext uri="{FF2B5EF4-FFF2-40B4-BE49-F238E27FC236}">
                  <a16:creationId xmlns:a16="http://schemas.microsoft.com/office/drawing/2014/main" id="{3FB73964-F151-4417-9922-D711324AE7C1}"/>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D4BDD865-87C6-4E2F-A6CE-2D4006728AC5}"/>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1CC6C87F-DE1E-4B60-9167-0EB8B00B6128}"/>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7FA2102C-9CCD-42E5-B7CE-D77557F03298}"/>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9331BD64-022B-4148-9545-0C8E270F8395}"/>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grp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63168C70-D918-4413-8D3D-67094925F007}"/>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grpFill/>
            <a:ln w="9525"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61EB5BC5-F1A8-4932-80B8-8C96B0EE278C}"/>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90102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265528"/>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5" name="Google Shape;7;p1">
            <a:extLst>
              <a:ext uri="{FF2B5EF4-FFF2-40B4-BE49-F238E27FC236}">
                <a16:creationId xmlns:a16="http://schemas.microsoft.com/office/drawing/2014/main" id="{C7F4A8BA-4B95-461B-9533-58173710AA4C}"/>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7" name="Rectangle 5">
            <a:extLst>
              <a:ext uri="{FF2B5EF4-FFF2-40B4-BE49-F238E27FC236}">
                <a16:creationId xmlns:a16="http://schemas.microsoft.com/office/drawing/2014/main" id="{7E1598CB-6A4B-43E1-8CB8-0AFCBB08E919}"/>
              </a:ext>
            </a:extLst>
          </p:cNvPr>
          <p:cNvSpPr>
            <a:spLocks noChangeArrowheads="1"/>
          </p:cNvSpPr>
          <p:nvPr userDrawn="1"/>
        </p:nvSpPr>
        <p:spPr bwMode="auto">
          <a:xfrm>
            <a:off x="-1588" y="7938"/>
            <a:ext cx="258763" cy="833438"/>
          </a:xfrm>
          <a:prstGeom prst="rect">
            <a:avLst/>
          </a:prstGeom>
          <a:solidFill>
            <a:srgbClr val="2FACDB"/>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4223975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52"/>
        <p:cNvGrpSpPr/>
        <p:nvPr/>
      </p:nvGrpSpPr>
      <p:grpSpPr>
        <a:xfrm>
          <a:off x="0" y="0"/>
          <a:ext cx="0" cy="0"/>
          <a:chOff x="0" y="0"/>
          <a:chExt cx="0" cy="0"/>
        </a:xfrm>
      </p:grpSpPr>
      <p:sp>
        <p:nvSpPr>
          <p:cNvPr id="53" name="Google Shape;53;p9"/>
          <p:cNvSpPr/>
          <p:nvPr userDrawn="1"/>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9"/>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6" name="Google Shape;56;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6" name="Freeform: Shape 10">
            <a:extLst>
              <a:ext uri="{FF2B5EF4-FFF2-40B4-BE49-F238E27FC236}">
                <a16:creationId xmlns:a16="http://schemas.microsoft.com/office/drawing/2014/main" id="{2B7918F9-5A47-4EB6-9EA3-4126C15E4318}"/>
              </a:ext>
            </a:extLst>
          </p:cNvPr>
          <p:cNvSpPr/>
          <p:nvPr userDrawn="1"/>
        </p:nvSpPr>
        <p:spPr>
          <a:xfrm>
            <a:off x="199375" y="4546051"/>
            <a:ext cx="8474700" cy="551681"/>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rgbClr val="60BED4"/>
            </a:solidFill>
            <a:prstDash val="solid"/>
            <a:round/>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57"/>
        <p:cNvGrpSpPr/>
        <p:nvPr/>
      </p:nvGrpSpPr>
      <p:grpSpPr>
        <a:xfrm>
          <a:off x="0" y="0"/>
          <a:ext cx="0" cy="0"/>
          <a:chOff x="0" y="0"/>
          <a:chExt cx="0" cy="0"/>
        </a:xfrm>
      </p:grpSpPr>
      <p:sp>
        <p:nvSpPr>
          <p:cNvPr id="7" name="Rounded Rectangle 2"/>
          <p:cNvSpPr/>
          <p:nvPr userDrawn="1"/>
        </p:nvSpPr>
        <p:spPr>
          <a:xfrm>
            <a:off x="373061" y="998078"/>
            <a:ext cx="2560640" cy="3885122"/>
          </a:xfrm>
          <a:prstGeom prst="roundRect">
            <a:avLst>
              <a:gd name="adj" fmla="val 3968"/>
            </a:avLst>
          </a:prstGeom>
          <a:solidFill>
            <a:srgbClr val="149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Rounded Rectangle 3"/>
          <p:cNvSpPr/>
          <p:nvPr userDrawn="1"/>
        </p:nvSpPr>
        <p:spPr>
          <a:xfrm>
            <a:off x="550983" y="1105202"/>
            <a:ext cx="110650" cy="3606545"/>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1" name="Google Shape;55;p9"/>
          <p:cNvSpPr txBox="1">
            <a:spLocks noGrp="1"/>
          </p:cNvSpPr>
          <p:nvPr>
            <p:ph type="title"/>
          </p:nvPr>
        </p:nvSpPr>
        <p:spPr>
          <a:xfrm>
            <a:off x="199375" y="147199"/>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extLst>
      <p:ext uri="{BB962C8B-B14F-4D97-AF65-F5344CB8AC3E}">
        <p14:creationId xmlns:p14="http://schemas.microsoft.com/office/powerpoint/2010/main" val="143656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13" name="Rectangle 5">
            <a:extLst>
              <a:ext uri="{FF2B5EF4-FFF2-40B4-BE49-F238E27FC236}">
                <a16:creationId xmlns:a16="http://schemas.microsoft.com/office/drawing/2014/main" id="{139C8ADD-8EAB-4BE2-A0B3-57448E38D7D7}"/>
              </a:ext>
            </a:extLst>
          </p:cNvPr>
          <p:cNvSpPr>
            <a:spLocks noChangeArrowheads="1"/>
          </p:cNvSpPr>
          <p:nvPr userDrawn="1"/>
        </p:nvSpPr>
        <p:spPr bwMode="auto">
          <a:xfrm>
            <a:off x="-1588" y="7938"/>
            <a:ext cx="258763" cy="833438"/>
          </a:xfrm>
          <a:prstGeom prst="rect">
            <a:avLst/>
          </a:prstGeom>
          <a:solidFill>
            <a:srgbClr val="2FAC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4" name="Rectangle 6">
            <a:extLst>
              <a:ext uri="{FF2B5EF4-FFF2-40B4-BE49-F238E27FC236}">
                <a16:creationId xmlns:a16="http://schemas.microsoft.com/office/drawing/2014/main" id="{268572C8-0F64-4E16-BB0C-7BD18C274B2D}"/>
              </a:ext>
            </a:extLst>
          </p:cNvPr>
          <p:cNvSpPr>
            <a:spLocks noChangeArrowheads="1"/>
          </p:cNvSpPr>
          <p:nvPr userDrawn="1"/>
        </p:nvSpPr>
        <p:spPr bwMode="auto">
          <a:xfrm>
            <a:off x="257175" y="7938"/>
            <a:ext cx="7910513" cy="8096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15" name="Rectangle 7">
            <a:extLst>
              <a:ext uri="{FF2B5EF4-FFF2-40B4-BE49-F238E27FC236}">
                <a16:creationId xmlns:a16="http://schemas.microsoft.com/office/drawing/2014/main" id="{32F00377-017A-4E8A-BABE-E46130B22222}"/>
              </a:ext>
            </a:extLst>
          </p:cNvPr>
          <p:cNvSpPr>
            <a:spLocks noChangeArrowheads="1"/>
          </p:cNvSpPr>
          <p:nvPr userDrawn="1"/>
        </p:nvSpPr>
        <p:spPr bwMode="auto">
          <a:xfrm>
            <a:off x="257175" y="819151"/>
            <a:ext cx="8886825" cy="22225"/>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6" name="Rectangle 36">
            <a:extLst>
              <a:ext uri="{FF2B5EF4-FFF2-40B4-BE49-F238E27FC236}">
                <a16:creationId xmlns:a16="http://schemas.microsoft.com/office/drawing/2014/main" id="{FF573D0C-B10E-40E0-96F3-A6D2F1981A2F}"/>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7" name="Google Shape;27;p5">
            <a:extLst>
              <a:ext uri="{FF2B5EF4-FFF2-40B4-BE49-F238E27FC236}">
                <a16:creationId xmlns:a16="http://schemas.microsoft.com/office/drawing/2014/main" id="{2C88B094-DD65-4092-A974-428BBAB4F3F2}"/>
              </a:ext>
            </a:extLst>
          </p:cNvPr>
          <p:cNvSpPr txBox="1">
            <a:spLocks noGrp="1"/>
          </p:cNvSpPr>
          <p:nvPr>
            <p:ph type="title"/>
          </p:nvPr>
        </p:nvSpPr>
        <p:spPr>
          <a:xfrm>
            <a:off x="338137" y="121963"/>
            <a:ext cx="748665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grpSp>
        <p:nvGrpSpPr>
          <p:cNvPr id="18" name="Grupo 17">
            <a:extLst>
              <a:ext uri="{FF2B5EF4-FFF2-40B4-BE49-F238E27FC236}">
                <a16:creationId xmlns:a16="http://schemas.microsoft.com/office/drawing/2014/main" id="{7AFDE828-3E70-4B78-8D8E-48510FC7D1F5}"/>
              </a:ext>
            </a:extLst>
          </p:cNvPr>
          <p:cNvGrpSpPr/>
          <p:nvPr userDrawn="1"/>
        </p:nvGrpSpPr>
        <p:grpSpPr>
          <a:xfrm>
            <a:off x="8325157" y="21512"/>
            <a:ext cx="661374" cy="796051"/>
            <a:chOff x="7680483" y="242910"/>
            <a:chExt cx="1100518" cy="1324618"/>
          </a:xfrm>
          <a:solidFill>
            <a:srgbClr val="1499B8"/>
          </a:solidFill>
        </p:grpSpPr>
        <p:sp>
          <p:nvSpPr>
            <p:cNvPr id="19" name="Forma libre: forma 18">
              <a:extLst>
                <a:ext uri="{FF2B5EF4-FFF2-40B4-BE49-F238E27FC236}">
                  <a16:creationId xmlns:a16="http://schemas.microsoft.com/office/drawing/2014/main" id="{401C6942-29CB-4F2E-9E5B-944D7F31630E}"/>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15BA4334-F99D-47BD-A4F9-1452992163BF}"/>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7467901B-DBB5-49D0-990A-B38DDF62EE06}"/>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4DD5E52C-0D1F-4585-80AE-6AE9089B9B47}"/>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52EA5EDD-F02C-4E14-ACE1-3B06B752FCD6}"/>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grp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E97DEEDC-6A24-4D42-8213-AC469DC97A23}"/>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grpFill/>
            <a:ln w="9525"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AAB5D575-3B1E-488E-9F09-442B2E833EF3}"/>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408305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620874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401579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392939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361399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2268596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3676519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522941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529793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319392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216690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244750" y="3059700"/>
            <a:ext cx="5647800" cy="15036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1700123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777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r="-82" b="2811"/>
          <a:stretch/>
        </p:blipFill>
        <p:spPr>
          <a:xfrm>
            <a:off x="-1" y="-1"/>
            <a:ext cx="9144001" cy="5143501"/>
          </a:xfrm>
          <a:prstGeom prst="rect">
            <a:avLst/>
          </a:prstGeom>
        </p:spPr>
      </p:pic>
    </p:spTree>
    <p:extLst>
      <p:ext uri="{BB962C8B-B14F-4D97-AF65-F5344CB8AC3E}">
        <p14:creationId xmlns:p14="http://schemas.microsoft.com/office/powerpoint/2010/main" val="165439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l="18194"/>
          <a:stretch/>
        </p:blipFill>
        <p:spPr>
          <a:xfrm>
            <a:off x="0" y="0"/>
            <a:ext cx="9144000" cy="5239265"/>
          </a:xfrm>
          <a:prstGeom prst="rect">
            <a:avLst/>
          </a:prstGeom>
        </p:spPr>
      </p:pic>
    </p:spTree>
    <p:extLst>
      <p:ext uri="{BB962C8B-B14F-4D97-AF65-F5344CB8AC3E}">
        <p14:creationId xmlns:p14="http://schemas.microsoft.com/office/powerpoint/2010/main" val="17745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b="16487"/>
          <a:stretch/>
        </p:blipFill>
        <p:spPr>
          <a:xfrm>
            <a:off x="0" y="0"/>
            <a:ext cx="9144000" cy="5143500"/>
          </a:xfrm>
          <a:prstGeom prst="rect">
            <a:avLst/>
          </a:prstGeom>
        </p:spPr>
      </p:pic>
    </p:spTree>
    <p:extLst>
      <p:ext uri="{BB962C8B-B14F-4D97-AF65-F5344CB8AC3E}">
        <p14:creationId xmlns:p14="http://schemas.microsoft.com/office/powerpoint/2010/main" val="252579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1874" b="5748"/>
          <a:stretch/>
        </p:blipFill>
        <p:spPr>
          <a:xfrm>
            <a:off x="0" y="0"/>
            <a:ext cx="9144000" cy="5143500"/>
          </a:xfrm>
          <a:prstGeom prst="rect">
            <a:avLst/>
          </a:prstGeom>
        </p:spPr>
      </p:pic>
    </p:spTree>
    <p:extLst>
      <p:ext uri="{BB962C8B-B14F-4D97-AF65-F5344CB8AC3E}">
        <p14:creationId xmlns:p14="http://schemas.microsoft.com/office/powerpoint/2010/main" val="383307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cxnSp>
        <p:nvCxnSpPr>
          <p:cNvPr id="6" name="Straight Connector 7">
            <a:extLst>
              <a:ext uri="{FF2B5EF4-FFF2-40B4-BE49-F238E27FC236}">
                <a16:creationId xmlns:a16="http://schemas.microsoft.com/office/drawing/2014/main" id="{47E74D13-74AD-4047-9666-9F120E8C4017}"/>
              </a:ext>
            </a:extLst>
          </p:cNvPr>
          <p:cNvCxnSpPr>
            <a:cxnSpLocks/>
          </p:cNvCxnSpPr>
          <p:nvPr userDrawn="1"/>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36">
            <a:extLst>
              <a:ext uri="{FF2B5EF4-FFF2-40B4-BE49-F238E27FC236}">
                <a16:creationId xmlns:a16="http://schemas.microsoft.com/office/drawing/2014/main" id="{188A7E90-FB32-48B6-93DA-3898898255FA}"/>
              </a:ext>
            </a:extLst>
          </p:cNvPr>
          <p:cNvSpPr>
            <a:spLocks noChangeArrowheads="1"/>
          </p:cNvSpPr>
          <p:nvPr userDrawn="1"/>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grpSp>
        <p:nvGrpSpPr>
          <p:cNvPr id="4" name="Grupo 3">
            <a:extLst>
              <a:ext uri="{FF2B5EF4-FFF2-40B4-BE49-F238E27FC236}">
                <a16:creationId xmlns:a16="http://schemas.microsoft.com/office/drawing/2014/main" id="{2F04E2CD-5F88-4DCB-9990-B182F63BF342}"/>
              </a:ext>
            </a:extLst>
          </p:cNvPr>
          <p:cNvGrpSpPr/>
          <p:nvPr userDrawn="1"/>
        </p:nvGrpSpPr>
        <p:grpSpPr>
          <a:xfrm>
            <a:off x="171571" y="32097"/>
            <a:ext cx="815055" cy="710675"/>
            <a:chOff x="1813845" y="1387332"/>
            <a:chExt cx="1386555" cy="1208985"/>
          </a:xfrm>
        </p:grpSpPr>
        <p:sp>
          <p:nvSpPr>
            <p:cNvPr id="13" name="Forma libre: forma 12">
              <a:extLst>
                <a:ext uri="{FF2B5EF4-FFF2-40B4-BE49-F238E27FC236}">
                  <a16:creationId xmlns:a16="http://schemas.microsoft.com/office/drawing/2014/main" id="{4AC90163-89E4-4E8E-8BA0-E05EAB7BD15F}"/>
                </a:ext>
              </a:extLst>
            </p:cNvPr>
            <p:cNvSpPr/>
            <p:nvPr/>
          </p:nvSpPr>
          <p:spPr>
            <a:xfrm>
              <a:off x="2380446" y="1888170"/>
              <a:ext cx="819954" cy="637871"/>
            </a:xfrm>
            <a:custGeom>
              <a:avLst/>
              <a:gdLst>
                <a:gd name="connsiteX0" fmla="*/ 918881 w 918976"/>
                <a:gd name="connsiteY0" fmla="*/ 383944 h 714904"/>
                <a:gd name="connsiteX1" fmla="*/ 895831 w 918976"/>
                <a:gd name="connsiteY1" fmla="*/ 430997 h 714904"/>
                <a:gd name="connsiteX2" fmla="*/ 809057 w 918976"/>
                <a:gd name="connsiteY2" fmla="*/ 481194 h 714904"/>
                <a:gd name="connsiteX3" fmla="*/ 794865 w 918976"/>
                <a:gd name="connsiteY3" fmla="*/ 492529 h 714904"/>
                <a:gd name="connsiteX4" fmla="*/ 509211 w 918976"/>
                <a:gd name="connsiteY4" fmla="*/ 711032 h 714904"/>
                <a:gd name="connsiteX5" fmla="*/ 237653 w 918976"/>
                <a:gd name="connsiteY5" fmla="*/ 640547 h 714904"/>
                <a:gd name="connsiteX6" fmla="*/ 125258 w 918976"/>
                <a:gd name="connsiteY6" fmla="*/ 493386 h 714904"/>
                <a:gd name="connsiteX7" fmla="*/ 108970 w 918976"/>
                <a:gd name="connsiteY7" fmla="*/ 481099 h 714904"/>
                <a:gd name="connsiteX8" fmla="*/ 671 w 918976"/>
                <a:gd name="connsiteY8" fmla="*/ 374609 h 714904"/>
                <a:gd name="connsiteX9" fmla="*/ 98969 w 918976"/>
                <a:gd name="connsiteY9" fmla="*/ 244879 h 714904"/>
                <a:gd name="connsiteX10" fmla="*/ 124782 w 918976"/>
                <a:gd name="connsiteY10" fmla="*/ 223543 h 714904"/>
                <a:gd name="connsiteX11" fmla="*/ 366336 w 918976"/>
                <a:gd name="connsiteY11" fmla="*/ 12278 h 714904"/>
                <a:gd name="connsiteX12" fmla="*/ 755051 w 918976"/>
                <a:gd name="connsiteY12" fmla="*/ 149819 h 714904"/>
                <a:gd name="connsiteX13" fmla="*/ 799914 w 918976"/>
                <a:gd name="connsiteY13" fmla="*/ 234687 h 714904"/>
                <a:gd name="connsiteX14" fmla="*/ 809629 w 918976"/>
                <a:gd name="connsiteY14" fmla="*/ 242593 h 714904"/>
                <a:gd name="connsiteX15" fmla="*/ 917452 w 918976"/>
                <a:gd name="connsiteY15" fmla="*/ 336414 h 714904"/>
                <a:gd name="connsiteX16" fmla="*/ 918976 w 918976"/>
                <a:gd name="connsiteY16" fmla="*/ 339557 h 714904"/>
                <a:gd name="connsiteX17" fmla="*/ 918881 w 918976"/>
                <a:gd name="connsiteY17" fmla="*/ 383944 h 714904"/>
                <a:gd name="connsiteX18" fmla="*/ 409960 w 918976"/>
                <a:gd name="connsiteY18" fmla="*/ 39043 h 714904"/>
                <a:gd name="connsiteX19" fmla="*/ 403388 w 918976"/>
                <a:gd name="connsiteY19" fmla="*/ 39043 h 714904"/>
                <a:gd name="connsiteX20" fmla="*/ 185932 w 918976"/>
                <a:gd name="connsiteY20" fmla="*/ 180109 h 714904"/>
                <a:gd name="connsiteX21" fmla="*/ 147165 w 918976"/>
                <a:gd name="connsiteY21" fmla="*/ 261166 h 714904"/>
                <a:gd name="connsiteX22" fmla="*/ 125925 w 918976"/>
                <a:gd name="connsiteY22" fmla="*/ 276406 h 714904"/>
                <a:gd name="connsiteX23" fmla="*/ 107446 w 918976"/>
                <a:gd name="connsiteY23" fmla="*/ 277645 h 714904"/>
                <a:gd name="connsiteX24" fmla="*/ 35246 w 918976"/>
                <a:gd name="connsiteY24" fmla="*/ 373752 h 714904"/>
                <a:gd name="connsiteX25" fmla="*/ 127449 w 918976"/>
                <a:gd name="connsiteY25" fmla="*/ 448047 h 714904"/>
                <a:gd name="connsiteX26" fmla="*/ 150785 w 918976"/>
                <a:gd name="connsiteY26" fmla="*/ 464620 h 714904"/>
                <a:gd name="connsiteX27" fmla="*/ 242415 w 918976"/>
                <a:gd name="connsiteY27" fmla="*/ 599875 h 714904"/>
                <a:gd name="connsiteX28" fmla="*/ 557979 w 918976"/>
                <a:gd name="connsiteY28" fmla="*/ 665598 h 714904"/>
                <a:gd name="connsiteX29" fmla="*/ 768767 w 918976"/>
                <a:gd name="connsiteY29" fmla="*/ 465001 h 714904"/>
                <a:gd name="connsiteX30" fmla="*/ 792865 w 918976"/>
                <a:gd name="connsiteY30" fmla="*/ 448047 h 714904"/>
                <a:gd name="connsiteX31" fmla="*/ 844109 w 918976"/>
                <a:gd name="connsiteY31" fmla="*/ 433759 h 714904"/>
                <a:gd name="connsiteX32" fmla="*/ 881638 w 918976"/>
                <a:gd name="connsiteY32" fmla="*/ 335747 h 714904"/>
                <a:gd name="connsiteX33" fmla="*/ 794294 w 918976"/>
                <a:gd name="connsiteY33" fmla="*/ 276406 h 714904"/>
                <a:gd name="connsiteX34" fmla="*/ 772958 w 918976"/>
                <a:gd name="connsiteY34" fmla="*/ 262404 h 714904"/>
                <a:gd name="connsiteX35" fmla="*/ 758766 w 918976"/>
                <a:gd name="connsiteY35" fmla="*/ 225257 h 714904"/>
                <a:gd name="connsiteX36" fmla="*/ 443965 w 918976"/>
                <a:gd name="connsiteY36" fmla="*/ 35424 h 714904"/>
                <a:gd name="connsiteX37" fmla="*/ 434249 w 918976"/>
                <a:gd name="connsiteY37" fmla="*/ 39996 h 714904"/>
                <a:gd name="connsiteX38" fmla="*/ 420724 w 918976"/>
                <a:gd name="connsiteY38" fmla="*/ 111624 h 714904"/>
                <a:gd name="connsiteX39" fmla="*/ 448727 w 918976"/>
                <a:gd name="connsiteY39" fmla="*/ 137722 h 714904"/>
                <a:gd name="connsiteX40" fmla="*/ 513211 w 918976"/>
                <a:gd name="connsiteY40" fmla="*/ 103242 h 714904"/>
                <a:gd name="connsiteX41" fmla="*/ 495875 w 918976"/>
                <a:gd name="connsiteY41" fmla="*/ 77524 h 714904"/>
                <a:gd name="connsiteX42" fmla="*/ 466063 w 918976"/>
                <a:gd name="connsiteY42" fmla="*/ 77334 h 714904"/>
                <a:gd name="connsiteX43" fmla="*/ 488351 w 918976"/>
                <a:gd name="connsiteY43" fmla="*/ 66190 h 714904"/>
                <a:gd name="connsiteX44" fmla="*/ 538262 w 918976"/>
                <a:gd name="connsiteY44" fmla="*/ 102385 h 714904"/>
                <a:gd name="connsiteX45" fmla="*/ 533404 w 918976"/>
                <a:gd name="connsiteY45" fmla="*/ 128102 h 714904"/>
                <a:gd name="connsiteX46" fmla="*/ 435678 w 918976"/>
                <a:gd name="connsiteY46" fmla="*/ 169726 h 714904"/>
                <a:gd name="connsiteX47" fmla="*/ 401959 w 918976"/>
                <a:gd name="connsiteY47" fmla="*/ 48473 h 714904"/>
                <a:gd name="connsiteX48" fmla="*/ 409960 w 918976"/>
                <a:gd name="connsiteY48" fmla="*/ 39043 h 7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8976" h="714904">
                  <a:moveTo>
                    <a:pt x="918881" y="383944"/>
                  </a:moveTo>
                  <a:cubicBezTo>
                    <a:pt x="911356" y="399755"/>
                    <a:pt x="905641" y="416805"/>
                    <a:pt x="895831" y="430997"/>
                  </a:cubicBezTo>
                  <a:cubicBezTo>
                    <a:pt x="875161" y="460810"/>
                    <a:pt x="845158" y="477193"/>
                    <a:pt x="809057" y="481194"/>
                  </a:cubicBezTo>
                  <a:cubicBezTo>
                    <a:pt x="800961" y="482051"/>
                    <a:pt x="797913" y="485671"/>
                    <a:pt x="794865" y="492529"/>
                  </a:cubicBezTo>
                  <a:cubicBezTo>
                    <a:pt x="739906" y="617878"/>
                    <a:pt x="644751" y="692077"/>
                    <a:pt x="509211" y="711032"/>
                  </a:cubicBezTo>
                  <a:cubicBezTo>
                    <a:pt x="409770" y="724843"/>
                    <a:pt x="318234" y="701793"/>
                    <a:pt x="237653" y="640547"/>
                  </a:cubicBezTo>
                  <a:cubicBezTo>
                    <a:pt x="186790" y="601876"/>
                    <a:pt x="149261" y="552536"/>
                    <a:pt x="125258" y="493386"/>
                  </a:cubicBezTo>
                  <a:cubicBezTo>
                    <a:pt x="121924" y="485099"/>
                    <a:pt x="117733" y="481956"/>
                    <a:pt x="108970" y="481099"/>
                  </a:cubicBezTo>
                  <a:cubicBezTo>
                    <a:pt x="54487" y="475860"/>
                    <a:pt x="6005" y="428140"/>
                    <a:pt x="671" y="374609"/>
                  </a:cubicBezTo>
                  <a:cubicBezTo>
                    <a:pt x="-6473" y="303362"/>
                    <a:pt x="44581" y="253642"/>
                    <a:pt x="98969" y="244879"/>
                  </a:cubicBezTo>
                  <a:cubicBezTo>
                    <a:pt x="113733" y="242497"/>
                    <a:pt x="119352" y="236401"/>
                    <a:pt x="124782" y="223543"/>
                  </a:cubicBezTo>
                  <a:cubicBezTo>
                    <a:pt x="171264" y="114386"/>
                    <a:pt x="251273" y="41615"/>
                    <a:pt x="366336" y="12278"/>
                  </a:cubicBezTo>
                  <a:cubicBezTo>
                    <a:pt x="513782" y="-25250"/>
                    <a:pt x="663801" y="23994"/>
                    <a:pt x="755051" y="149819"/>
                  </a:cubicBezTo>
                  <a:cubicBezTo>
                    <a:pt x="774005" y="175918"/>
                    <a:pt x="788960" y="204302"/>
                    <a:pt x="799914" y="234687"/>
                  </a:cubicBezTo>
                  <a:cubicBezTo>
                    <a:pt x="801724" y="239735"/>
                    <a:pt x="803819" y="242116"/>
                    <a:pt x="809629" y="242593"/>
                  </a:cubicBezTo>
                  <a:cubicBezTo>
                    <a:pt x="862493" y="247355"/>
                    <a:pt x="904689" y="284217"/>
                    <a:pt x="917452" y="336414"/>
                  </a:cubicBezTo>
                  <a:cubicBezTo>
                    <a:pt x="917738" y="337557"/>
                    <a:pt x="918405" y="338509"/>
                    <a:pt x="918976" y="339557"/>
                  </a:cubicBezTo>
                  <a:cubicBezTo>
                    <a:pt x="918881" y="354416"/>
                    <a:pt x="918881" y="369180"/>
                    <a:pt x="918881" y="383944"/>
                  </a:cubicBezTo>
                  <a:close/>
                  <a:moveTo>
                    <a:pt x="409960" y="39043"/>
                  </a:moveTo>
                  <a:cubicBezTo>
                    <a:pt x="406721" y="39043"/>
                    <a:pt x="405007" y="38758"/>
                    <a:pt x="403388" y="39043"/>
                  </a:cubicBezTo>
                  <a:cubicBezTo>
                    <a:pt x="311471" y="56188"/>
                    <a:pt x="238415" y="102385"/>
                    <a:pt x="185932" y="180109"/>
                  </a:cubicBezTo>
                  <a:cubicBezTo>
                    <a:pt x="168978" y="205159"/>
                    <a:pt x="156309" y="232305"/>
                    <a:pt x="147165" y="261166"/>
                  </a:cubicBezTo>
                  <a:cubicBezTo>
                    <a:pt x="143165" y="273739"/>
                    <a:pt x="138307" y="276787"/>
                    <a:pt x="125925" y="276406"/>
                  </a:cubicBezTo>
                  <a:cubicBezTo>
                    <a:pt x="119828" y="276216"/>
                    <a:pt x="113542" y="276692"/>
                    <a:pt x="107446" y="277645"/>
                  </a:cubicBezTo>
                  <a:cubicBezTo>
                    <a:pt x="60869" y="284693"/>
                    <a:pt x="27912" y="328699"/>
                    <a:pt x="35246" y="373752"/>
                  </a:cubicBezTo>
                  <a:cubicBezTo>
                    <a:pt x="42200" y="416900"/>
                    <a:pt x="79538" y="446999"/>
                    <a:pt x="127449" y="448047"/>
                  </a:cubicBezTo>
                  <a:cubicBezTo>
                    <a:pt x="142403" y="448333"/>
                    <a:pt x="145832" y="450809"/>
                    <a:pt x="150785" y="464620"/>
                  </a:cubicBezTo>
                  <a:cubicBezTo>
                    <a:pt x="169835" y="517484"/>
                    <a:pt x="199457" y="563490"/>
                    <a:pt x="242415" y="599875"/>
                  </a:cubicBezTo>
                  <a:cubicBezTo>
                    <a:pt x="335570" y="678742"/>
                    <a:pt x="442536" y="699126"/>
                    <a:pt x="557979" y="665598"/>
                  </a:cubicBezTo>
                  <a:cubicBezTo>
                    <a:pt x="661325" y="635594"/>
                    <a:pt x="731048" y="566062"/>
                    <a:pt x="768767" y="465001"/>
                  </a:cubicBezTo>
                  <a:cubicBezTo>
                    <a:pt x="774005" y="451000"/>
                    <a:pt x="777434" y="448142"/>
                    <a:pt x="792865" y="448047"/>
                  </a:cubicBezTo>
                  <a:cubicBezTo>
                    <a:pt x="811344" y="448047"/>
                    <a:pt x="828298" y="443379"/>
                    <a:pt x="844109" y="433759"/>
                  </a:cubicBezTo>
                  <a:cubicBezTo>
                    <a:pt x="877924" y="412995"/>
                    <a:pt x="893354" y="372990"/>
                    <a:pt x="881638" y="335747"/>
                  </a:cubicBezTo>
                  <a:cubicBezTo>
                    <a:pt x="870494" y="300219"/>
                    <a:pt x="831822" y="273930"/>
                    <a:pt x="794294" y="276406"/>
                  </a:cubicBezTo>
                  <a:cubicBezTo>
                    <a:pt x="782197" y="277168"/>
                    <a:pt x="777149" y="273739"/>
                    <a:pt x="772958" y="262404"/>
                  </a:cubicBezTo>
                  <a:cubicBezTo>
                    <a:pt x="768386" y="249927"/>
                    <a:pt x="764290" y="237354"/>
                    <a:pt x="758766" y="225257"/>
                  </a:cubicBezTo>
                  <a:cubicBezTo>
                    <a:pt x="703425" y="103432"/>
                    <a:pt x="577886" y="27709"/>
                    <a:pt x="443965" y="35424"/>
                  </a:cubicBezTo>
                  <a:cubicBezTo>
                    <a:pt x="440630" y="35614"/>
                    <a:pt x="436725" y="37615"/>
                    <a:pt x="434249" y="39996"/>
                  </a:cubicBezTo>
                  <a:cubicBezTo>
                    <a:pt x="412913" y="60570"/>
                    <a:pt x="411008" y="85144"/>
                    <a:pt x="420724" y="111624"/>
                  </a:cubicBezTo>
                  <a:cubicBezTo>
                    <a:pt x="425581" y="124959"/>
                    <a:pt x="435011" y="133531"/>
                    <a:pt x="448727" y="137722"/>
                  </a:cubicBezTo>
                  <a:cubicBezTo>
                    <a:pt x="475397" y="145819"/>
                    <a:pt x="507687" y="128674"/>
                    <a:pt x="513211" y="103242"/>
                  </a:cubicBezTo>
                  <a:cubicBezTo>
                    <a:pt x="516450" y="88383"/>
                    <a:pt x="510925" y="79429"/>
                    <a:pt x="495875" y="77524"/>
                  </a:cubicBezTo>
                  <a:cubicBezTo>
                    <a:pt x="486827" y="76381"/>
                    <a:pt x="477492" y="77334"/>
                    <a:pt x="466063" y="77334"/>
                  </a:cubicBezTo>
                  <a:cubicBezTo>
                    <a:pt x="474159" y="73143"/>
                    <a:pt x="480922" y="68476"/>
                    <a:pt x="488351" y="66190"/>
                  </a:cubicBezTo>
                  <a:cubicBezTo>
                    <a:pt x="515878" y="57617"/>
                    <a:pt x="538072" y="73714"/>
                    <a:pt x="538262" y="102385"/>
                  </a:cubicBezTo>
                  <a:cubicBezTo>
                    <a:pt x="538357" y="110957"/>
                    <a:pt x="536643" y="120196"/>
                    <a:pt x="533404" y="128102"/>
                  </a:cubicBezTo>
                  <a:cubicBezTo>
                    <a:pt x="518831" y="164202"/>
                    <a:pt x="473682" y="182585"/>
                    <a:pt x="435678" y="169726"/>
                  </a:cubicBezTo>
                  <a:cubicBezTo>
                    <a:pt x="380052" y="150867"/>
                    <a:pt x="377766" y="78001"/>
                    <a:pt x="401959" y="48473"/>
                  </a:cubicBezTo>
                  <a:cubicBezTo>
                    <a:pt x="404150" y="45520"/>
                    <a:pt x="406721" y="42853"/>
                    <a:pt x="409960" y="3904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id="{B9270090-C346-49D9-8533-B39999C2A2C7}"/>
                </a:ext>
              </a:extLst>
            </p:cNvPr>
            <p:cNvSpPr/>
            <p:nvPr/>
          </p:nvSpPr>
          <p:spPr>
            <a:xfrm>
              <a:off x="1813845" y="1387332"/>
              <a:ext cx="576634" cy="1208985"/>
            </a:xfrm>
            <a:custGeom>
              <a:avLst/>
              <a:gdLst>
                <a:gd name="connsiteX0" fmla="*/ 0 w 646271"/>
                <a:gd name="connsiteY0" fmla="*/ 548836 h 1354990"/>
                <a:gd name="connsiteX1" fmla="*/ 14383 w 646271"/>
                <a:gd name="connsiteY1" fmla="*/ 502830 h 1354990"/>
                <a:gd name="connsiteX2" fmla="*/ 141256 w 646271"/>
                <a:gd name="connsiteY2" fmla="*/ 421677 h 1354990"/>
                <a:gd name="connsiteX3" fmla="*/ 400431 w 646271"/>
                <a:gd name="connsiteY3" fmla="*/ 419677 h 1354990"/>
                <a:gd name="connsiteX4" fmla="*/ 412052 w 646271"/>
                <a:gd name="connsiteY4" fmla="*/ 419677 h 1354990"/>
                <a:gd name="connsiteX5" fmla="*/ 412052 w 646271"/>
                <a:gd name="connsiteY5" fmla="*/ 382815 h 1354990"/>
                <a:gd name="connsiteX6" fmla="*/ 416528 w 646271"/>
                <a:gd name="connsiteY6" fmla="*/ 146691 h 1354990"/>
                <a:gd name="connsiteX7" fmla="*/ 490252 w 646271"/>
                <a:gd name="connsiteY7" fmla="*/ 19437 h 1354990"/>
                <a:gd name="connsiteX8" fmla="*/ 537496 w 646271"/>
                <a:gd name="connsiteY8" fmla="*/ 2958 h 1354990"/>
                <a:gd name="connsiteX9" fmla="*/ 558927 w 646271"/>
                <a:gd name="connsiteY9" fmla="*/ 387 h 1354990"/>
                <a:gd name="connsiteX10" fmla="*/ 568262 w 646271"/>
                <a:gd name="connsiteY10" fmla="*/ 33534 h 1354990"/>
                <a:gd name="connsiteX11" fmla="*/ 567309 w 646271"/>
                <a:gd name="connsiteY11" fmla="*/ 35343 h 1354990"/>
                <a:gd name="connsiteX12" fmla="*/ 551212 w 646271"/>
                <a:gd name="connsiteY12" fmla="*/ 33438 h 1354990"/>
                <a:gd name="connsiteX13" fmla="*/ 541211 w 646271"/>
                <a:gd name="connsiteY13" fmla="*/ 32772 h 1354990"/>
                <a:gd name="connsiteX14" fmla="*/ 500444 w 646271"/>
                <a:gd name="connsiteY14" fmla="*/ 53536 h 1354990"/>
                <a:gd name="connsiteX15" fmla="*/ 451199 w 646271"/>
                <a:gd name="connsiteY15" fmla="*/ 142500 h 1354990"/>
                <a:gd name="connsiteX16" fmla="*/ 445294 w 646271"/>
                <a:gd name="connsiteY16" fmla="*/ 434346 h 1354990"/>
                <a:gd name="connsiteX17" fmla="*/ 423863 w 646271"/>
                <a:gd name="connsiteY17" fmla="*/ 453967 h 1354990"/>
                <a:gd name="connsiteX18" fmla="*/ 144304 w 646271"/>
                <a:gd name="connsiteY18" fmla="*/ 455682 h 1354990"/>
                <a:gd name="connsiteX19" fmla="*/ 35814 w 646271"/>
                <a:gd name="connsiteY19" fmla="*/ 547122 h 1354990"/>
                <a:gd name="connsiteX20" fmla="*/ 34480 w 646271"/>
                <a:gd name="connsiteY20" fmla="*/ 565600 h 1354990"/>
                <a:gd name="connsiteX21" fmla="*/ 34480 w 646271"/>
                <a:gd name="connsiteY21" fmla="*/ 792105 h 1354990"/>
                <a:gd name="connsiteX22" fmla="*/ 96012 w 646271"/>
                <a:gd name="connsiteY22" fmla="*/ 891926 h 1354990"/>
                <a:gd name="connsiteX23" fmla="*/ 148304 w 646271"/>
                <a:gd name="connsiteY23" fmla="*/ 902214 h 1354990"/>
                <a:gd name="connsiteX24" fmla="*/ 428720 w 646271"/>
                <a:gd name="connsiteY24" fmla="*/ 902118 h 1354990"/>
                <a:gd name="connsiteX25" fmla="*/ 451009 w 646271"/>
                <a:gd name="connsiteY25" fmla="*/ 924502 h 1354990"/>
                <a:gd name="connsiteX26" fmla="*/ 451009 w 646271"/>
                <a:gd name="connsiteY26" fmla="*/ 1210252 h 1354990"/>
                <a:gd name="connsiteX27" fmla="*/ 560546 w 646271"/>
                <a:gd name="connsiteY27" fmla="*/ 1320552 h 1354990"/>
                <a:gd name="connsiteX28" fmla="*/ 636651 w 646271"/>
                <a:gd name="connsiteY28" fmla="*/ 1320552 h 1354990"/>
                <a:gd name="connsiteX29" fmla="*/ 646271 w 646271"/>
                <a:gd name="connsiteY29" fmla="*/ 1320552 h 1354990"/>
                <a:gd name="connsiteX30" fmla="*/ 635794 w 646271"/>
                <a:gd name="connsiteY30" fmla="*/ 1336839 h 1354990"/>
                <a:gd name="connsiteX31" fmla="*/ 616077 w 646271"/>
                <a:gd name="connsiteY31" fmla="*/ 1353413 h 1354990"/>
                <a:gd name="connsiteX32" fmla="*/ 490919 w 646271"/>
                <a:gd name="connsiteY32" fmla="*/ 1337220 h 1354990"/>
                <a:gd name="connsiteX33" fmla="*/ 416909 w 646271"/>
                <a:gd name="connsiteY33" fmla="*/ 1212824 h 1354990"/>
                <a:gd name="connsiteX34" fmla="*/ 416814 w 646271"/>
                <a:gd name="connsiteY34" fmla="*/ 946505 h 1354990"/>
                <a:gd name="connsiteX35" fmla="*/ 416814 w 646271"/>
                <a:gd name="connsiteY35" fmla="*/ 936503 h 1354990"/>
                <a:gd name="connsiteX36" fmla="*/ 406051 w 646271"/>
                <a:gd name="connsiteY36" fmla="*/ 936503 h 1354990"/>
                <a:gd name="connsiteX37" fmla="*/ 144209 w 646271"/>
                <a:gd name="connsiteY37" fmla="*/ 936503 h 1354990"/>
                <a:gd name="connsiteX38" fmla="*/ 4763 w 646271"/>
                <a:gd name="connsiteY38" fmla="*/ 829728 h 1354990"/>
                <a:gd name="connsiteX39" fmla="*/ 0 w 646271"/>
                <a:gd name="connsiteY39" fmla="*/ 809250 h 1354990"/>
                <a:gd name="connsiteX40" fmla="*/ 0 w 646271"/>
                <a:gd name="connsiteY40" fmla="*/ 548836 h 13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271" h="1354990">
                  <a:moveTo>
                    <a:pt x="0" y="548836"/>
                  </a:moveTo>
                  <a:cubicBezTo>
                    <a:pt x="4667" y="533406"/>
                    <a:pt x="7334" y="517023"/>
                    <a:pt x="14383" y="502830"/>
                  </a:cubicBezTo>
                  <a:cubicBezTo>
                    <a:pt x="40196" y="450728"/>
                    <a:pt x="83058" y="422820"/>
                    <a:pt x="141256" y="421677"/>
                  </a:cubicBezTo>
                  <a:cubicBezTo>
                    <a:pt x="227647" y="420058"/>
                    <a:pt x="314039" y="420249"/>
                    <a:pt x="400431" y="419677"/>
                  </a:cubicBezTo>
                  <a:cubicBezTo>
                    <a:pt x="403574" y="419677"/>
                    <a:pt x="406813" y="419677"/>
                    <a:pt x="412052" y="419677"/>
                  </a:cubicBezTo>
                  <a:cubicBezTo>
                    <a:pt x="412052" y="406818"/>
                    <a:pt x="411861" y="394817"/>
                    <a:pt x="412052" y="382815"/>
                  </a:cubicBezTo>
                  <a:cubicBezTo>
                    <a:pt x="413480" y="304139"/>
                    <a:pt x="415004" y="225367"/>
                    <a:pt x="416528" y="146691"/>
                  </a:cubicBezTo>
                  <a:cubicBezTo>
                    <a:pt x="417576" y="90588"/>
                    <a:pt x="441198" y="47059"/>
                    <a:pt x="490252" y="19437"/>
                  </a:cubicBezTo>
                  <a:cubicBezTo>
                    <a:pt x="504539" y="11340"/>
                    <a:pt x="521589" y="8102"/>
                    <a:pt x="537496" y="2958"/>
                  </a:cubicBezTo>
                  <a:cubicBezTo>
                    <a:pt x="539687" y="2292"/>
                    <a:pt x="557689" y="-1137"/>
                    <a:pt x="558927" y="387"/>
                  </a:cubicBezTo>
                  <a:cubicBezTo>
                    <a:pt x="567023" y="9912"/>
                    <a:pt x="560451" y="23723"/>
                    <a:pt x="568262" y="33534"/>
                  </a:cubicBezTo>
                  <a:cubicBezTo>
                    <a:pt x="567785" y="34391"/>
                    <a:pt x="567785" y="34391"/>
                    <a:pt x="567309" y="35343"/>
                  </a:cubicBezTo>
                  <a:cubicBezTo>
                    <a:pt x="562070" y="34391"/>
                    <a:pt x="556451" y="34200"/>
                    <a:pt x="551212" y="33438"/>
                  </a:cubicBezTo>
                  <a:cubicBezTo>
                    <a:pt x="547878" y="32962"/>
                    <a:pt x="543878" y="31533"/>
                    <a:pt x="541211" y="32772"/>
                  </a:cubicBezTo>
                  <a:cubicBezTo>
                    <a:pt x="527399" y="39249"/>
                    <a:pt x="513207" y="45249"/>
                    <a:pt x="500444" y="53536"/>
                  </a:cubicBezTo>
                  <a:cubicBezTo>
                    <a:pt x="468535" y="74301"/>
                    <a:pt x="452057" y="104495"/>
                    <a:pt x="451199" y="142500"/>
                  </a:cubicBezTo>
                  <a:cubicBezTo>
                    <a:pt x="449009" y="239750"/>
                    <a:pt x="447294" y="337095"/>
                    <a:pt x="445294" y="434346"/>
                  </a:cubicBezTo>
                  <a:cubicBezTo>
                    <a:pt x="445008" y="448252"/>
                    <a:pt x="438817" y="453872"/>
                    <a:pt x="423863" y="453967"/>
                  </a:cubicBezTo>
                  <a:cubicBezTo>
                    <a:pt x="330708" y="454634"/>
                    <a:pt x="237458" y="455682"/>
                    <a:pt x="144304" y="455682"/>
                  </a:cubicBezTo>
                  <a:cubicBezTo>
                    <a:pt x="87535" y="455682"/>
                    <a:pt x="43434" y="497401"/>
                    <a:pt x="35814" y="547122"/>
                  </a:cubicBezTo>
                  <a:cubicBezTo>
                    <a:pt x="34862" y="553218"/>
                    <a:pt x="34480" y="559409"/>
                    <a:pt x="34480" y="565600"/>
                  </a:cubicBezTo>
                  <a:cubicBezTo>
                    <a:pt x="34385" y="641133"/>
                    <a:pt x="34290" y="716571"/>
                    <a:pt x="34480" y="792105"/>
                  </a:cubicBezTo>
                  <a:cubicBezTo>
                    <a:pt x="34576" y="837825"/>
                    <a:pt x="56483" y="870781"/>
                    <a:pt x="96012" y="891926"/>
                  </a:cubicBezTo>
                  <a:cubicBezTo>
                    <a:pt x="111919" y="900404"/>
                    <a:pt x="130016" y="902214"/>
                    <a:pt x="148304" y="902214"/>
                  </a:cubicBezTo>
                  <a:cubicBezTo>
                    <a:pt x="241745" y="901928"/>
                    <a:pt x="335280" y="902118"/>
                    <a:pt x="428720" y="902118"/>
                  </a:cubicBezTo>
                  <a:cubicBezTo>
                    <a:pt x="445103" y="902118"/>
                    <a:pt x="451009" y="908024"/>
                    <a:pt x="451009" y="924502"/>
                  </a:cubicBezTo>
                  <a:cubicBezTo>
                    <a:pt x="451009" y="1019752"/>
                    <a:pt x="451009" y="1115002"/>
                    <a:pt x="451009" y="1210252"/>
                  </a:cubicBezTo>
                  <a:cubicBezTo>
                    <a:pt x="451009" y="1272450"/>
                    <a:pt x="498443" y="1320171"/>
                    <a:pt x="560546" y="1320552"/>
                  </a:cubicBezTo>
                  <a:cubicBezTo>
                    <a:pt x="585883" y="1320647"/>
                    <a:pt x="611314" y="1320552"/>
                    <a:pt x="636651" y="1320552"/>
                  </a:cubicBezTo>
                  <a:cubicBezTo>
                    <a:pt x="639794" y="1320552"/>
                    <a:pt x="643033" y="1320552"/>
                    <a:pt x="646271" y="1320552"/>
                  </a:cubicBezTo>
                  <a:cubicBezTo>
                    <a:pt x="642652" y="1326171"/>
                    <a:pt x="639413" y="1331219"/>
                    <a:pt x="635794" y="1336839"/>
                  </a:cubicBezTo>
                  <a:cubicBezTo>
                    <a:pt x="621887" y="1339411"/>
                    <a:pt x="620649" y="1340364"/>
                    <a:pt x="616077" y="1353413"/>
                  </a:cubicBezTo>
                  <a:cubicBezTo>
                    <a:pt x="573691" y="1354937"/>
                    <a:pt x="530543" y="1360080"/>
                    <a:pt x="490919" y="1337220"/>
                  </a:cubicBezTo>
                  <a:cubicBezTo>
                    <a:pt x="443198" y="1309598"/>
                    <a:pt x="417386" y="1267974"/>
                    <a:pt x="416909" y="1212824"/>
                  </a:cubicBezTo>
                  <a:cubicBezTo>
                    <a:pt x="416052" y="1124051"/>
                    <a:pt x="416719" y="1035278"/>
                    <a:pt x="416814" y="946505"/>
                  </a:cubicBezTo>
                  <a:cubicBezTo>
                    <a:pt x="416814" y="943552"/>
                    <a:pt x="416814" y="940694"/>
                    <a:pt x="416814" y="936503"/>
                  </a:cubicBezTo>
                  <a:cubicBezTo>
                    <a:pt x="412813" y="936503"/>
                    <a:pt x="409480" y="936503"/>
                    <a:pt x="406051" y="936503"/>
                  </a:cubicBezTo>
                  <a:cubicBezTo>
                    <a:pt x="318802" y="936503"/>
                    <a:pt x="231458" y="936599"/>
                    <a:pt x="144209" y="936503"/>
                  </a:cubicBezTo>
                  <a:cubicBezTo>
                    <a:pt x="77629" y="936408"/>
                    <a:pt x="21336" y="893165"/>
                    <a:pt x="4763" y="829728"/>
                  </a:cubicBezTo>
                  <a:cubicBezTo>
                    <a:pt x="2953" y="822966"/>
                    <a:pt x="1619" y="816108"/>
                    <a:pt x="0" y="809250"/>
                  </a:cubicBezTo>
                  <a:cubicBezTo>
                    <a:pt x="0" y="722286"/>
                    <a:pt x="0" y="635514"/>
                    <a:pt x="0" y="54883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FC614F64-2BF1-4F9C-88B2-431AA1F0ECD6}"/>
                </a:ext>
              </a:extLst>
            </p:cNvPr>
            <p:cNvSpPr/>
            <p:nvPr/>
          </p:nvSpPr>
          <p:spPr>
            <a:xfrm>
              <a:off x="2358439" y="1387336"/>
              <a:ext cx="658491" cy="540505"/>
            </a:xfrm>
            <a:custGeom>
              <a:avLst/>
              <a:gdLst>
                <a:gd name="connsiteX0" fmla="*/ 286417 w 738014"/>
                <a:gd name="connsiteY0" fmla="*/ 131540 h 605780"/>
                <a:gd name="connsiteX1" fmla="*/ 178594 w 738014"/>
                <a:gd name="connsiteY1" fmla="*/ 35338 h 605780"/>
                <a:gd name="connsiteX2" fmla="*/ 10477 w 738014"/>
                <a:gd name="connsiteY2" fmla="*/ 35338 h 605780"/>
                <a:gd name="connsiteX3" fmla="*/ 0 w 738014"/>
                <a:gd name="connsiteY3" fmla="*/ 35338 h 605780"/>
                <a:gd name="connsiteX4" fmla="*/ 7048 w 738014"/>
                <a:gd name="connsiteY4" fmla="*/ 21241 h 605780"/>
                <a:gd name="connsiteX5" fmla="*/ 13525 w 738014"/>
                <a:gd name="connsiteY5" fmla="*/ 21622 h 605780"/>
                <a:gd name="connsiteX6" fmla="*/ 13716 w 738014"/>
                <a:gd name="connsiteY6" fmla="*/ 18669 h 605780"/>
                <a:gd name="connsiteX7" fmla="*/ 4286 w 738014"/>
                <a:gd name="connsiteY7" fmla="*/ 7049 h 605780"/>
                <a:gd name="connsiteX8" fmla="*/ 2000 w 738014"/>
                <a:gd name="connsiteY8" fmla="*/ 95 h 605780"/>
                <a:gd name="connsiteX9" fmla="*/ 14383 w 738014"/>
                <a:gd name="connsiteY9" fmla="*/ 95 h 605780"/>
                <a:gd name="connsiteX10" fmla="*/ 17526 w 738014"/>
                <a:gd name="connsiteY10" fmla="*/ 2953 h 605780"/>
                <a:gd name="connsiteX11" fmla="*/ 26860 w 738014"/>
                <a:gd name="connsiteY11" fmla="*/ 10573 h 605780"/>
                <a:gd name="connsiteX12" fmla="*/ 24955 w 738014"/>
                <a:gd name="connsiteY12" fmla="*/ 0 h 605780"/>
                <a:gd name="connsiteX13" fmla="*/ 186023 w 738014"/>
                <a:gd name="connsiteY13" fmla="*/ 0 h 605780"/>
                <a:gd name="connsiteX14" fmla="*/ 220503 w 738014"/>
                <a:gd name="connsiteY14" fmla="*/ 7239 h 605780"/>
                <a:gd name="connsiteX15" fmla="*/ 321469 w 738014"/>
                <a:gd name="connsiteY15" fmla="*/ 143828 h 605780"/>
                <a:gd name="connsiteX16" fmla="*/ 320421 w 738014"/>
                <a:gd name="connsiteY16" fmla="*/ 411956 h 605780"/>
                <a:gd name="connsiteX17" fmla="*/ 320897 w 738014"/>
                <a:gd name="connsiteY17" fmla="*/ 419386 h 605780"/>
                <a:gd name="connsiteX18" fmla="*/ 332232 w 738014"/>
                <a:gd name="connsiteY18" fmla="*/ 419386 h 605780"/>
                <a:gd name="connsiteX19" fmla="*/ 582644 w 738014"/>
                <a:gd name="connsiteY19" fmla="*/ 419005 h 605780"/>
                <a:gd name="connsiteX20" fmla="*/ 698945 w 738014"/>
                <a:gd name="connsiteY20" fmla="*/ 477869 h 605780"/>
                <a:gd name="connsiteX21" fmla="*/ 737997 w 738014"/>
                <a:gd name="connsiteY21" fmla="*/ 585883 h 605780"/>
                <a:gd name="connsiteX22" fmla="*/ 717137 w 738014"/>
                <a:gd name="connsiteY22" fmla="*/ 605314 h 605780"/>
                <a:gd name="connsiteX23" fmla="*/ 703802 w 738014"/>
                <a:gd name="connsiteY23" fmla="*/ 586931 h 605780"/>
                <a:gd name="connsiteX24" fmla="*/ 690086 w 738014"/>
                <a:gd name="connsiteY24" fmla="*/ 529685 h 605780"/>
                <a:gd name="connsiteX25" fmla="*/ 632365 w 738014"/>
                <a:gd name="connsiteY25" fmla="*/ 463487 h 605780"/>
                <a:gd name="connsiteX26" fmla="*/ 591693 w 738014"/>
                <a:gd name="connsiteY26" fmla="*/ 453295 h 605780"/>
                <a:gd name="connsiteX27" fmla="*/ 499776 w 738014"/>
                <a:gd name="connsiteY27" fmla="*/ 453295 h 605780"/>
                <a:gd name="connsiteX28" fmla="*/ 305085 w 738014"/>
                <a:gd name="connsiteY28" fmla="*/ 453390 h 605780"/>
                <a:gd name="connsiteX29" fmla="*/ 285845 w 738014"/>
                <a:gd name="connsiteY29" fmla="*/ 434340 h 605780"/>
                <a:gd name="connsiteX30" fmla="*/ 286702 w 738014"/>
                <a:gd name="connsiteY30" fmla="*/ 242316 h 6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8014" h="605780">
                  <a:moveTo>
                    <a:pt x="286417" y="131540"/>
                  </a:moveTo>
                  <a:cubicBezTo>
                    <a:pt x="279940" y="76200"/>
                    <a:pt x="234505" y="35624"/>
                    <a:pt x="178594" y="35338"/>
                  </a:cubicBezTo>
                  <a:cubicBezTo>
                    <a:pt x="122587" y="35147"/>
                    <a:pt x="66484" y="35338"/>
                    <a:pt x="10477" y="35338"/>
                  </a:cubicBezTo>
                  <a:cubicBezTo>
                    <a:pt x="7239" y="35338"/>
                    <a:pt x="4000" y="35338"/>
                    <a:pt x="0" y="35338"/>
                  </a:cubicBezTo>
                  <a:cubicBezTo>
                    <a:pt x="2476" y="30290"/>
                    <a:pt x="4667" y="26003"/>
                    <a:pt x="7048" y="21241"/>
                  </a:cubicBezTo>
                  <a:cubicBezTo>
                    <a:pt x="8954" y="21336"/>
                    <a:pt x="11144" y="21527"/>
                    <a:pt x="13525" y="21622"/>
                  </a:cubicBezTo>
                  <a:cubicBezTo>
                    <a:pt x="13621" y="20288"/>
                    <a:pt x="14097" y="19145"/>
                    <a:pt x="13716" y="18669"/>
                  </a:cubicBezTo>
                  <a:cubicBezTo>
                    <a:pt x="10573" y="14764"/>
                    <a:pt x="7144" y="11144"/>
                    <a:pt x="4286" y="7049"/>
                  </a:cubicBezTo>
                  <a:cubicBezTo>
                    <a:pt x="2953" y="5144"/>
                    <a:pt x="2667" y="2477"/>
                    <a:pt x="2000" y="95"/>
                  </a:cubicBezTo>
                  <a:cubicBezTo>
                    <a:pt x="6096" y="95"/>
                    <a:pt x="10287" y="95"/>
                    <a:pt x="14383" y="95"/>
                  </a:cubicBezTo>
                  <a:cubicBezTo>
                    <a:pt x="15430" y="1048"/>
                    <a:pt x="16478" y="2096"/>
                    <a:pt x="17526" y="2953"/>
                  </a:cubicBezTo>
                  <a:cubicBezTo>
                    <a:pt x="20669" y="5525"/>
                    <a:pt x="23717" y="8096"/>
                    <a:pt x="26860" y="10573"/>
                  </a:cubicBezTo>
                  <a:cubicBezTo>
                    <a:pt x="26194" y="7049"/>
                    <a:pt x="25622" y="3524"/>
                    <a:pt x="24955" y="0"/>
                  </a:cubicBezTo>
                  <a:cubicBezTo>
                    <a:pt x="78676" y="0"/>
                    <a:pt x="132302" y="0"/>
                    <a:pt x="186023" y="0"/>
                  </a:cubicBezTo>
                  <a:cubicBezTo>
                    <a:pt x="197548" y="2381"/>
                    <a:pt x="209264" y="3905"/>
                    <a:pt x="220503" y="7239"/>
                  </a:cubicBezTo>
                  <a:cubicBezTo>
                    <a:pt x="280511" y="24956"/>
                    <a:pt x="321850" y="81248"/>
                    <a:pt x="321469" y="143828"/>
                  </a:cubicBezTo>
                  <a:cubicBezTo>
                    <a:pt x="320993" y="233172"/>
                    <a:pt x="320707" y="322612"/>
                    <a:pt x="320421" y="411956"/>
                  </a:cubicBezTo>
                  <a:cubicBezTo>
                    <a:pt x="320421" y="413957"/>
                    <a:pt x="320611" y="415957"/>
                    <a:pt x="320897" y="419386"/>
                  </a:cubicBezTo>
                  <a:cubicBezTo>
                    <a:pt x="324802" y="419386"/>
                    <a:pt x="328517" y="419386"/>
                    <a:pt x="332232" y="419386"/>
                  </a:cubicBezTo>
                  <a:cubicBezTo>
                    <a:pt x="415671" y="419386"/>
                    <a:pt x="499205" y="420434"/>
                    <a:pt x="582644" y="419005"/>
                  </a:cubicBezTo>
                  <a:cubicBezTo>
                    <a:pt x="632841" y="418148"/>
                    <a:pt x="669988" y="439293"/>
                    <a:pt x="698945" y="477869"/>
                  </a:cubicBezTo>
                  <a:cubicBezTo>
                    <a:pt x="722947" y="509778"/>
                    <a:pt x="736663" y="545687"/>
                    <a:pt x="737997" y="585883"/>
                  </a:cubicBezTo>
                  <a:cubicBezTo>
                    <a:pt x="738473" y="599599"/>
                    <a:pt x="729043" y="607885"/>
                    <a:pt x="717137" y="605314"/>
                  </a:cubicBezTo>
                  <a:cubicBezTo>
                    <a:pt x="708850" y="603504"/>
                    <a:pt x="704279" y="597884"/>
                    <a:pt x="703802" y="586931"/>
                  </a:cubicBezTo>
                  <a:cubicBezTo>
                    <a:pt x="703040" y="566928"/>
                    <a:pt x="698468" y="547783"/>
                    <a:pt x="690086" y="529685"/>
                  </a:cubicBezTo>
                  <a:cubicBezTo>
                    <a:pt x="677227" y="502158"/>
                    <a:pt x="659606" y="478631"/>
                    <a:pt x="632365" y="463487"/>
                  </a:cubicBezTo>
                  <a:cubicBezTo>
                    <a:pt x="619697" y="456438"/>
                    <a:pt x="606076" y="453295"/>
                    <a:pt x="591693" y="453295"/>
                  </a:cubicBezTo>
                  <a:cubicBezTo>
                    <a:pt x="561022" y="453295"/>
                    <a:pt x="530447" y="453295"/>
                    <a:pt x="499776" y="453295"/>
                  </a:cubicBezTo>
                  <a:cubicBezTo>
                    <a:pt x="434911" y="453295"/>
                    <a:pt x="369951" y="453390"/>
                    <a:pt x="305085" y="453390"/>
                  </a:cubicBezTo>
                  <a:cubicBezTo>
                    <a:pt x="292798" y="453390"/>
                    <a:pt x="285845" y="446627"/>
                    <a:pt x="285845" y="434340"/>
                  </a:cubicBezTo>
                  <a:cubicBezTo>
                    <a:pt x="286035" y="370332"/>
                    <a:pt x="286321" y="306324"/>
                    <a:pt x="286702" y="242316"/>
                  </a:cubicBezTo>
                </a:path>
              </a:pathLst>
            </a:custGeom>
            <a:solidFill>
              <a:srgbClr val="1499B8"/>
            </a:solidFill>
            <a:ln w="9525" cap="flat">
              <a:solidFill>
                <a:srgbClr val="1499B8"/>
              </a:solid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B6F428D6-8CD4-4FB4-8F97-85B75179B58A}"/>
                </a:ext>
              </a:extLst>
            </p:cNvPr>
            <p:cNvSpPr/>
            <p:nvPr/>
          </p:nvSpPr>
          <p:spPr>
            <a:xfrm>
              <a:off x="2306597" y="1387507"/>
              <a:ext cx="42674" cy="29482"/>
            </a:xfrm>
            <a:custGeom>
              <a:avLst/>
              <a:gdLst>
                <a:gd name="connsiteX0" fmla="*/ 47720 w 47828"/>
                <a:gd name="connsiteY0" fmla="*/ 0 h 33042"/>
                <a:gd name="connsiteX1" fmla="*/ 47149 w 47828"/>
                <a:gd name="connsiteY1" fmla="*/ 6667 h 33042"/>
                <a:gd name="connsiteX2" fmla="*/ 39624 w 47828"/>
                <a:gd name="connsiteY2" fmla="*/ 14954 h 33042"/>
                <a:gd name="connsiteX3" fmla="*/ 35719 w 47828"/>
                <a:gd name="connsiteY3" fmla="*/ 31337 h 33042"/>
                <a:gd name="connsiteX4" fmla="*/ 19812 w 47828"/>
                <a:gd name="connsiteY4" fmla="*/ 28384 h 33042"/>
                <a:gd name="connsiteX5" fmla="*/ 0 w 47828"/>
                <a:gd name="connsiteY5" fmla="*/ 0 h 33042"/>
                <a:gd name="connsiteX6" fmla="*/ 47720 w 47828"/>
                <a:gd name="connsiteY6" fmla="*/ 0 h 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8" h="33042">
                  <a:moveTo>
                    <a:pt x="47720" y="0"/>
                  </a:moveTo>
                  <a:cubicBezTo>
                    <a:pt x="47625" y="2286"/>
                    <a:pt x="48292" y="5048"/>
                    <a:pt x="47149" y="6667"/>
                  </a:cubicBezTo>
                  <a:cubicBezTo>
                    <a:pt x="45053" y="9811"/>
                    <a:pt x="40862" y="11716"/>
                    <a:pt x="39624" y="14954"/>
                  </a:cubicBezTo>
                  <a:cubicBezTo>
                    <a:pt x="37433" y="20669"/>
                    <a:pt x="37529" y="23336"/>
                    <a:pt x="35719" y="31337"/>
                  </a:cubicBezTo>
                  <a:cubicBezTo>
                    <a:pt x="31052" y="32861"/>
                    <a:pt x="24384" y="35338"/>
                    <a:pt x="19812" y="28384"/>
                  </a:cubicBezTo>
                  <a:cubicBezTo>
                    <a:pt x="13430" y="18764"/>
                    <a:pt x="6572" y="9430"/>
                    <a:pt x="0" y="0"/>
                  </a:cubicBezTo>
                  <a:cubicBezTo>
                    <a:pt x="15812" y="0"/>
                    <a:pt x="31718" y="0"/>
                    <a:pt x="47720"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DE3424A8-6D12-44BA-AAF6-CABF79955A8B}"/>
                </a:ext>
              </a:extLst>
            </p:cNvPr>
            <p:cNvSpPr/>
            <p:nvPr/>
          </p:nvSpPr>
          <p:spPr>
            <a:xfrm>
              <a:off x="2371271" y="1387507"/>
              <a:ext cx="11133" cy="9433"/>
            </a:xfrm>
            <a:custGeom>
              <a:avLst/>
              <a:gdLst>
                <a:gd name="connsiteX0" fmla="*/ 10573 w 12477"/>
                <a:gd name="connsiteY0" fmla="*/ 0 h 10572"/>
                <a:gd name="connsiteX1" fmla="*/ 12478 w 12477"/>
                <a:gd name="connsiteY1" fmla="*/ 10573 h 10572"/>
                <a:gd name="connsiteX2" fmla="*/ 3143 w 12477"/>
                <a:gd name="connsiteY2" fmla="*/ 2953 h 10572"/>
                <a:gd name="connsiteX3" fmla="*/ 0 w 12477"/>
                <a:gd name="connsiteY3" fmla="*/ 95 h 10572"/>
                <a:gd name="connsiteX4" fmla="*/ 10573 w 12477"/>
                <a:gd name="connsiteY4" fmla="*/ 0 h 1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0572">
                  <a:moveTo>
                    <a:pt x="10573" y="0"/>
                  </a:moveTo>
                  <a:cubicBezTo>
                    <a:pt x="11240" y="3524"/>
                    <a:pt x="11811" y="7049"/>
                    <a:pt x="12478" y="10573"/>
                  </a:cubicBezTo>
                  <a:cubicBezTo>
                    <a:pt x="9335" y="8001"/>
                    <a:pt x="6191" y="5525"/>
                    <a:pt x="3143" y="2953"/>
                  </a:cubicBezTo>
                  <a:cubicBezTo>
                    <a:pt x="2000" y="2000"/>
                    <a:pt x="1048" y="1048"/>
                    <a:pt x="0" y="95"/>
                  </a:cubicBezTo>
                  <a:cubicBezTo>
                    <a:pt x="3524" y="0"/>
                    <a:pt x="7049" y="0"/>
                    <a:pt x="10573"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1EDE0107-C105-4C6B-8230-4A82D28215AE}"/>
                </a:ext>
              </a:extLst>
            </p:cNvPr>
            <p:cNvSpPr/>
            <p:nvPr/>
          </p:nvSpPr>
          <p:spPr>
            <a:xfrm>
              <a:off x="2440791" y="2521291"/>
              <a:ext cx="181663" cy="74560"/>
            </a:xfrm>
            <a:custGeom>
              <a:avLst/>
              <a:gdLst>
                <a:gd name="connsiteX0" fmla="*/ 5715 w 203602"/>
                <a:gd name="connsiteY0" fmla="*/ 83462 h 83564"/>
                <a:gd name="connsiteX1" fmla="*/ 0 w 203602"/>
                <a:gd name="connsiteY1" fmla="*/ 49362 h 83564"/>
                <a:gd name="connsiteX2" fmla="*/ 8572 w 203602"/>
                <a:gd name="connsiteY2" fmla="*/ 49362 h 83564"/>
                <a:gd name="connsiteX3" fmla="*/ 81915 w 203602"/>
                <a:gd name="connsiteY3" fmla="*/ 49362 h 83564"/>
                <a:gd name="connsiteX4" fmla="*/ 171545 w 203602"/>
                <a:gd name="connsiteY4" fmla="*/ 8024 h 83564"/>
                <a:gd name="connsiteX5" fmla="*/ 189071 w 203602"/>
                <a:gd name="connsiteY5" fmla="*/ 785 h 83564"/>
                <a:gd name="connsiteX6" fmla="*/ 202120 w 203602"/>
                <a:gd name="connsiteY6" fmla="*/ 12215 h 83564"/>
                <a:gd name="connsiteX7" fmla="*/ 196977 w 203602"/>
                <a:gd name="connsiteY7" fmla="*/ 31455 h 83564"/>
                <a:gd name="connsiteX8" fmla="*/ 110966 w 203602"/>
                <a:gd name="connsiteY8" fmla="*/ 81081 h 83564"/>
                <a:gd name="connsiteX9" fmla="*/ 59912 w 203602"/>
                <a:gd name="connsiteY9" fmla="*/ 83367 h 83564"/>
                <a:gd name="connsiteX10" fmla="*/ 5715 w 203602"/>
                <a:gd name="connsiteY10" fmla="*/ 83462 h 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02" h="83564">
                  <a:moveTo>
                    <a:pt x="5715" y="83462"/>
                  </a:moveTo>
                  <a:cubicBezTo>
                    <a:pt x="3715" y="71270"/>
                    <a:pt x="1905" y="60697"/>
                    <a:pt x="0" y="49362"/>
                  </a:cubicBezTo>
                  <a:cubicBezTo>
                    <a:pt x="2762" y="49362"/>
                    <a:pt x="5715" y="49362"/>
                    <a:pt x="8572" y="49362"/>
                  </a:cubicBezTo>
                  <a:cubicBezTo>
                    <a:pt x="33052" y="49362"/>
                    <a:pt x="57436" y="49267"/>
                    <a:pt x="81915" y="49362"/>
                  </a:cubicBezTo>
                  <a:cubicBezTo>
                    <a:pt x="118300" y="49553"/>
                    <a:pt x="148494" y="36504"/>
                    <a:pt x="171545" y="8024"/>
                  </a:cubicBezTo>
                  <a:cubicBezTo>
                    <a:pt x="176213" y="2309"/>
                    <a:pt x="182309" y="-1787"/>
                    <a:pt x="189071" y="785"/>
                  </a:cubicBezTo>
                  <a:cubicBezTo>
                    <a:pt x="194215" y="2690"/>
                    <a:pt x="199454" y="7452"/>
                    <a:pt x="202120" y="12215"/>
                  </a:cubicBezTo>
                  <a:cubicBezTo>
                    <a:pt x="205930" y="19168"/>
                    <a:pt x="201739" y="25836"/>
                    <a:pt x="196977" y="31455"/>
                  </a:cubicBezTo>
                  <a:cubicBezTo>
                    <a:pt x="174212" y="58221"/>
                    <a:pt x="146018" y="76128"/>
                    <a:pt x="110966" y="81081"/>
                  </a:cubicBezTo>
                  <a:cubicBezTo>
                    <a:pt x="94202" y="83462"/>
                    <a:pt x="76962" y="83081"/>
                    <a:pt x="59912" y="83367"/>
                  </a:cubicBezTo>
                  <a:cubicBezTo>
                    <a:pt x="41434" y="83748"/>
                    <a:pt x="22860" y="83462"/>
                    <a:pt x="5715" y="83462"/>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D71B1698-B6EB-44CA-B69B-E2BC41EED6AB}"/>
                </a:ext>
              </a:extLst>
            </p:cNvPr>
            <p:cNvSpPr/>
            <p:nvPr/>
          </p:nvSpPr>
          <p:spPr>
            <a:xfrm>
              <a:off x="2385590" y="2565119"/>
              <a:ext cx="54181" cy="30645"/>
            </a:xfrm>
            <a:custGeom>
              <a:avLst/>
              <a:gdLst>
                <a:gd name="connsiteX0" fmla="*/ 40150 w 60724"/>
                <a:gd name="connsiteY0" fmla="*/ 30245 h 34346"/>
                <a:gd name="connsiteX1" fmla="*/ 16528 w 60724"/>
                <a:gd name="connsiteY1" fmla="*/ 908 h 34346"/>
                <a:gd name="connsiteX2" fmla="*/ 43198 w 60724"/>
                <a:gd name="connsiteY2" fmla="*/ 5289 h 34346"/>
                <a:gd name="connsiteX3" fmla="*/ 55676 w 60724"/>
                <a:gd name="connsiteY3" fmla="*/ 13195 h 34346"/>
                <a:gd name="connsiteX4" fmla="*/ 60724 w 60724"/>
                <a:gd name="connsiteY4" fmla="*/ 27768 h 34346"/>
                <a:gd name="connsiteX5" fmla="*/ 50247 w 60724"/>
                <a:gd name="connsiteY5" fmla="*/ 34341 h 34346"/>
                <a:gd name="connsiteX6" fmla="*/ 15957 w 60724"/>
                <a:gd name="connsiteY6" fmla="*/ 34245 h 34346"/>
                <a:gd name="connsiteX7" fmla="*/ 50 w 60724"/>
                <a:gd name="connsiteY7" fmla="*/ 19577 h 34346"/>
                <a:gd name="connsiteX8" fmla="*/ 7003 w 60724"/>
                <a:gd name="connsiteY8" fmla="*/ 8528 h 34346"/>
                <a:gd name="connsiteX9" fmla="*/ 17385 w 60724"/>
                <a:gd name="connsiteY9" fmla="*/ 11576 h 34346"/>
                <a:gd name="connsiteX10" fmla="*/ 30911 w 60724"/>
                <a:gd name="connsiteY10" fmla="*/ 27768 h 34346"/>
                <a:gd name="connsiteX11" fmla="*/ 37864 w 60724"/>
                <a:gd name="connsiteY11" fmla="*/ 32721 h 34346"/>
                <a:gd name="connsiteX12" fmla="*/ 40150 w 60724"/>
                <a:gd name="connsiteY12" fmla="*/ 30245 h 3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4" h="34346">
                  <a:moveTo>
                    <a:pt x="40150" y="30245"/>
                  </a:moveTo>
                  <a:cubicBezTo>
                    <a:pt x="32340" y="20529"/>
                    <a:pt x="24529" y="10814"/>
                    <a:pt x="16528" y="908"/>
                  </a:cubicBezTo>
                  <a:cubicBezTo>
                    <a:pt x="25482" y="-426"/>
                    <a:pt x="34721" y="-1188"/>
                    <a:pt x="43198" y="5289"/>
                  </a:cubicBezTo>
                  <a:cubicBezTo>
                    <a:pt x="47103" y="8337"/>
                    <a:pt x="52818" y="9576"/>
                    <a:pt x="55676" y="13195"/>
                  </a:cubicBezTo>
                  <a:cubicBezTo>
                    <a:pt x="58724" y="17100"/>
                    <a:pt x="60724" y="22815"/>
                    <a:pt x="60724" y="27768"/>
                  </a:cubicBezTo>
                  <a:cubicBezTo>
                    <a:pt x="60724" y="33483"/>
                    <a:pt x="55390" y="34436"/>
                    <a:pt x="50247" y="34341"/>
                  </a:cubicBezTo>
                  <a:cubicBezTo>
                    <a:pt x="38817" y="34150"/>
                    <a:pt x="27387" y="34341"/>
                    <a:pt x="15957" y="34245"/>
                  </a:cubicBezTo>
                  <a:cubicBezTo>
                    <a:pt x="9575" y="34245"/>
                    <a:pt x="-807" y="25482"/>
                    <a:pt x="50" y="19577"/>
                  </a:cubicBezTo>
                  <a:cubicBezTo>
                    <a:pt x="621" y="15481"/>
                    <a:pt x="3574" y="10719"/>
                    <a:pt x="7003" y="8528"/>
                  </a:cubicBezTo>
                  <a:cubicBezTo>
                    <a:pt x="9099" y="7194"/>
                    <a:pt x="14909" y="9195"/>
                    <a:pt x="17385" y="11576"/>
                  </a:cubicBezTo>
                  <a:cubicBezTo>
                    <a:pt x="22434" y="16338"/>
                    <a:pt x="26244" y="22529"/>
                    <a:pt x="30911" y="27768"/>
                  </a:cubicBezTo>
                  <a:cubicBezTo>
                    <a:pt x="32721" y="29864"/>
                    <a:pt x="35578" y="31102"/>
                    <a:pt x="37864" y="32721"/>
                  </a:cubicBezTo>
                  <a:cubicBezTo>
                    <a:pt x="38721" y="31959"/>
                    <a:pt x="39484" y="31102"/>
                    <a:pt x="40150" y="30245"/>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6" name="Forma libre: forma 25">
              <a:extLst>
                <a:ext uri="{FF2B5EF4-FFF2-40B4-BE49-F238E27FC236}">
                  <a16:creationId xmlns:a16="http://schemas.microsoft.com/office/drawing/2014/main" id="{73C35A7A-9FF0-4F17-9A8B-32E0C96DF400}"/>
                </a:ext>
              </a:extLst>
            </p:cNvPr>
            <p:cNvSpPr/>
            <p:nvPr/>
          </p:nvSpPr>
          <p:spPr>
            <a:xfrm>
              <a:off x="2344202" y="1394986"/>
              <a:ext cx="16955" cy="20541"/>
            </a:xfrm>
            <a:custGeom>
              <a:avLst/>
              <a:gdLst>
                <a:gd name="connsiteX0" fmla="*/ 19003 w 19003"/>
                <a:gd name="connsiteY0" fmla="*/ 7334 h 23022"/>
                <a:gd name="connsiteX1" fmla="*/ 7097 w 19003"/>
                <a:gd name="connsiteY1" fmla="*/ 22860 h 23022"/>
                <a:gd name="connsiteX2" fmla="*/ 49 w 19003"/>
                <a:gd name="connsiteY2" fmla="*/ 15145 h 23022"/>
                <a:gd name="connsiteX3" fmla="*/ 11765 w 19003"/>
                <a:gd name="connsiteY3" fmla="*/ 0 h 23022"/>
                <a:gd name="connsiteX4" fmla="*/ 19003 w 19003"/>
                <a:gd name="connsiteY4" fmla="*/ 7334 h 2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23022">
                  <a:moveTo>
                    <a:pt x="19003" y="7334"/>
                  </a:moveTo>
                  <a:cubicBezTo>
                    <a:pt x="18718" y="16097"/>
                    <a:pt x="11955" y="24289"/>
                    <a:pt x="7097" y="22860"/>
                  </a:cubicBezTo>
                  <a:cubicBezTo>
                    <a:pt x="4049" y="22003"/>
                    <a:pt x="-523" y="16192"/>
                    <a:pt x="49" y="15145"/>
                  </a:cubicBezTo>
                  <a:cubicBezTo>
                    <a:pt x="3192" y="9620"/>
                    <a:pt x="7669" y="4953"/>
                    <a:pt x="11765" y="0"/>
                  </a:cubicBezTo>
                  <a:cubicBezTo>
                    <a:pt x="14622" y="2858"/>
                    <a:pt x="17480" y="5715"/>
                    <a:pt x="19003" y="7334"/>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7" name="Forma libre: forma 26">
              <a:extLst>
                <a:ext uri="{FF2B5EF4-FFF2-40B4-BE49-F238E27FC236}">
                  <a16:creationId xmlns:a16="http://schemas.microsoft.com/office/drawing/2014/main" id="{41EED515-7D72-4041-B41E-5E12B3E21D6B}"/>
                </a:ext>
              </a:extLst>
            </p:cNvPr>
            <p:cNvSpPr/>
            <p:nvPr/>
          </p:nvSpPr>
          <p:spPr>
            <a:xfrm>
              <a:off x="2366598" y="2586741"/>
              <a:ext cx="20396" cy="8424"/>
            </a:xfrm>
            <a:custGeom>
              <a:avLst/>
              <a:gdLst>
                <a:gd name="connsiteX0" fmla="*/ 21717 w 22859"/>
                <a:gd name="connsiteY0" fmla="*/ 9441 h 9441"/>
                <a:gd name="connsiteX1" fmla="*/ 1524 w 22859"/>
                <a:gd name="connsiteY1" fmla="*/ 9441 h 9441"/>
                <a:gd name="connsiteX2" fmla="*/ 0 w 22859"/>
                <a:gd name="connsiteY2" fmla="*/ 7441 h 9441"/>
                <a:gd name="connsiteX3" fmla="*/ 9525 w 22859"/>
                <a:gd name="connsiteY3" fmla="*/ 12 h 9441"/>
                <a:gd name="connsiteX4" fmla="*/ 22860 w 22859"/>
                <a:gd name="connsiteY4" fmla="*/ 6965 h 9441"/>
                <a:gd name="connsiteX5" fmla="*/ 21717 w 22859"/>
                <a:gd name="connsiteY5" fmla="*/ 9441 h 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9441">
                  <a:moveTo>
                    <a:pt x="21717" y="9441"/>
                  </a:moveTo>
                  <a:cubicBezTo>
                    <a:pt x="14954" y="9441"/>
                    <a:pt x="8287" y="9441"/>
                    <a:pt x="1524" y="9441"/>
                  </a:cubicBezTo>
                  <a:cubicBezTo>
                    <a:pt x="1048" y="8774"/>
                    <a:pt x="476" y="8108"/>
                    <a:pt x="0" y="7441"/>
                  </a:cubicBezTo>
                  <a:cubicBezTo>
                    <a:pt x="3143" y="4774"/>
                    <a:pt x="6572" y="-274"/>
                    <a:pt x="9525" y="12"/>
                  </a:cubicBezTo>
                  <a:cubicBezTo>
                    <a:pt x="14192" y="488"/>
                    <a:pt x="18479" y="4488"/>
                    <a:pt x="22860" y="6965"/>
                  </a:cubicBezTo>
                  <a:cubicBezTo>
                    <a:pt x="22384" y="7822"/>
                    <a:pt x="22003" y="8679"/>
                    <a:pt x="21717" y="9441"/>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6F6D317E-8350-4299-B61A-024DEE7345A6}"/>
                </a:ext>
              </a:extLst>
            </p:cNvPr>
            <p:cNvSpPr/>
            <p:nvPr/>
          </p:nvSpPr>
          <p:spPr>
            <a:xfrm>
              <a:off x="2848131" y="2097250"/>
              <a:ext cx="149831" cy="128565"/>
            </a:xfrm>
            <a:custGeom>
              <a:avLst/>
              <a:gdLst>
                <a:gd name="connsiteX0" fmla="*/ 167926 w 167925"/>
                <a:gd name="connsiteY0" fmla="*/ 58555 h 144091"/>
                <a:gd name="connsiteX1" fmla="*/ 121539 w 167925"/>
                <a:gd name="connsiteY1" fmla="*/ 32076 h 144091"/>
                <a:gd name="connsiteX2" fmla="*/ 119634 w 167925"/>
                <a:gd name="connsiteY2" fmla="*/ 34362 h 144091"/>
                <a:gd name="connsiteX3" fmla="*/ 121825 w 167925"/>
                <a:gd name="connsiteY3" fmla="*/ 39219 h 144091"/>
                <a:gd name="connsiteX4" fmla="*/ 118872 w 167925"/>
                <a:gd name="connsiteY4" fmla="*/ 122087 h 144091"/>
                <a:gd name="connsiteX5" fmla="*/ 40862 w 167925"/>
                <a:gd name="connsiteY5" fmla="*/ 122944 h 144091"/>
                <a:gd name="connsiteX6" fmla="*/ 32766 w 167925"/>
                <a:gd name="connsiteY6" fmla="*/ 48840 h 144091"/>
                <a:gd name="connsiteX7" fmla="*/ 35814 w 167925"/>
                <a:gd name="connsiteY7" fmla="*/ 41505 h 144091"/>
                <a:gd name="connsiteX8" fmla="*/ 35528 w 167925"/>
                <a:gd name="connsiteY8" fmla="*/ 39600 h 144091"/>
                <a:gd name="connsiteX9" fmla="*/ 0 w 167925"/>
                <a:gd name="connsiteY9" fmla="*/ 42839 h 144091"/>
                <a:gd name="connsiteX10" fmla="*/ 5239 w 167925"/>
                <a:gd name="connsiteY10" fmla="*/ 31123 h 144091"/>
                <a:gd name="connsiteX11" fmla="*/ 60007 w 167925"/>
                <a:gd name="connsiteY11" fmla="*/ 71 h 144091"/>
                <a:gd name="connsiteX12" fmla="*/ 163925 w 167925"/>
                <a:gd name="connsiteY12" fmla="*/ 50459 h 144091"/>
                <a:gd name="connsiteX13" fmla="*/ 167640 w 167925"/>
                <a:gd name="connsiteY13" fmla="*/ 56460 h 144091"/>
                <a:gd name="connsiteX14" fmla="*/ 167926 w 167925"/>
                <a:gd name="connsiteY14" fmla="*/ 58555 h 144091"/>
                <a:gd name="connsiteX15" fmla="*/ 100108 w 167925"/>
                <a:gd name="connsiteY15" fmla="*/ 78558 h 144091"/>
                <a:gd name="connsiteX16" fmla="*/ 89345 w 167925"/>
                <a:gd name="connsiteY16" fmla="*/ 53507 h 144091"/>
                <a:gd name="connsiteX17" fmla="*/ 70199 w 167925"/>
                <a:gd name="connsiteY17" fmla="*/ 52935 h 144091"/>
                <a:gd name="connsiteX18" fmla="*/ 70390 w 167925"/>
                <a:gd name="connsiteY18" fmla="*/ 104561 h 144091"/>
                <a:gd name="connsiteX19" fmla="*/ 89059 w 167925"/>
                <a:gd name="connsiteY19" fmla="*/ 104180 h 144091"/>
                <a:gd name="connsiteX20" fmla="*/ 100108 w 167925"/>
                <a:gd name="connsiteY20" fmla="*/ 78558 h 1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5" h="144091">
                  <a:moveTo>
                    <a:pt x="167926" y="58555"/>
                  </a:moveTo>
                  <a:cubicBezTo>
                    <a:pt x="152209" y="49602"/>
                    <a:pt x="136874" y="40838"/>
                    <a:pt x="121539" y="32076"/>
                  </a:cubicBezTo>
                  <a:cubicBezTo>
                    <a:pt x="120872" y="32838"/>
                    <a:pt x="120301" y="33600"/>
                    <a:pt x="119634" y="34362"/>
                  </a:cubicBezTo>
                  <a:cubicBezTo>
                    <a:pt x="120396" y="35981"/>
                    <a:pt x="121063" y="37600"/>
                    <a:pt x="121825" y="39219"/>
                  </a:cubicBezTo>
                  <a:cubicBezTo>
                    <a:pt x="136398" y="67413"/>
                    <a:pt x="136588" y="95417"/>
                    <a:pt x="118872" y="122087"/>
                  </a:cubicBezTo>
                  <a:cubicBezTo>
                    <a:pt x="99632" y="151138"/>
                    <a:pt x="60865" y="151424"/>
                    <a:pt x="40862" y="122944"/>
                  </a:cubicBezTo>
                  <a:cubicBezTo>
                    <a:pt x="24765" y="99894"/>
                    <a:pt x="23526" y="74843"/>
                    <a:pt x="32766" y="48840"/>
                  </a:cubicBezTo>
                  <a:cubicBezTo>
                    <a:pt x="33623" y="46363"/>
                    <a:pt x="34766" y="43982"/>
                    <a:pt x="35814" y="41505"/>
                  </a:cubicBezTo>
                  <a:cubicBezTo>
                    <a:pt x="35909" y="41315"/>
                    <a:pt x="35719" y="40934"/>
                    <a:pt x="35528" y="39600"/>
                  </a:cubicBezTo>
                  <a:cubicBezTo>
                    <a:pt x="24479" y="40553"/>
                    <a:pt x="13240" y="41601"/>
                    <a:pt x="0" y="42839"/>
                  </a:cubicBezTo>
                  <a:cubicBezTo>
                    <a:pt x="2095" y="37981"/>
                    <a:pt x="3143" y="34171"/>
                    <a:pt x="5239" y="31123"/>
                  </a:cubicBezTo>
                  <a:cubicBezTo>
                    <a:pt x="18479" y="11978"/>
                    <a:pt x="36957" y="738"/>
                    <a:pt x="60007" y="71"/>
                  </a:cubicBezTo>
                  <a:cubicBezTo>
                    <a:pt x="103061" y="-1167"/>
                    <a:pt x="139065" y="13597"/>
                    <a:pt x="163925" y="50459"/>
                  </a:cubicBezTo>
                  <a:cubicBezTo>
                    <a:pt x="165259" y="52364"/>
                    <a:pt x="166401" y="54459"/>
                    <a:pt x="167640" y="56460"/>
                  </a:cubicBezTo>
                  <a:cubicBezTo>
                    <a:pt x="168021" y="56745"/>
                    <a:pt x="167830" y="57507"/>
                    <a:pt x="167926" y="58555"/>
                  </a:cubicBezTo>
                  <a:close/>
                  <a:moveTo>
                    <a:pt x="100108" y="78558"/>
                  </a:moveTo>
                  <a:cubicBezTo>
                    <a:pt x="96298" y="69318"/>
                    <a:pt x="93916" y="60651"/>
                    <a:pt x="89345" y="53507"/>
                  </a:cubicBezTo>
                  <a:cubicBezTo>
                    <a:pt x="84201" y="45506"/>
                    <a:pt x="76581" y="45887"/>
                    <a:pt x="70199" y="52935"/>
                  </a:cubicBezTo>
                  <a:cubicBezTo>
                    <a:pt x="58769" y="65318"/>
                    <a:pt x="58864" y="92178"/>
                    <a:pt x="70390" y="104561"/>
                  </a:cubicBezTo>
                  <a:cubicBezTo>
                    <a:pt x="76485" y="111228"/>
                    <a:pt x="84106" y="111800"/>
                    <a:pt x="89059" y="104180"/>
                  </a:cubicBezTo>
                  <a:cubicBezTo>
                    <a:pt x="93821" y="96560"/>
                    <a:pt x="96393" y="87416"/>
                    <a:pt x="100108" y="78558"/>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E311AF61-D39F-4D4A-9518-E66082A86D84}"/>
                </a:ext>
              </a:extLst>
            </p:cNvPr>
            <p:cNvSpPr/>
            <p:nvPr/>
          </p:nvSpPr>
          <p:spPr>
            <a:xfrm>
              <a:off x="2566655" y="2097388"/>
              <a:ext cx="150341" cy="128367"/>
            </a:xfrm>
            <a:custGeom>
              <a:avLst/>
              <a:gdLst>
                <a:gd name="connsiteX0" fmla="*/ 168497 w 168497"/>
                <a:gd name="connsiteY0" fmla="*/ 42588 h 143870"/>
                <a:gd name="connsiteX1" fmla="*/ 133921 w 168497"/>
                <a:gd name="connsiteY1" fmla="*/ 39445 h 143870"/>
                <a:gd name="connsiteX2" fmla="*/ 140875 w 168497"/>
                <a:gd name="connsiteY2" fmla="*/ 77355 h 143870"/>
                <a:gd name="connsiteX3" fmla="*/ 122872 w 168497"/>
                <a:gd name="connsiteY3" fmla="*/ 128409 h 143870"/>
                <a:gd name="connsiteX4" fmla="*/ 53530 w 168497"/>
                <a:gd name="connsiteY4" fmla="*/ 127170 h 143870"/>
                <a:gd name="connsiteX5" fmla="*/ 44768 w 168497"/>
                <a:gd name="connsiteY5" fmla="*/ 42493 h 143870"/>
                <a:gd name="connsiteX6" fmla="*/ 49720 w 168497"/>
                <a:gd name="connsiteY6" fmla="*/ 33254 h 143870"/>
                <a:gd name="connsiteX7" fmla="*/ 1619 w 168497"/>
                <a:gd name="connsiteY7" fmla="*/ 59543 h 143870"/>
                <a:gd name="connsiteX8" fmla="*/ 0 w 168497"/>
                <a:gd name="connsiteY8" fmla="*/ 58019 h 143870"/>
                <a:gd name="connsiteX9" fmla="*/ 3810 w 168497"/>
                <a:gd name="connsiteY9" fmla="*/ 50875 h 143870"/>
                <a:gd name="connsiteX10" fmla="*/ 118872 w 168497"/>
                <a:gd name="connsiteY10" fmla="*/ 1345 h 143870"/>
                <a:gd name="connsiteX11" fmla="*/ 164116 w 168497"/>
                <a:gd name="connsiteY11" fmla="*/ 32492 h 143870"/>
                <a:gd name="connsiteX12" fmla="*/ 168497 w 168497"/>
                <a:gd name="connsiteY12" fmla="*/ 42588 h 143870"/>
                <a:gd name="connsiteX13" fmla="*/ 68103 w 168497"/>
                <a:gd name="connsiteY13" fmla="*/ 78783 h 143870"/>
                <a:gd name="connsiteX14" fmla="*/ 79915 w 168497"/>
                <a:gd name="connsiteY14" fmla="*/ 104501 h 143870"/>
                <a:gd name="connsiteX15" fmla="*/ 97917 w 168497"/>
                <a:gd name="connsiteY15" fmla="*/ 104405 h 143870"/>
                <a:gd name="connsiteX16" fmla="*/ 98393 w 168497"/>
                <a:gd name="connsiteY16" fmla="*/ 52780 h 143870"/>
                <a:gd name="connsiteX17" fmla="*/ 79153 w 168497"/>
                <a:gd name="connsiteY17" fmla="*/ 53161 h 143870"/>
                <a:gd name="connsiteX18" fmla="*/ 68103 w 168497"/>
                <a:gd name="connsiteY18" fmla="*/ 78783 h 14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 h="143870">
                  <a:moveTo>
                    <a:pt x="168497" y="42588"/>
                  </a:moveTo>
                  <a:cubicBezTo>
                    <a:pt x="155638" y="41445"/>
                    <a:pt x="144303" y="40397"/>
                    <a:pt x="133921" y="39445"/>
                  </a:cubicBezTo>
                  <a:cubicBezTo>
                    <a:pt x="136398" y="52304"/>
                    <a:pt x="140018" y="64782"/>
                    <a:pt x="140875" y="77355"/>
                  </a:cubicBezTo>
                  <a:cubicBezTo>
                    <a:pt x="142113" y="96500"/>
                    <a:pt x="136303" y="114121"/>
                    <a:pt x="122872" y="128409"/>
                  </a:cubicBezTo>
                  <a:cubicBezTo>
                    <a:pt x="103061" y="149554"/>
                    <a:pt x="72866" y="148887"/>
                    <a:pt x="53530" y="127170"/>
                  </a:cubicBezTo>
                  <a:cubicBezTo>
                    <a:pt x="34385" y="105644"/>
                    <a:pt x="30670" y="69925"/>
                    <a:pt x="44768" y="42493"/>
                  </a:cubicBezTo>
                  <a:cubicBezTo>
                    <a:pt x="46101" y="39921"/>
                    <a:pt x="47434" y="37350"/>
                    <a:pt x="49720" y="33254"/>
                  </a:cubicBezTo>
                  <a:cubicBezTo>
                    <a:pt x="30480" y="38207"/>
                    <a:pt x="15907" y="48494"/>
                    <a:pt x="1619" y="59543"/>
                  </a:cubicBezTo>
                  <a:cubicBezTo>
                    <a:pt x="1048" y="59067"/>
                    <a:pt x="571" y="58495"/>
                    <a:pt x="0" y="58019"/>
                  </a:cubicBezTo>
                  <a:cubicBezTo>
                    <a:pt x="1238" y="55638"/>
                    <a:pt x="2381" y="53066"/>
                    <a:pt x="3810" y="50875"/>
                  </a:cubicBezTo>
                  <a:cubicBezTo>
                    <a:pt x="30861" y="10680"/>
                    <a:pt x="72200" y="-4941"/>
                    <a:pt x="118872" y="1345"/>
                  </a:cubicBezTo>
                  <a:cubicBezTo>
                    <a:pt x="138303" y="3917"/>
                    <a:pt x="153448" y="15823"/>
                    <a:pt x="164116" y="32492"/>
                  </a:cubicBezTo>
                  <a:cubicBezTo>
                    <a:pt x="165830" y="35064"/>
                    <a:pt x="166592" y="38207"/>
                    <a:pt x="168497" y="42588"/>
                  </a:cubicBezTo>
                  <a:close/>
                  <a:moveTo>
                    <a:pt x="68103" y="78783"/>
                  </a:moveTo>
                  <a:cubicBezTo>
                    <a:pt x="72200" y="87927"/>
                    <a:pt x="74866" y="96976"/>
                    <a:pt x="79915" y="104501"/>
                  </a:cubicBezTo>
                  <a:cubicBezTo>
                    <a:pt x="84582" y="111549"/>
                    <a:pt x="92011" y="110787"/>
                    <a:pt x="97917" y="104405"/>
                  </a:cubicBezTo>
                  <a:cubicBezTo>
                    <a:pt x="109538" y="91833"/>
                    <a:pt x="109823" y="65829"/>
                    <a:pt x="98393" y="52780"/>
                  </a:cubicBezTo>
                  <a:cubicBezTo>
                    <a:pt x="92107" y="45636"/>
                    <a:pt x="84296" y="45160"/>
                    <a:pt x="79153" y="53161"/>
                  </a:cubicBezTo>
                  <a:cubicBezTo>
                    <a:pt x="74486" y="60591"/>
                    <a:pt x="72009" y="69449"/>
                    <a:pt x="68103" y="7878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FA909F2D-B893-4DC3-8767-27F5CE9ECFFB}"/>
                </a:ext>
              </a:extLst>
            </p:cNvPr>
            <p:cNvSpPr/>
            <p:nvPr/>
          </p:nvSpPr>
          <p:spPr>
            <a:xfrm>
              <a:off x="2684532" y="2324286"/>
              <a:ext cx="201798" cy="77303"/>
            </a:xfrm>
            <a:custGeom>
              <a:avLst/>
              <a:gdLst>
                <a:gd name="connsiteX0" fmla="*/ 0 w 226168"/>
                <a:gd name="connsiteY0" fmla="*/ 23366 h 86639"/>
                <a:gd name="connsiteX1" fmla="*/ 31432 w 226168"/>
                <a:gd name="connsiteY1" fmla="*/ 11745 h 86639"/>
                <a:gd name="connsiteX2" fmla="*/ 42100 w 226168"/>
                <a:gd name="connsiteY2" fmla="*/ 25842 h 86639"/>
                <a:gd name="connsiteX3" fmla="*/ 111919 w 226168"/>
                <a:gd name="connsiteY3" fmla="*/ 51941 h 86639"/>
                <a:gd name="connsiteX4" fmla="*/ 177355 w 226168"/>
                <a:gd name="connsiteY4" fmla="*/ 29843 h 86639"/>
                <a:gd name="connsiteX5" fmla="*/ 192977 w 226168"/>
                <a:gd name="connsiteY5" fmla="*/ 10888 h 86639"/>
                <a:gd name="connsiteX6" fmla="*/ 217456 w 226168"/>
                <a:gd name="connsiteY6" fmla="*/ 2220 h 86639"/>
                <a:gd name="connsiteX7" fmla="*/ 222695 w 226168"/>
                <a:gd name="connsiteY7" fmla="*/ 28319 h 86639"/>
                <a:gd name="connsiteX8" fmla="*/ 149828 w 226168"/>
                <a:gd name="connsiteY8" fmla="*/ 81468 h 86639"/>
                <a:gd name="connsiteX9" fmla="*/ 31528 w 226168"/>
                <a:gd name="connsiteY9" fmla="*/ 62704 h 86639"/>
                <a:gd name="connsiteX10" fmla="*/ 0 w 226168"/>
                <a:gd name="connsiteY10" fmla="*/ 23366 h 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168" h="86639">
                  <a:moveTo>
                    <a:pt x="0" y="23366"/>
                  </a:moveTo>
                  <a:cubicBezTo>
                    <a:pt x="10859" y="19366"/>
                    <a:pt x="21050" y="15651"/>
                    <a:pt x="31432" y="11745"/>
                  </a:cubicBezTo>
                  <a:cubicBezTo>
                    <a:pt x="35052" y="16603"/>
                    <a:pt x="38195" y="21556"/>
                    <a:pt x="42100" y="25842"/>
                  </a:cubicBezTo>
                  <a:cubicBezTo>
                    <a:pt x="60865" y="46321"/>
                    <a:pt x="85534" y="52036"/>
                    <a:pt x="111919" y="51941"/>
                  </a:cubicBezTo>
                  <a:cubicBezTo>
                    <a:pt x="136017" y="51846"/>
                    <a:pt x="158877" y="46607"/>
                    <a:pt x="177355" y="29843"/>
                  </a:cubicBezTo>
                  <a:cubicBezTo>
                    <a:pt x="183356" y="24414"/>
                    <a:pt x="188404" y="17651"/>
                    <a:pt x="192977" y="10888"/>
                  </a:cubicBezTo>
                  <a:cubicBezTo>
                    <a:pt x="199644" y="792"/>
                    <a:pt x="208502" y="-2733"/>
                    <a:pt x="217456" y="2220"/>
                  </a:cubicBezTo>
                  <a:cubicBezTo>
                    <a:pt x="226600" y="7174"/>
                    <a:pt x="228885" y="17556"/>
                    <a:pt x="222695" y="28319"/>
                  </a:cubicBezTo>
                  <a:cubicBezTo>
                    <a:pt x="206311" y="56703"/>
                    <a:pt x="181451" y="74134"/>
                    <a:pt x="149828" y="81468"/>
                  </a:cubicBezTo>
                  <a:cubicBezTo>
                    <a:pt x="108013" y="91184"/>
                    <a:pt x="67723" y="88422"/>
                    <a:pt x="31528" y="62704"/>
                  </a:cubicBezTo>
                  <a:cubicBezTo>
                    <a:pt x="17621" y="52798"/>
                    <a:pt x="7144" y="40035"/>
                    <a:pt x="0" y="2336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FEC3BDD4-0090-4DE4-8573-21B503D1F446}"/>
                </a:ext>
              </a:extLst>
            </p:cNvPr>
            <p:cNvSpPr/>
            <p:nvPr/>
          </p:nvSpPr>
          <p:spPr>
            <a:xfrm>
              <a:off x="2349940" y="2565335"/>
              <a:ext cx="110652" cy="30425"/>
            </a:xfrm>
            <a:custGeom>
              <a:avLst/>
              <a:gdLst>
                <a:gd name="connsiteX0" fmla="*/ 0 w 124015"/>
                <a:gd name="connsiteY0" fmla="*/ 0 h 34099"/>
                <a:gd name="connsiteX1" fmla="*/ 124015 w 124015"/>
                <a:gd name="connsiteY1" fmla="*/ 0 h 34099"/>
                <a:gd name="connsiteX2" fmla="*/ 124015 w 124015"/>
                <a:gd name="connsiteY2" fmla="*/ 34099 h 34099"/>
                <a:gd name="connsiteX3" fmla="*/ 0 w 124015"/>
                <a:gd name="connsiteY3" fmla="*/ 34099 h 34099"/>
              </a:gdLst>
              <a:ahLst/>
              <a:cxnLst>
                <a:cxn ang="0">
                  <a:pos x="connsiteX0" y="connsiteY0"/>
                </a:cxn>
                <a:cxn ang="0">
                  <a:pos x="connsiteX1" y="connsiteY1"/>
                </a:cxn>
                <a:cxn ang="0">
                  <a:pos x="connsiteX2" y="connsiteY2"/>
                </a:cxn>
                <a:cxn ang="0">
                  <a:pos x="connsiteX3" y="connsiteY3"/>
                </a:cxn>
              </a:cxnLst>
              <a:rect l="l" t="t" r="r" b="b"/>
              <a:pathLst>
                <a:path w="124015" h="34099">
                  <a:moveTo>
                    <a:pt x="0" y="0"/>
                  </a:moveTo>
                  <a:lnTo>
                    <a:pt x="124015" y="0"/>
                  </a:lnTo>
                  <a:lnTo>
                    <a:pt x="124015" y="34099"/>
                  </a:lnTo>
                  <a:lnTo>
                    <a:pt x="0" y="34099"/>
                  </a:lnTo>
                  <a:close/>
                </a:path>
              </a:pathLst>
            </a:custGeom>
            <a:solidFill>
              <a:srgbClr val="1499B8"/>
            </a:solidFill>
            <a:ln w="9525" cap="flat">
              <a:solidFill>
                <a:srgbClr val="1499B8"/>
              </a:solidFill>
              <a:prstDash val="solid"/>
              <a:miter/>
            </a:ln>
          </p:spPr>
          <p:txBody>
            <a:bodyPr rtlCol="0" anchor="ctr"/>
            <a:lstStyle/>
            <a:p>
              <a:endParaRPr lang="es-PE"/>
            </a:p>
          </p:txBody>
        </p:sp>
        <p:sp>
          <p:nvSpPr>
            <p:cNvPr id="32" name="Forma libre: forma 31">
              <a:extLst>
                <a:ext uri="{FF2B5EF4-FFF2-40B4-BE49-F238E27FC236}">
                  <a16:creationId xmlns:a16="http://schemas.microsoft.com/office/drawing/2014/main" id="{FCFF4A75-58C7-4225-BE90-C4391297E746}"/>
                </a:ext>
              </a:extLst>
            </p:cNvPr>
            <p:cNvSpPr/>
            <p:nvPr/>
          </p:nvSpPr>
          <p:spPr>
            <a:xfrm>
              <a:off x="2316115" y="1387507"/>
              <a:ext cx="77762" cy="31275"/>
            </a:xfrm>
            <a:custGeom>
              <a:avLst/>
              <a:gdLst>
                <a:gd name="connsiteX0" fmla="*/ 0 w 87153"/>
                <a:gd name="connsiteY0" fmla="*/ 0 h 35052"/>
                <a:gd name="connsiteX1" fmla="*/ 87154 w 87153"/>
                <a:gd name="connsiteY1" fmla="*/ 0 h 35052"/>
                <a:gd name="connsiteX2" fmla="*/ 87154 w 87153"/>
                <a:gd name="connsiteY2" fmla="*/ 35052 h 35052"/>
                <a:gd name="connsiteX3" fmla="*/ 0 w 87153"/>
                <a:gd name="connsiteY3" fmla="*/ 35052 h 35052"/>
              </a:gdLst>
              <a:ahLst/>
              <a:cxnLst>
                <a:cxn ang="0">
                  <a:pos x="connsiteX0" y="connsiteY0"/>
                </a:cxn>
                <a:cxn ang="0">
                  <a:pos x="connsiteX1" y="connsiteY1"/>
                </a:cxn>
                <a:cxn ang="0">
                  <a:pos x="connsiteX2" y="connsiteY2"/>
                </a:cxn>
                <a:cxn ang="0">
                  <a:pos x="connsiteX3" y="connsiteY3"/>
                </a:cxn>
              </a:cxnLst>
              <a:rect l="l" t="t" r="r" b="b"/>
              <a:pathLst>
                <a:path w="87153" h="35052">
                  <a:moveTo>
                    <a:pt x="0" y="0"/>
                  </a:moveTo>
                  <a:lnTo>
                    <a:pt x="87154" y="0"/>
                  </a:lnTo>
                  <a:lnTo>
                    <a:pt x="87154" y="35052"/>
                  </a:lnTo>
                  <a:lnTo>
                    <a:pt x="0" y="35052"/>
                  </a:lnTo>
                  <a:close/>
                </a:path>
              </a:pathLst>
            </a:custGeom>
            <a:solidFill>
              <a:srgbClr val="1499B8"/>
            </a:solidFill>
            <a:ln w="9525" cap="flat">
              <a:solidFill>
                <a:srgbClr val="1499B8"/>
              </a:solidFill>
              <a:prstDash val="solid"/>
              <a:miter/>
            </a:ln>
          </p:spPr>
          <p:txBody>
            <a:bodyPr rtlCol="0" anchor="ctr"/>
            <a:lstStyle/>
            <a:p>
              <a:endParaRPr lang="es-PE"/>
            </a:p>
          </p:txBody>
        </p:sp>
      </p:grpSp>
      <p:grpSp>
        <p:nvGrpSpPr>
          <p:cNvPr id="48" name="Grupo 47">
            <a:extLst>
              <a:ext uri="{FF2B5EF4-FFF2-40B4-BE49-F238E27FC236}">
                <a16:creationId xmlns:a16="http://schemas.microsoft.com/office/drawing/2014/main" id="{47F0F222-52BA-4732-AD33-324FBB637766}"/>
              </a:ext>
            </a:extLst>
          </p:cNvPr>
          <p:cNvGrpSpPr/>
          <p:nvPr userDrawn="1"/>
        </p:nvGrpSpPr>
        <p:grpSpPr>
          <a:xfrm flipH="1">
            <a:off x="8157375" y="42570"/>
            <a:ext cx="815054" cy="710675"/>
            <a:chOff x="1813845" y="1387332"/>
            <a:chExt cx="1386555" cy="1208985"/>
          </a:xfrm>
        </p:grpSpPr>
        <p:sp>
          <p:nvSpPr>
            <p:cNvPr id="49" name="Forma libre: forma 48">
              <a:extLst>
                <a:ext uri="{FF2B5EF4-FFF2-40B4-BE49-F238E27FC236}">
                  <a16:creationId xmlns:a16="http://schemas.microsoft.com/office/drawing/2014/main" id="{11F86E46-66C9-44D5-A00D-C78814F581C6}"/>
                </a:ext>
              </a:extLst>
            </p:cNvPr>
            <p:cNvSpPr/>
            <p:nvPr/>
          </p:nvSpPr>
          <p:spPr>
            <a:xfrm>
              <a:off x="2380446" y="1888170"/>
              <a:ext cx="819954" cy="637871"/>
            </a:xfrm>
            <a:custGeom>
              <a:avLst/>
              <a:gdLst>
                <a:gd name="connsiteX0" fmla="*/ 918881 w 918976"/>
                <a:gd name="connsiteY0" fmla="*/ 383944 h 714904"/>
                <a:gd name="connsiteX1" fmla="*/ 895831 w 918976"/>
                <a:gd name="connsiteY1" fmla="*/ 430997 h 714904"/>
                <a:gd name="connsiteX2" fmla="*/ 809057 w 918976"/>
                <a:gd name="connsiteY2" fmla="*/ 481194 h 714904"/>
                <a:gd name="connsiteX3" fmla="*/ 794865 w 918976"/>
                <a:gd name="connsiteY3" fmla="*/ 492529 h 714904"/>
                <a:gd name="connsiteX4" fmla="*/ 509211 w 918976"/>
                <a:gd name="connsiteY4" fmla="*/ 711032 h 714904"/>
                <a:gd name="connsiteX5" fmla="*/ 237653 w 918976"/>
                <a:gd name="connsiteY5" fmla="*/ 640547 h 714904"/>
                <a:gd name="connsiteX6" fmla="*/ 125258 w 918976"/>
                <a:gd name="connsiteY6" fmla="*/ 493386 h 714904"/>
                <a:gd name="connsiteX7" fmla="*/ 108970 w 918976"/>
                <a:gd name="connsiteY7" fmla="*/ 481099 h 714904"/>
                <a:gd name="connsiteX8" fmla="*/ 671 w 918976"/>
                <a:gd name="connsiteY8" fmla="*/ 374609 h 714904"/>
                <a:gd name="connsiteX9" fmla="*/ 98969 w 918976"/>
                <a:gd name="connsiteY9" fmla="*/ 244879 h 714904"/>
                <a:gd name="connsiteX10" fmla="*/ 124782 w 918976"/>
                <a:gd name="connsiteY10" fmla="*/ 223543 h 714904"/>
                <a:gd name="connsiteX11" fmla="*/ 366336 w 918976"/>
                <a:gd name="connsiteY11" fmla="*/ 12278 h 714904"/>
                <a:gd name="connsiteX12" fmla="*/ 755051 w 918976"/>
                <a:gd name="connsiteY12" fmla="*/ 149819 h 714904"/>
                <a:gd name="connsiteX13" fmla="*/ 799914 w 918976"/>
                <a:gd name="connsiteY13" fmla="*/ 234687 h 714904"/>
                <a:gd name="connsiteX14" fmla="*/ 809629 w 918976"/>
                <a:gd name="connsiteY14" fmla="*/ 242593 h 714904"/>
                <a:gd name="connsiteX15" fmla="*/ 917452 w 918976"/>
                <a:gd name="connsiteY15" fmla="*/ 336414 h 714904"/>
                <a:gd name="connsiteX16" fmla="*/ 918976 w 918976"/>
                <a:gd name="connsiteY16" fmla="*/ 339557 h 714904"/>
                <a:gd name="connsiteX17" fmla="*/ 918881 w 918976"/>
                <a:gd name="connsiteY17" fmla="*/ 383944 h 714904"/>
                <a:gd name="connsiteX18" fmla="*/ 409960 w 918976"/>
                <a:gd name="connsiteY18" fmla="*/ 39043 h 714904"/>
                <a:gd name="connsiteX19" fmla="*/ 403388 w 918976"/>
                <a:gd name="connsiteY19" fmla="*/ 39043 h 714904"/>
                <a:gd name="connsiteX20" fmla="*/ 185932 w 918976"/>
                <a:gd name="connsiteY20" fmla="*/ 180109 h 714904"/>
                <a:gd name="connsiteX21" fmla="*/ 147165 w 918976"/>
                <a:gd name="connsiteY21" fmla="*/ 261166 h 714904"/>
                <a:gd name="connsiteX22" fmla="*/ 125925 w 918976"/>
                <a:gd name="connsiteY22" fmla="*/ 276406 h 714904"/>
                <a:gd name="connsiteX23" fmla="*/ 107446 w 918976"/>
                <a:gd name="connsiteY23" fmla="*/ 277645 h 714904"/>
                <a:gd name="connsiteX24" fmla="*/ 35246 w 918976"/>
                <a:gd name="connsiteY24" fmla="*/ 373752 h 714904"/>
                <a:gd name="connsiteX25" fmla="*/ 127449 w 918976"/>
                <a:gd name="connsiteY25" fmla="*/ 448047 h 714904"/>
                <a:gd name="connsiteX26" fmla="*/ 150785 w 918976"/>
                <a:gd name="connsiteY26" fmla="*/ 464620 h 714904"/>
                <a:gd name="connsiteX27" fmla="*/ 242415 w 918976"/>
                <a:gd name="connsiteY27" fmla="*/ 599875 h 714904"/>
                <a:gd name="connsiteX28" fmla="*/ 557979 w 918976"/>
                <a:gd name="connsiteY28" fmla="*/ 665598 h 714904"/>
                <a:gd name="connsiteX29" fmla="*/ 768767 w 918976"/>
                <a:gd name="connsiteY29" fmla="*/ 465001 h 714904"/>
                <a:gd name="connsiteX30" fmla="*/ 792865 w 918976"/>
                <a:gd name="connsiteY30" fmla="*/ 448047 h 714904"/>
                <a:gd name="connsiteX31" fmla="*/ 844109 w 918976"/>
                <a:gd name="connsiteY31" fmla="*/ 433759 h 714904"/>
                <a:gd name="connsiteX32" fmla="*/ 881638 w 918976"/>
                <a:gd name="connsiteY32" fmla="*/ 335747 h 714904"/>
                <a:gd name="connsiteX33" fmla="*/ 794294 w 918976"/>
                <a:gd name="connsiteY33" fmla="*/ 276406 h 714904"/>
                <a:gd name="connsiteX34" fmla="*/ 772958 w 918976"/>
                <a:gd name="connsiteY34" fmla="*/ 262404 h 714904"/>
                <a:gd name="connsiteX35" fmla="*/ 758766 w 918976"/>
                <a:gd name="connsiteY35" fmla="*/ 225257 h 714904"/>
                <a:gd name="connsiteX36" fmla="*/ 443965 w 918976"/>
                <a:gd name="connsiteY36" fmla="*/ 35424 h 714904"/>
                <a:gd name="connsiteX37" fmla="*/ 434249 w 918976"/>
                <a:gd name="connsiteY37" fmla="*/ 39996 h 714904"/>
                <a:gd name="connsiteX38" fmla="*/ 420724 w 918976"/>
                <a:gd name="connsiteY38" fmla="*/ 111624 h 714904"/>
                <a:gd name="connsiteX39" fmla="*/ 448727 w 918976"/>
                <a:gd name="connsiteY39" fmla="*/ 137722 h 714904"/>
                <a:gd name="connsiteX40" fmla="*/ 513211 w 918976"/>
                <a:gd name="connsiteY40" fmla="*/ 103242 h 714904"/>
                <a:gd name="connsiteX41" fmla="*/ 495875 w 918976"/>
                <a:gd name="connsiteY41" fmla="*/ 77524 h 714904"/>
                <a:gd name="connsiteX42" fmla="*/ 466063 w 918976"/>
                <a:gd name="connsiteY42" fmla="*/ 77334 h 714904"/>
                <a:gd name="connsiteX43" fmla="*/ 488351 w 918976"/>
                <a:gd name="connsiteY43" fmla="*/ 66190 h 714904"/>
                <a:gd name="connsiteX44" fmla="*/ 538262 w 918976"/>
                <a:gd name="connsiteY44" fmla="*/ 102385 h 714904"/>
                <a:gd name="connsiteX45" fmla="*/ 533404 w 918976"/>
                <a:gd name="connsiteY45" fmla="*/ 128102 h 714904"/>
                <a:gd name="connsiteX46" fmla="*/ 435678 w 918976"/>
                <a:gd name="connsiteY46" fmla="*/ 169726 h 714904"/>
                <a:gd name="connsiteX47" fmla="*/ 401959 w 918976"/>
                <a:gd name="connsiteY47" fmla="*/ 48473 h 714904"/>
                <a:gd name="connsiteX48" fmla="*/ 409960 w 918976"/>
                <a:gd name="connsiteY48" fmla="*/ 39043 h 7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8976" h="714904">
                  <a:moveTo>
                    <a:pt x="918881" y="383944"/>
                  </a:moveTo>
                  <a:cubicBezTo>
                    <a:pt x="911356" y="399755"/>
                    <a:pt x="905641" y="416805"/>
                    <a:pt x="895831" y="430997"/>
                  </a:cubicBezTo>
                  <a:cubicBezTo>
                    <a:pt x="875161" y="460810"/>
                    <a:pt x="845158" y="477193"/>
                    <a:pt x="809057" y="481194"/>
                  </a:cubicBezTo>
                  <a:cubicBezTo>
                    <a:pt x="800961" y="482051"/>
                    <a:pt x="797913" y="485671"/>
                    <a:pt x="794865" y="492529"/>
                  </a:cubicBezTo>
                  <a:cubicBezTo>
                    <a:pt x="739906" y="617878"/>
                    <a:pt x="644751" y="692077"/>
                    <a:pt x="509211" y="711032"/>
                  </a:cubicBezTo>
                  <a:cubicBezTo>
                    <a:pt x="409770" y="724843"/>
                    <a:pt x="318234" y="701793"/>
                    <a:pt x="237653" y="640547"/>
                  </a:cubicBezTo>
                  <a:cubicBezTo>
                    <a:pt x="186790" y="601876"/>
                    <a:pt x="149261" y="552536"/>
                    <a:pt x="125258" y="493386"/>
                  </a:cubicBezTo>
                  <a:cubicBezTo>
                    <a:pt x="121924" y="485099"/>
                    <a:pt x="117733" y="481956"/>
                    <a:pt x="108970" y="481099"/>
                  </a:cubicBezTo>
                  <a:cubicBezTo>
                    <a:pt x="54487" y="475860"/>
                    <a:pt x="6005" y="428140"/>
                    <a:pt x="671" y="374609"/>
                  </a:cubicBezTo>
                  <a:cubicBezTo>
                    <a:pt x="-6473" y="303362"/>
                    <a:pt x="44581" y="253642"/>
                    <a:pt x="98969" y="244879"/>
                  </a:cubicBezTo>
                  <a:cubicBezTo>
                    <a:pt x="113733" y="242497"/>
                    <a:pt x="119352" y="236401"/>
                    <a:pt x="124782" y="223543"/>
                  </a:cubicBezTo>
                  <a:cubicBezTo>
                    <a:pt x="171264" y="114386"/>
                    <a:pt x="251273" y="41615"/>
                    <a:pt x="366336" y="12278"/>
                  </a:cubicBezTo>
                  <a:cubicBezTo>
                    <a:pt x="513782" y="-25250"/>
                    <a:pt x="663801" y="23994"/>
                    <a:pt x="755051" y="149819"/>
                  </a:cubicBezTo>
                  <a:cubicBezTo>
                    <a:pt x="774005" y="175918"/>
                    <a:pt x="788960" y="204302"/>
                    <a:pt x="799914" y="234687"/>
                  </a:cubicBezTo>
                  <a:cubicBezTo>
                    <a:pt x="801724" y="239735"/>
                    <a:pt x="803819" y="242116"/>
                    <a:pt x="809629" y="242593"/>
                  </a:cubicBezTo>
                  <a:cubicBezTo>
                    <a:pt x="862493" y="247355"/>
                    <a:pt x="904689" y="284217"/>
                    <a:pt x="917452" y="336414"/>
                  </a:cubicBezTo>
                  <a:cubicBezTo>
                    <a:pt x="917738" y="337557"/>
                    <a:pt x="918405" y="338509"/>
                    <a:pt x="918976" y="339557"/>
                  </a:cubicBezTo>
                  <a:cubicBezTo>
                    <a:pt x="918881" y="354416"/>
                    <a:pt x="918881" y="369180"/>
                    <a:pt x="918881" y="383944"/>
                  </a:cubicBezTo>
                  <a:close/>
                  <a:moveTo>
                    <a:pt x="409960" y="39043"/>
                  </a:moveTo>
                  <a:cubicBezTo>
                    <a:pt x="406721" y="39043"/>
                    <a:pt x="405007" y="38758"/>
                    <a:pt x="403388" y="39043"/>
                  </a:cubicBezTo>
                  <a:cubicBezTo>
                    <a:pt x="311471" y="56188"/>
                    <a:pt x="238415" y="102385"/>
                    <a:pt x="185932" y="180109"/>
                  </a:cubicBezTo>
                  <a:cubicBezTo>
                    <a:pt x="168978" y="205159"/>
                    <a:pt x="156309" y="232305"/>
                    <a:pt x="147165" y="261166"/>
                  </a:cubicBezTo>
                  <a:cubicBezTo>
                    <a:pt x="143165" y="273739"/>
                    <a:pt x="138307" y="276787"/>
                    <a:pt x="125925" y="276406"/>
                  </a:cubicBezTo>
                  <a:cubicBezTo>
                    <a:pt x="119828" y="276216"/>
                    <a:pt x="113542" y="276692"/>
                    <a:pt x="107446" y="277645"/>
                  </a:cubicBezTo>
                  <a:cubicBezTo>
                    <a:pt x="60869" y="284693"/>
                    <a:pt x="27912" y="328699"/>
                    <a:pt x="35246" y="373752"/>
                  </a:cubicBezTo>
                  <a:cubicBezTo>
                    <a:pt x="42200" y="416900"/>
                    <a:pt x="79538" y="446999"/>
                    <a:pt x="127449" y="448047"/>
                  </a:cubicBezTo>
                  <a:cubicBezTo>
                    <a:pt x="142403" y="448333"/>
                    <a:pt x="145832" y="450809"/>
                    <a:pt x="150785" y="464620"/>
                  </a:cubicBezTo>
                  <a:cubicBezTo>
                    <a:pt x="169835" y="517484"/>
                    <a:pt x="199457" y="563490"/>
                    <a:pt x="242415" y="599875"/>
                  </a:cubicBezTo>
                  <a:cubicBezTo>
                    <a:pt x="335570" y="678742"/>
                    <a:pt x="442536" y="699126"/>
                    <a:pt x="557979" y="665598"/>
                  </a:cubicBezTo>
                  <a:cubicBezTo>
                    <a:pt x="661325" y="635594"/>
                    <a:pt x="731048" y="566062"/>
                    <a:pt x="768767" y="465001"/>
                  </a:cubicBezTo>
                  <a:cubicBezTo>
                    <a:pt x="774005" y="451000"/>
                    <a:pt x="777434" y="448142"/>
                    <a:pt x="792865" y="448047"/>
                  </a:cubicBezTo>
                  <a:cubicBezTo>
                    <a:pt x="811344" y="448047"/>
                    <a:pt x="828298" y="443379"/>
                    <a:pt x="844109" y="433759"/>
                  </a:cubicBezTo>
                  <a:cubicBezTo>
                    <a:pt x="877924" y="412995"/>
                    <a:pt x="893354" y="372990"/>
                    <a:pt x="881638" y="335747"/>
                  </a:cubicBezTo>
                  <a:cubicBezTo>
                    <a:pt x="870494" y="300219"/>
                    <a:pt x="831822" y="273930"/>
                    <a:pt x="794294" y="276406"/>
                  </a:cubicBezTo>
                  <a:cubicBezTo>
                    <a:pt x="782197" y="277168"/>
                    <a:pt x="777149" y="273739"/>
                    <a:pt x="772958" y="262404"/>
                  </a:cubicBezTo>
                  <a:cubicBezTo>
                    <a:pt x="768386" y="249927"/>
                    <a:pt x="764290" y="237354"/>
                    <a:pt x="758766" y="225257"/>
                  </a:cubicBezTo>
                  <a:cubicBezTo>
                    <a:pt x="703425" y="103432"/>
                    <a:pt x="577886" y="27709"/>
                    <a:pt x="443965" y="35424"/>
                  </a:cubicBezTo>
                  <a:cubicBezTo>
                    <a:pt x="440630" y="35614"/>
                    <a:pt x="436725" y="37615"/>
                    <a:pt x="434249" y="39996"/>
                  </a:cubicBezTo>
                  <a:cubicBezTo>
                    <a:pt x="412913" y="60570"/>
                    <a:pt x="411008" y="85144"/>
                    <a:pt x="420724" y="111624"/>
                  </a:cubicBezTo>
                  <a:cubicBezTo>
                    <a:pt x="425581" y="124959"/>
                    <a:pt x="435011" y="133531"/>
                    <a:pt x="448727" y="137722"/>
                  </a:cubicBezTo>
                  <a:cubicBezTo>
                    <a:pt x="475397" y="145819"/>
                    <a:pt x="507687" y="128674"/>
                    <a:pt x="513211" y="103242"/>
                  </a:cubicBezTo>
                  <a:cubicBezTo>
                    <a:pt x="516450" y="88383"/>
                    <a:pt x="510925" y="79429"/>
                    <a:pt x="495875" y="77524"/>
                  </a:cubicBezTo>
                  <a:cubicBezTo>
                    <a:pt x="486827" y="76381"/>
                    <a:pt x="477492" y="77334"/>
                    <a:pt x="466063" y="77334"/>
                  </a:cubicBezTo>
                  <a:cubicBezTo>
                    <a:pt x="474159" y="73143"/>
                    <a:pt x="480922" y="68476"/>
                    <a:pt x="488351" y="66190"/>
                  </a:cubicBezTo>
                  <a:cubicBezTo>
                    <a:pt x="515878" y="57617"/>
                    <a:pt x="538072" y="73714"/>
                    <a:pt x="538262" y="102385"/>
                  </a:cubicBezTo>
                  <a:cubicBezTo>
                    <a:pt x="538357" y="110957"/>
                    <a:pt x="536643" y="120196"/>
                    <a:pt x="533404" y="128102"/>
                  </a:cubicBezTo>
                  <a:cubicBezTo>
                    <a:pt x="518831" y="164202"/>
                    <a:pt x="473682" y="182585"/>
                    <a:pt x="435678" y="169726"/>
                  </a:cubicBezTo>
                  <a:cubicBezTo>
                    <a:pt x="380052" y="150867"/>
                    <a:pt x="377766" y="78001"/>
                    <a:pt x="401959" y="48473"/>
                  </a:cubicBezTo>
                  <a:cubicBezTo>
                    <a:pt x="404150" y="45520"/>
                    <a:pt x="406721" y="42853"/>
                    <a:pt x="409960" y="3904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0" name="Forma libre: forma 49">
              <a:extLst>
                <a:ext uri="{FF2B5EF4-FFF2-40B4-BE49-F238E27FC236}">
                  <a16:creationId xmlns:a16="http://schemas.microsoft.com/office/drawing/2014/main" id="{69DB4749-2FFF-485C-81C2-8AED4988817F}"/>
                </a:ext>
              </a:extLst>
            </p:cNvPr>
            <p:cNvSpPr/>
            <p:nvPr/>
          </p:nvSpPr>
          <p:spPr>
            <a:xfrm>
              <a:off x="1813845" y="1387332"/>
              <a:ext cx="576634" cy="1208985"/>
            </a:xfrm>
            <a:custGeom>
              <a:avLst/>
              <a:gdLst>
                <a:gd name="connsiteX0" fmla="*/ 0 w 646271"/>
                <a:gd name="connsiteY0" fmla="*/ 548836 h 1354990"/>
                <a:gd name="connsiteX1" fmla="*/ 14383 w 646271"/>
                <a:gd name="connsiteY1" fmla="*/ 502830 h 1354990"/>
                <a:gd name="connsiteX2" fmla="*/ 141256 w 646271"/>
                <a:gd name="connsiteY2" fmla="*/ 421677 h 1354990"/>
                <a:gd name="connsiteX3" fmla="*/ 400431 w 646271"/>
                <a:gd name="connsiteY3" fmla="*/ 419677 h 1354990"/>
                <a:gd name="connsiteX4" fmla="*/ 412052 w 646271"/>
                <a:gd name="connsiteY4" fmla="*/ 419677 h 1354990"/>
                <a:gd name="connsiteX5" fmla="*/ 412052 w 646271"/>
                <a:gd name="connsiteY5" fmla="*/ 382815 h 1354990"/>
                <a:gd name="connsiteX6" fmla="*/ 416528 w 646271"/>
                <a:gd name="connsiteY6" fmla="*/ 146691 h 1354990"/>
                <a:gd name="connsiteX7" fmla="*/ 490252 w 646271"/>
                <a:gd name="connsiteY7" fmla="*/ 19437 h 1354990"/>
                <a:gd name="connsiteX8" fmla="*/ 537496 w 646271"/>
                <a:gd name="connsiteY8" fmla="*/ 2958 h 1354990"/>
                <a:gd name="connsiteX9" fmla="*/ 558927 w 646271"/>
                <a:gd name="connsiteY9" fmla="*/ 387 h 1354990"/>
                <a:gd name="connsiteX10" fmla="*/ 568262 w 646271"/>
                <a:gd name="connsiteY10" fmla="*/ 33534 h 1354990"/>
                <a:gd name="connsiteX11" fmla="*/ 567309 w 646271"/>
                <a:gd name="connsiteY11" fmla="*/ 35343 h 1354990"/>
                <a:gd name="connsiteX12" fmla="*/ 551212 w 646271"/>
                <a:gd name="connsiteY12" fmla="*/ 33438 h 1354990"/>
                <a:gd name="connsiteX13" fmla="*/ 541211 w 646271"/>
                <a:gd name="connsiteY13" fmla="*/ 32772 h 1354990"/>
                <a:gd name="connsiteX14" fmla="*/ 500444 w 646271"/>
                <a:gd name="connsiteY14" fmla="*/ 53536 h 1354990"/>
                <a:gd name="connsiteX15" fmla="*/ 451199 w 646271"/>
                <a:gd name="connsiteY15" fmla="*/ 142500 h 1354990"/>
                <a:gd name="connsiteX16" fmla="*/ 445294 w 646271"/>
                <a:gd name="connsiteY16" fmla="*/ 434346 h 1354990"/>
                <a:gd name="connsiteX17" fmla="*/ 423863 w 646271"/>
                <a:gd name="connsiteY17" fmla="*/ 453967 h 1354990"/>
                <a:gd name="connsiteX18" fmla="*/ 144304 w 646271"/>
                <a:gd name="connsiteY18" fmla="*/ 455682 h 1354990"/>
                <a:gd name="connsiteX19" fmla="*/ 35814 w 646271"/>
                <a:gd name="connsiteY19" fmla="*/ 547122 h 1354990"/>
                <a:gd name="connsiteX20" fmla="*/ 34480 w 646271"/>
                <a:gd name="connsiteY20" fmla="*/ 565600 h 1354990"/>
                <a:gd name="connsiteX21" fmla="*/ 34480 w 646271"/>
                <a:gd name="connsiteY21" fmla="*/ 792105 h 1354990"/>
                <a:gd name="connsiteX22" fmla="*/ 96012 w 646271"/>
                <a:gd name="connsiteY22" fmla="*/ 891926 h 1354990"/>
                <a:gd name="connsiteX23" fmla="*/ 148304 w 646271"/>
                <a:gd name="connsiteY23" fmla="*/ 902214 h 1354990"/>
                <a:gd name="connsiteX24" fmla="*/ 428720 w 646271"/>
                <a:gd name="connsiteY24" fmla="*/ 902118 h 1354990"/>
                <a:gd name="connsiteX25" fmla="*/ 451009 w 646271"/>
                <a:gd name="connsiteY25" fmla="*/ 924502 h 1354990"/>
                <a:gd name="connsiteX26" fmla="*/ 451009 w 646271"/>
                <a:gd name="connsiteY26" fmla="*/ 1210252 h 1354990"/>
                <a:gd name="connsiteX27" fmla="*/ 560546 w 646271"/>
                <a:gd name="connsiteY27" fmla="*/ 1320552 h 1354990"/>
                <a:gd name="connsiteX28" fmla="*/ 636651 w 646271"/>
                <a:gd name="connsiteY28" fmla="*/ 1320552 h 1354990"/>
                <a:gd name="connsiteX29" fmla="*/ 646271 w 646271"/>
                <a:gd name="connsiteY29" fmla="*/ 1320552 h 1354990"/>
                <a:gd name="connsiteX30" fmla="*/ 635794 w 646271"/>
                <a:gd name="connsiteY30" fmla="*/ 1336839 h 1354990"/>
                <a:gd name="connsiteX31" fmla="*/ 616077 w 646271"/>
                <a:gd name="connsiteY31" fmla="*/ 1353413 h 1354990"/>
                <a:gd name="connsiteX32" fmla="*/ 490919 w 646271"/>
                <a:gd name="connsiteY32" fmla="*/ 1337220 h 1354990"/>
                <a:gd name="connsiteX33" fmla="*/ 416909 w 646271"/>
                <a:gd name="connsiteY33" fmla="*/ 1212824 h 1354990"/>
                <a:gd name="connsiteX34" fmla="*/ 416814 w 646271"/>
                <a:gd name="connsiteY34" fmla="*/ 946505 h 1354990"/>
                <a:gd name="connsiteX35" fmla="*/ 416814 w 646271"/>
                <a:gd name="connsiteY35" fmla="*/ 936503 h 1354990"/>
                <a:gd name="connsiteX36" fmla="*/ 406051 w 646271"/>
                <a:gd name="connsiteY36" fmla="*/ 936503 h 1354990"/>
                <a:gd name="connsiteX37" fmla="*/ 144209 w 646271"/>
                <a:gd name="connsiteY37" fmla="*/ 936503 h 1354990"/>
                <a:gd name="connsiteX38" fmla="*/ 4763 w 646271"/>
                <a:gd name="connsiteY38" fmla="*/ 829728 h 1354990"/>
                <a:gd name="connsiteX39" fmla="*/ 0 w 646271"/>
                <a:gd name="connsiteY39" fmla="*/ 809250 h 1354990"/>
                <a:gd name="connsiteX40" fmla="*/ 0 w 646271"/>
                <a:gd name="connsiteY40" fmla="*/ 548836 h 13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271" h="1354990">
                  <a:moveTo>
                    <a:pt x="0" y="548836"/>
                  </a:moveTo>
                  <a:cubicBezTo>
                    <a:pt x="4667" y="533406"/>
                    <a:pt x="7334" y="517023"/>
                    <a:pt x="14383" y="502830"/>
                  </a:cubicBezTo>
                  <a:cubicBezTo>
                    <a:pt x="40196" y="450728"/>
                    <a:pt x="83058" y="422820"/>
                    <a:pt x="141256" y="421677"/>
                  </a:cubicBezTo>
                  <a:cubicBezTo>
                    <a:pt x="227647" y="420058"/>
                    <a:pt x="314039" y="420249"/>
                    <a:pt x="400431" y="419677"/>
                  </a:cubicBezTo>
                  <a:cubicBezTo>
                    <a:pt x="403574" y="419677"/>
                    <a:pt x="406813" y="419677"/>
                    <a:pt x="412052" y="419677"/>
                  </a:cubicBezTo>
                  <a:cubicBezTo>
                    <a:pt x="412052" y="406818"/>
                    <a:pt x="411861" y="394817"/>
                    <a:pt x="412052" y="382815"/>
                  </a:cubicBezTo>
                  <a:cubicBezTo>
                    <a:pt x="413480" y="304139"/>
                    <a:pt x="415004" y="225367"/>
                    <a:pt x="416528" y="146691"/>
                  </a:cubicBezTo>
                  <a:cubicBezTo>
                    <a:pt x="417576" y="90588"/>
                    <a:pt x="441198" y="47059"/>
                    <a:pt x="490252" y="19437"/>
                  </a:cubicBezTo>
                  <a:cubicBezTo>
                    <a:pt x="504539" y="11340"/>
                    <a:pt x="521589" y="8102"/>
                    <a:pt x="537496" y="2958"/>
                  </a:cubicBezTo>
                  <a:cubicBezTo>
                    <a:pt x="539687" y="2292"/>
                    <a:pt x="557689" y="-1137"/>
                    <a:pt x="558927" y="387"/>
                  </a:cubicBezTo>
                  <a:cubicBezTo>
                    <a:pt x="567023" y="9912"/>
                    <a:pt x="560451" y="23723"/>
                    <a:pt x="568262" y="33534"/>
                  </a:cubicBezTo>
                  <a:cubicBezTo>
                    <a:pt x="567785" y="34391"/>
                    <a:pt x="567785" y="34391"/>
                    <a:pt x="567309" y="35343"/>
                  </a:cubicBezTo>
                  <a:cubicBezTo>
                    <a:pt x="562070" y="34391"/>
                    <a:pt x="556451" y="34200"/>
                    <a:pt x="551212" y="33438"/>
                  </a:cubicBezTo>
                  <a:cubicBezTo>
                    <a:pt x="547878" y="32962"/>
                    <a:pt x="543878" y="31533"/>
                    <a:pt x="541211" y="32772"/>
                  </a:cubicBezTo>
                  <a:cubicBezTo>
                    <a:pt x="527399" y="39249"/>
                    <a:pt x="513207" y="45249"/>
                    <a:pt x="500444" y="53536"/>
                  </a:cubicBezTo>
                  <a:cubicBezTo>
                    <a:pt x="468535" y="74301"/>
                    <a:pt x="452057" y="104495"/>
                    <a:pt x="451199" y="142500"/>
                  </a:cubicBezTo>
                  <a:cubicBezTo>
                    <a:pt x="449009" y="239750"/>
                    <a:pt x="447294" y="337095"/>
                    <a:pt x="445294" y="434346"/>
                  </a:cubicBezTo>
                  <a:cubicBezTo>
                    <a:pt x="445008" y="448252"/>
                    <a:pt x="438817" y="453872"/>
                    <a:pt x="423863" y="453967"/>
                  </a:cubicBezTo>
                  <a:cubicBezTo>
                    <a:pt x="330708" y="454634"/>
                    <a:pt x="237458" y="455682"/>
                    <a:pt x="144304" y="455682"/>
                  </a:cubicBezTo>
                  <a:cubicBezTo>
                    <a:pt x="87535" y="455682"/>
                    <a:pt x="43434" y="497401"/>
                    <a:pt x="35814" y="547122"/>
                  </a:cubicBezTo>
                  <a:cubicBezTo>
                    <a:pt x="34862" y="553218"/>
                    <a:pt x="34480" y="559409"/>
                    <a:pt x="34480" y="565600"/>
                  </a:cubicBezTo>
                  <a:cubicBezTo>
                    <a:pt x="34385" y="641133"/>
                    <a:pt x="34290" y="716571"/>
                    <a:pt x="34480" y="792105"/>
                  </a:cubicBezTo>
                  <a:cubicBezTo>
                    <a:pt x="34576" y="837825"/>
                    <a:pt x="56483" y="870781"/>
                    <a:pt x="96012" y="891926"/>
                  </a:cubicBezTo>
                  <a:cubicBezTo>
                    <a:pt x="111919" y="900404"/>
                    <a:pt x="130016" y="902214"/>
                    <a:pt x="148304" y="902214"/>
                  </a:cubicBezTo>
                  <a:cubicBezTo>
                    <a:pt x="241745" y="901928"/>
                    <a:pt x="335280" y="902118"/>
                    <a:pt x="428720" y="902118"/>
                  </a:cubicBezTo>
                  <a:cubicBezTo>
                    <a:pt x="445103" y="902118"/>
                    <a:pt x="451009" y="908024"/>
                    <a:pt x="451009" y="924502"/>
                  </a:cubicBezTo>
                  <a:cubicBezTo>
                    <a:pt x="451009" y="1019752"/>
                    <a:pt x="451009" y="1115002"/>
                    <a:pt x="451009" y="1210252"/>
                  </a:cubicBezTo>
                  <a:cubicBezTo>
                    <a:pt x="451009" y="1272450"/>
                    <a:pt x="498443" y="1320171"/>
                    <a:pt x="560546" y="1320552"/>
                  </a:cubicBezTo>
                  <a:cubicBezTo>
                    <a:pt x="585883" y="1320647"/>
                    <a:pt x="611314" y="1320552"/>
                    <a:pt x="636651" y="1320552"/>
                  </a:cubicBezTo>
                  <a:cubicBezTo>
                    <a:pt x="639794" y="1320552"/>
                    <a:pt x="643033" y="1320552"/>
                    <a:pt x="646271" y="1320552"/>
                  </a:cubicBezTo>
                  <a:cubicBezTo>
                    <a:pt x="642652" y="1326171"/>
                    <a:pt x="639413" y="1331219"/>
                    <a:pt x="635794" y="1336839"/>
                  </a:cubicBezTo>
                  <a:cubicBezTo>
                    <a:pt x="621887" y="1339411"/>
                    <a:pt x="620649" y="1340364"/>
                    <a:pt x="616077" y="1353413"/>
                  </a:cubicBezTo>
                  <a:cubicBezTo>
                    <a:pt x="573691" y="1354937"/>
                    <a:pt x="530543" y="1360080"/>
                    <a:pt x="490919" y="1337220"/>
                  </a:cubicBezTo>
                  <a:cubicBezTo>
                    <a:pt x="443198" y="1309598"/>
                    <a:pt x="417386" y="1267974"/>
                    <a:pt x="416909" y="1212824"/>
                  </a:cubicBezTo>
                  <a:cubicBezTo>
                    <a:pt x="416052" y="1124051"/>
                    <a:pt x="416719" y="1035278"/>
                    <a:pt x="416814" y="946505"/>
                  </a:cubicBezTo>
                  <a:cubicBezTo>
                    <a:pt x="416814" y="943552"/>
                    <a:pt x="416814" y="940694"/>
                    <a:pt x="416814" y="936503"/>
                  </a:cubicBezTo>
                  <a:cubicBezTo>
                    <a:pt x="412813" y="936503"/>
                    <a:pt x="409480" y="936503"/>
                    <a:pt x="406051" y="936503"/>
                  </a:cubicBezTo>
                  <a:cubicBezTo>
                    <a:pt x="318802" y="936503"/>
                    <a:pt x="231458" y="936599"/>
                    <a:pt x="144209" y="936503"/>
                  </a:cubicBezTo>
                  <a:cubicBezTo>
                    <a:pt x="77629" y="936408"/>
                    <a:pt x="21336" y="893165"/>
                    <a:pt x="4763" y="829728"/>
                  </a:cubicBezTo>
                  <a:cubicBezTo>
                    <a:pt x="2953" y="822966"/>
                    <a:pt x="1619" y="816108"/>
                    <a:pt x="0" y="809250"/>
                  </a:cubicBezTo>
                  <a:cubicBezTo>
                    <a:pt x="0" y="722286"/>
                    <a:pt x="0" y="635514"/>
                    <a:pt x="0" y="54883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1" name="Forma libre: forma 50">
              <a:extLst>
                <a:ext uri="{FF2B5EF4-FFF2-40B4-BE49-F238E27FC236}">
                  <a16:creationId xmlns:a16="http://schemas.microsoft.com/office/drawing/2014/main" id="{20CE875F-8335-4901-A429-F8F0CDF7281F}"/>
                </a:ext>
              </a:extLst>
            </p:cNvPr>
            <p:cNvSpPr/>
            <p:nvPr/>
          </p:nvSpPr>
          <p:spPr>
            <a:xfrm>
              <a:off x="2358439" y="1387336"/>
              <a:ext cx="658491" cy="540505"/>
            </a:xfrm>
            <a:custGeom>
              <a:avLst/>
              <a:gdLst>
                <a:gd name="connsiteX0" fmla="*/ 286417 w 738014"/>
                <a:gd name="connsiteY0" fmla="*/ 131540 h 605780"/>
                <a:gd name="connsiteX1" fmla="*/ 178594 w 738014"/>
                <a:gd name="connsiteY1" fmla="*/ 35338 h 605780"/>
                <a:gd name="connsiteX2" fmla="*/ 10477 w 738014"/>
                <a:gd name="connsiteY2" fmla="*/ 35338 h 605780"/>
                <a:gd name="connsiteX3" fmla="*/ 0 w 738014"/>
                <a:gd name="connsiteY3" fmla="*/ 35338 h 605780"/>
                <a:gd name="connsiteX4" fmla="*/ 7048 w 738014"/>
                <a:gd name="connsiteY4" fmla="*/ 21241 h 605780"/>
                <a:gd name="connsiteX5" fmla="*/ 13525 w 738014"/>
                <a:gd name="connsiteY5" fmla="*/ 21622 h 605780"/>
                <a:gd name="connsiteX6" fmla="*/ 13716 w 738014"/>
                <a:gd name="connsiteY6" fmla="*/ 18669 h 605780"/>
                <a:gd name="connsiteX7" fmla="*/ 4286 w 738014"/>
                <a:gd name="connsiteY7" fmla="*/ 7049 h 605780"/>
                <a:gd name="connsiteX8" fmla="*/ 2000 w 738014"/>
                <a:gd name="connsiteY8" fmla="*/ 95 h 605780"/>
                <a:gd name="connsiteX9" fmla="*/ 14383 w 738014"/>
                <a:gd name="connsiteY9" fmla="*/ 95 h 605780"/>
                <a:gd name="connsiteX10" fmla="*/ 17526 w 738014"/>
                <a:gd name="connsiteY10" fmla="*/ 2953 h 605780"/>
                <a:gd name="connsiteX11" fmla="*/ 26860 w 738014"/>
                <a:gd name="connsiteY11" fmla="*/ 10573 h 605780"/>
                <a:gd name="connsiteX12" fmla="*/ 24955 w 738014"/>
                <a:gd name="connsiteY12" fmla="*/ 0 h 605780"/>
                <a:gd name="connsiteX13" fmla="*/ 186023 w 738014"/>
                <a:gd name="connsiteY13" fmla="*/ 0 h 605780"/>
                <a:gd name="connsiteX14" fmla="*/ 220503 w 738014"/>
                <a:gd name="connsiteY14" fmla="*/ 7239 h 605780"/>
                <a:gd name="connsiteX15" fmla="*/ 321469 w 738014"/>
                <a:gd name="connsiteY15" fmla="*/ 143828 h 605780"/>
                <a:gd name="connsiteX16" fmla="*/ 320421 w 738014"/>
                <a:gd name="connsiteY16" fmla="*/ 411956 h 605780"/>
                <a:gd name="connsiteX17" fmla="*/ 320897 w 738014"/>
                <a:gd name="connsiteY17" fmla="*/ 419386 h 605780"/>
                <a:gd name="connsiteX18" fmla="*/ 332232 w 738014"/>
                <a:gd name="connsiteY18" fmla="*/ 419386 h 605780"/>
                <a:gd name="connsiteX19" fmla="*/ 582644 w 738014"/>
                <a:gd name="connsiteY19" fmla="*/ 419005 h 605780"/>
                <a:gd name="connsiteX20" fmla="*/ 698945 w 738014"/>
                <a:gd name="connsiteY20" fmla="*/ 477869 h 605780"/>
                <a:gd name="connsiteX21" fmla="*/ 737997 w 738014"/>
                <a:gd name="connsiteY21" fmla="*/ 585883 h 605780"/>
                <a:gd name="connsiteX22" fmla="*/ 717137 w 738014"/>
                <a:gd name="connsiteY22" fmla="*/ 605314 h 605780"/>
                <a:gd name="connsiteX23" fmla="*/ 703802 w 738014"/>
                <a:gd name="connsiteY23" fmla="*/ 586931 h 605780"/>
                <a:gd name="connsiteX24" fmla="*/ 690086 w 738014"/>
                <a:gd name="connsiteY24" fmla="*/ 529685 h 605780"/>
                <a:gd name="connsiteX25" fmla="*/ 632365 w 738014"/>
                <a:gd name="connsiteY25" fmla="*/ 463487 h 605780"/>
                <a:gd name="connsiteX26" fmla="*/ 591693 w 738014"/>
                <a:gd name="connsiteY26" fmla="*/ 453295 h 605780"/>
                <a:gd name="connsiteX27" fmla="*/ 499776 w 738014"/>
                <a:gd name="connsiteY27" fmla="*/ 453295 h 605780"/>
                <a:gd name="connsiteX28" fmla="*/ 305085 w 738014"/>
                <a:gd name="connsiteY28" fmla="*/ 453390 h 605780"/>
                <a:gd name="connsiteX29" fmla="*/ 285845 w 738014"/>
                <a:gd name="connsiteY29" fmla="*/ 434340 h 605780"/>
                <a:gd name="connsiteX30" fmla="*/ 286702 w 738014"/>
                <a:gd name="connsiteY30" fmla="*/ 242316 h 6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8014" h="605780">
                  <a:moveTo>
                    <a:pt x="286417" y="131540"/>
                  </a:moveTo>
                  <a:cubicBezTo>
                    <a:pt x="279940" y="76200"/>
                    <a:pt x="234505" y="35624"/>
                    <a:pt x="178594" y="35338"/>
                  </a:cubicBezTo>
                  <a:cubicBezTo>
                    <a:pt x="122587" y="35147"/>
                    <a:pt x="66484" y="35338"/>
                    <a:pt x="10477" y="35338"/>
                  </a:cubicBezTo>
                  <a:cubicBezTo>
                    <a:pt x="7239" y="35338"/>
                    <a:pt x="4000" y="35338"/>
                    <a:pt x="0" y="35338"/>
                  </a:cubicBezTo>
                  <a:cubicBezTo>
                    <a:pt x="2476" y="30290"/>
                    <a:pt x="4667" y="26003"/>
                    <a:pt x="7048" y="21241"/>
                  </a:cubicBezTo>
                  <a:cubicBezTo>
                    <a:pt x="8954" y="21336"/>
                    <a:pt x="11144" y="21527"/>
                    <a:pt x="13525" y="21622"/>
                  </a:cubicBezTo>
                  <a:cubicBezTo>
                    <a:pt x="13621" y="20288"/>
                    <a:pt x="14097" y="19145"/>
                    <a:pt x="13716" y="18669"/>
                  </a:cubicBezTo>
                  <a:cubicBezTo>
                    <a:pt x="10573" y="14764"/>
                    <a:pt x="7144" y="11144"/>
                    <a:pt x="4286" y="7049"/>
                  </a:cubicBezTo>
                  <a:cubicBezTo>
                    <a:pt x="2953" y="5144"/>
                    <a:pt x="2667" y="2477"/>
                    <a:pt x="2000" y="95"/>
                  </a:cubicBezTo>
                  <a:cubicBezTo>
                    <a:pt x="6096" y="95"/>
                    <a:pt x="10287" y="95"/>
                    <a:pt x="14383" y="95"/>
                  </a:cubicBezTo>
                  <a:cubicBezTo>
                    <a:pt x="15430" y="1048"/>
                    <a:pt x="16478" y="2096"/>
                    <a:pt x="17526" y="2953"/>
                  </a:cubicBezTo>
                  <a:cubicBezTo>
                    <a:pt x="20669" y="5525"/>
                    <a:pt x="23717" y="8096"/>
                    <a:pt x="26860" y="10573"/>
                  </a:cubicBezTo>
                  <a:cubicBezTo>
                    <a:pt x="26194" y="7049"/>
                    <a:pt x="25622" y="3524"/>
                    <a:pt x="24955" y="0"/>
                  </a:cubicBezTo>
                  <a:cubicBezTo>
                    <a:pt x="78676" y="0"/>
                    <a:pt x="132302" y="0"/>
                    <a:pt x="186023" y="0"/>
                  </a:cubicBezTo>
                  <a:cubicBezTo>
                    <a:pt x="197548" y="2381"/>
                    <a:pt x="209264" y="3905"/>
                    <a:pt x="220503" y="7239"/>
                  </a:cubicBezTo>
                  <a:cubicBezTo>
                    <a:pt x="280511" y="24956"/>
                    <a:pt x="321850" y="81248"/>
                    <a:pt x="321469" y="143828"/>
                  </a:cubicBezTo>
                  <a:cubicBezTo>
                    <a:pt x="320993" y="233172"/>
                    <a:pt x="320707" y="322612"/>
                    <a:pt x="320421" y="411956"/>
                  </a:cubicBezTo>
                  <a:cubicBezTo>
                    <a:pt x="320421" y="413957"/>
                    <a:pt x="320611" y="415957"/>
                    <a:pt x="320897" y="419386"/>
                  </a:cubicBezTo>
                  <a:cubicBezTo>
                    <a:pt x="324802" y="419386"/>
                    <a:pt x="328517" y="419386"/>
                    <a:pt x="332232" y="419386"/>
                  </a:cubicBezTo>
                  <a:cubicBezTo>
                    <a:pt x="415671" y="419386"/>
                    <a:pt x="499205" y="420434"/>
                    <a:pt x="582644" y="419005"/>
                  </a:cubicBezTo>
                  <a:cubicBezTo>
                    <a:pt x="632841" y="418148"/>
                    <a:pt x="669988" y="439293"/>
                    <a:pt x="698945" y="477869"/>
                  </a:cubicBezTo>
                  <a:cubicBezTo>
                    <a:pt x="722947" y="509778"/>
                    <a:pt x="736663" y="545687"/>
                    <a:pt x="737997" y="585883"/>
                  </a:cubicBezTo>
                  <a:cubicBezTo>
                    <a:pt x="738473" y="599599"/>
                    <a:pt x="729043" y="607885"/>
                    <a:pt x="717137" y="605314"/>
                  </a:cubicBezTo>
                  <a:cubicBezTo>
                    <a:pt x="708850" y="603504"/>
                    <a:pt x="704279" y="597884"/>
                    <a:pt x="703802" y="586931"/>
                  </a:cubicBezTo>
                  <a:cubicBezTo>
                    <a:pt x="703040" y="566928"/>
                    <a:pt x="698468" y="547783"/>
                    <a:pt x="690086" y="529685"/>
                  </a:cubicBezTo>
                  <a:cubicBezTo>
                    <a:pt x="677227" y="502158"/>
                    <a:pt x="659606" y="478631"/>
                    <a:pt x="632365" y="463487"/>
                  </a:cubicBezTo>
                  <a:cubicBezTo>
                    <a:pt x="619697" y="456438"/>
                    <a:pt x="606076" y="453295"/>
                    <a:pt x="591693" y="453295"/>
                  </a:cubicBezTo>
                  <a:cubicBezTo>
                    <a:pt x="561022" y="453295"/>
                    <a:pt x="530447" y="453295"/>
                    <a:pt x="499776" y="453295"/>
                  </a:cubicBezTo>
                  <a:cubicBezTo>
                    <a:pt x="434911" y="453295"/>
                    <a:pt x="369951" y="453390"/>
                    <a:pt x="305085" y="453390"/>
                  </a:cubicBezTo>
                  <a:cubicBezTo>
                    <a:pt x="292798" y="453390"/>
                    <a:pt x="285845" y="446627"/>
                    <a:pt x="285845" y="434340"/>
                  </a:cubicBezTo>
                  <a:cubicBezTo>
                    <a:pt x="286035" y="370332"/>
                    <a:pt x="286321" y="306324"/>
                    <a:pt x="286702" y="242316"/>
                  </a:cubicBezTo>
                </a:path>
              </a:pathLst>
            </a:custGeom>
            <a:solidFill>
              <a:srgbClr val="1499B8"/>
            </a:solidFill>
            <a:ln w="9525" cap="flat">
              <a:solidFill>
                <a:srgbClr val="1499B8"/>
              </a:solidFill>
              <a:prstDash val="solid"/>
              <a:miter/>
            </a:ln>
          </p:spPr>
          <p:txBody>
            <a:bodyPr rtlCol="0" anchor="ctr"/>
            <a:lstStyle/>
            <a:p>
              <a:endParaRPr lang="es-PE"/>
            </a:p>
          </p:txBody>
        </p:sp>
        <p:sp>
          <p:nvSpPr>
            <p:cNvPr id="52" name="Forma libre: forma 51">
              <a:extLst>
                <a:ext uri="{FF2B5EF4-FFF2-40B4-BE49-F238E27FC236}">
                  <a16:creationId xmlns:a16="http://schemas.microsoft.com/office/drawing/2014/main" id="{8B677264-152E-4C35-9440-60BD8C3191AC}"/>
                </a:ext>
              </a:extLst>
            </p:cNvPr>
            <p:cNvSpPr/>
            <p:nvPr/>
          </p:nvSpPr>
          <p:spPr>
            <a:xfrm>
              <a:off x="2306597" y="1387507"/>
              <a:ext cx="42674" cy="29482"/>
            </a:xfrm>
            <a:custGeom>
              <a:avLst/>
              <a:gdLst>
                <a:gd name="connsiteX0" fmla="*/ 47720 w 47828"/>
                <a:gd name="connsiteY0" fmla="*/ 0 h 33042"/>
                <a:gd name="connsiteX1" fmla="*/ 47149 w 47828"/>
                <a:gd name="connsiteY1" fmla="*/ 6667 h 33042"/>
                <a:gd name="connsiteX2" fmla="*/ 39624 w 47828"/>
                <a:gd name="connsiteY2" fmla="*/ 14954 h 33042"/>
                <a:gd name="connsiteX3" fmla="*/ 35719 w 47828"/>
                <a:gd name="connsiteY3" fmla="*/ 31337 h 33042"/>
                <a:gd name="connsiteX4" fmla="*/ 19812 w 47828"/>
                <a:gd name="connsiteY4" fmla="*/ 28384 h 33042"/>
                <a:gd name="connsiteX5" fmla="*/ 0 w 47828"/>
                <a:gd name="connsiteY5" fmla="*/ 0 h 33042"/>
                <a:gd name="connsiteX6" fmla="*/ 47720 w 47828"/>
                <a:gd name="connsiteY6" fmla="*/ 0 h 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8" h="33042">
                  <a:moveTo>
                    <a:pt x="47720" y="0"/>
                  </a:moveTo>
                  <a:cubicBezTo>
                    <a:pt x="47625" y="2286"/>
                    <a:pt x="48292" y="5048"/>
                    <a:pt x="47149" y="6667"/>
                  </a:cubicBezTo>
                  <a:cubicBezTo>
                    <a:pt x="45053" y="9811"/>
                    <a:pt x="40862" y="11716"/>
                    <a:pt x="39624" y="14954"/>
                  </a:cubicBezTo>
                  <a:cubicBezTo>
                    <a:pt x="37433" y="20669"/>
                    <a:pt x="37529" y="23336"/>
                    <a:pt x="35719" y="31337"/>
                  </a:cubicBezTo>
                  <a:cubicBezTo>
                    <a:pt x="31052" y="32861"/>
                    <a:pt x="24384" y="35338"/>
                    <a:pt x="19812" y="28384"/>
                  </a:cubicBezTo>
                  <a:cubicBezTo>
                    <a:pt x="13430" y="18764"/>
                    <a:pt x="6572" y="9430"/>
                    <a:pt x="0" y="0"/>
                  </a:cubicBezTo>
                  <a:cubicBezTo>
                    <a:pt x="15812" y="0"/>
                    <a:pt x="31718" y="0"/>
                    <a:pt x="47720"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3" name="Forma libre: forma 52">
              <a:extLst>
                <a:ext uri="{FF2B5EF4-FFF2-40B4-BE49-F238E27FC236}">
                  <a16:creationId xmlns:a16="http://schemas.microsoft.com/office/drawing/2014/main" id="{E630847E-42D4-40B0-845D-B25E4D42691D}"/>
                </a:ext>
              </a:extLst>
            </p:cNvPr>
            <p:cNvSpPr/>
            <p:nvPr/>
          </p:nvSpPr>
          <p:spPr>
            <a:xfrm>
              <a:off x="2371271" y="1387507"/>
              <a:ext cx="11133" cy="9433"/>
            </a:xfrm>
            <a:custGeom>
              <a:avLst/>
              <a:gdLst>
                <a:gd name="connsiteX0" fmla="*/ 10573 w 12477"/>
                <a:gd name="connsiteY0" fmla="*/ 0 h 10572"/>
                <a:gd name="connsiteX1" fmla="*/ 12478 w 12477"/>
                <a:gd name="connsiteY1" fmla="*/ 10573 h 10572"/>
                <a:gd name="connsiteX2" fmla="*/ 3143 w 12477"/>
                <a:gd name="connsiteY2" fmla="*/ 2953 h 10572"/>
                <a:gd name="connsiteX3" fmla="*/ 0 w 12477"/>
                <a:gd name="connsiteY3" fmla="*/ 95 h 10572"/>
                <a:gd name="connsiteX4" fmla="*/ 10573 w 12477"/>
                <a:gd name="connsiteY4" fmla="*/ 0 h 1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0572">
                  <a:moveTo>
                    <a:pt x="10573" y="0"/>
                  </a:moveTo>
                  <a:cubicBezTo>
                    <a:pt x="11240" y="3524"/>
                    <a:pt x="11811" y="7049"/>
                    <a:pt x="12478" y="10573"/>
                  </a:cubicBezTo>
                  <a:cubicBezTo>
                    <a:pt x="9335" y="8001"/>
                    <a:pt x="6191" y="5525"/>
                    <a:pt x="3143" y="2953"/>
                  </a:cubicBezTo>
                  <a:cubicBezTo>
                    <a:pt x="2000" y="2000"/>
                    <a:pt x="1048" y="1048"/>
                    <a:pt x="0" y="95"/>
                  </a:cubicBezTo>
                  <a:cubicBezTo>
                    <a:pt x="3524" y="0"/>
                    <a:pt x="7049" y="0"/>
                    <a:pt x="10573" y="0"/>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4" name="Forma libre: forma 53">
              <a:extLst>
                <a:ext uri="{FF2B5EF4-FFF2-40B4-BE49-F238E27FC236}">
                  <a16:creationId xmlns:a16="http://schemas.microsoft.com/office/drawing/2014/main" id="{41F4CFCB-76F1-41D3-B592-104BC4172700}"/>
                </a:ext>
              </a:extLst>
            </p:cNvPr>
            <p:cNvSpPr/>
            <p:nvPr/>
          </p:nvSpPr>
          <p:spPr>
            <a:xfrm>
              <a:off x="2440791" y="2521291"/>
              <a:ext cx="181663" cy="74560"/>
            </a:xfrm>
            <a:custGeom>
              <a:avLst/>
              <a:gdLst>
                <a:gd name="connsiteX0" fmla="*/ 5715 w 203602"/>
                <a:gd name="connsiteY0" fmla="*/ 83462 h 83564"/>
                <a:gd name="connsiteX1" fmla="*/ 0 w 203602"/>
                <a:gd name="connsiteY1" fmla="*/ 49362 h 83564"/>
                <a:gd name="connsiteX2" fmla="*/ 8572 w 203602"/>
                <a:gd name="connsiteY2" fmla="*/ 49362 h 83564"/>
                <a:gd name="connsiteX3" fmla="*/ 81915 w 203602"/>
                <a:gd name="connsiteY3" fmla="*/ 49362 h 83564"/>
                <a:gd name="connsiteX4" fmla="*/ 171545 w 203602"/>
                <a:gd name="connsiteY4" fmla="*/ 8024 h 83564"/>
                <a:gd name="connsiteX5" fmla="*/ 189071 w 203602"/>
                <a:gd name="connsiteY5" fmla="*/ 785 h 83564"/>
                <a:gd name="connsiteX6" fmla="*/ 202120 w 203602"/>
                <a:gd name="connsiteY6" fmla="*/ 12215 h 83564"/>
                <a:gd name="connsiteX7" fmla="*/ 196977 w 203602"/>
                <a:gd name="connsiteY7" fmla="*/ 31455 h 83564"/>
                <a:gd name="connsiteX8" fmla="*/ 110966 w 203602"/>
                <a:gd name="connsiteY8" fmla="*/ 81081 h 83564"/>
                <a:gd name="connsiteX9" fmla="*/ 59912 w 203602"/>
                <a:gd name="connsiteY9" fmla="*/ 83367 h 83564"/>
                <a:gd name="connsiteX10" fmla="*/ 5715 w 203602"/>
                <a:gd name="connsiteY10" fmla="*/ 83462 h 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02" h="83564">
                  <a:moveTo>
                    <a:pt x="5715" y="83462"/>
                  </a:moveTo>
                  <a:cubicBezTo>
                    <a:pt x="3715" y="71270"/>
                    <a:pt x="1905" y="60697"/>
                    <a:pt x="0" y="49362"/>
                  </a:cubicBezTo>
                  <a:cubicBezTo>
                    <a:pt x="2762" y="49362"/>
                    <a:pt x="5715" y="49362"/>
                    <a:pt x="8572" y="49362"/>
                  </a:cubicBezTo>
                  <a:cubicBezTo>
                    <a:pt x="33052" y="49362"/>
                    <a:pt x="57436" y="49267"/>
                    <a:pt x="81915" y="49362"/>
                  </a:cubicBezTo>
                  <a:cubicBezTo>
                    <a:pt x="118300" y="49553"/>
                    <a:pt x="148494" y="36504"/>
                    <a:pt x="171545" y="8024"/>
                  </a:cubicBezTo>
                  <a:cubicBezTo>
                    <a:pt x="176213" y="2309"/>
                    <a:pt x="182309" y="-1787"/>
                    <a:pt x="189071" y="785"/>
                  </a:cubicBezTo>
                  <a:cubicBezTo>
                    <a:pt x="194215" y="2690"/>
                    <a:pt x="199454" y="7452"/>
                    <a:pt x="202120" y="12215"/>
                  </a:cubicBezTo>
                  <a:cubicBezTo>
                    <a:pt x="205930" y="19168"/>
                    <a:pt x="201739" y="25836"/>
                    <a:pt x="196977" y="31455"/>
                  </a:cubicBezTo>
                  <a:cubicBezTo>
                    <a:pt x="174212" y="58221"/>
                    <a:pt x="146018" y="76128"/>
                    <a:pt x="110966" y="81081"/>
                  </a:cubicBezTo>
                  <a:cubicBezTo>
                    <a:pt x="94202" y="83462"/>
                    <a:pt x="76962" y="83081"/>
                    <a:pt x="59912" y="83367"/>
                  </a:cubicBezTo>
                  <a:cubicBezTo>
                    <a:pt x="41434" y="83748"/>
                    <a:pt x="22860" y="83462"/>
                    <a:pt x="5715" y="83462"/>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5" name="Forma libre: forma 54">
              <a:extLst>
                <a:ext uri="{FF2B5EF4-FFF2-40B4-BE49-F238E27FC236}">
                  <a16:creationId xmlns:a16="http://schemas.microsoft.com/office/drawing/2014/main" id="{7A08DC09-9427-4C32-8D21-C5680E58CE86}"/>
                </a:ext>
              </a:extLst>
            </p:cNvPr>
            <p:cNvSpPr/>
            <p:nvPr/>
          </p:nvSpPr>
          <p:spPr>
            <a:xfrm>
              <a:off x="2385590" y="2565119"/>
              <a:ext cx="54181" cy="30645"/>
            </a:xfrm>
            <a:custGeom>
              <a:avLst/>
              <a:gdLst>
                <a:gd name="connsiteX0" fmla="*/ 40150 w 60724"/>
                <a:gd name="connsiteY0" fmla="*/ 30245 h 34346"/>
                <a:gd name="connsiteX1" fmla="*/ 16528 w 60724"/>
                <a:gd name="connsiteY1" fmla="*/ 908 h 34346"/>
                <a:gd name="connsiteX2" fmla="*/ 43198 w 60724"/>
                <a:gd name="connsiteY2" fmla="*/ 5289 h 34346"/>
                <a:gd name="connsiteX3" fmla="*/ 55676 w 60724"/>
                <a:gd name="connsiteY3" fmla="*/ 13195 h 34346"/>
                <a:gd name="connsiteX4" fmla="*/ 60724 w 60724"/>
                <a:gd name="connsiteY4" fmla="*/ 27768 h 34346"/>
                <a:gd name="connsiteX5" fmla="*/ 50247 w 60724"/>
                <a:gd name="connsiteY5" fmla="*/ 34341 h 34346"/>
                <a:gd name="connsiteX6" fmla="*/ 15957 w 60724"/>
                <a:gd name="connsiteY6" fmla="*/ 34245 h 34346"/>
                <a:gd name="connsiteX7" fmla="*/ 50 w 60724"/>
                <a:gd name="connsiteY7" fmla="*/ 19577 h 34346"/>
                <a:gd name="connsiteX8" fmla="*/ 7003 w 60724"/>
                <a:gd name="connsiteY8" fmla="*/ 8528 h 34346"/>
                <a:gd name="connsiteX9" fmla="*/ 17385 w 60724"/>
                <a:gd name="connsiteY9" fmla="*/ 11576 h 34346"/>
                <a:gd name="connsiteX10" fmla="*/ 30911 w 60724"/>
                <a:gd name="connsiteY10" fmla="*/ 27768 h 34346"/>
                <a:gd name="connsiteX11" fmla="*/ 37864 w 60724"/>
                <a:gd name="connsiteY11" fmla="*/ 32721 h 34346"/>
                <a:gd name="connsiteX12" fmla="*/ 40150 w 60724"/>
                <a:gd name="connsiteY12" fmla="*/ 30245 h 3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4" h="34346">
                  <a:moveTo>
                    <a:pt x="40150" y="30245"/>
                  </a:moveTo>
                  <a:cubicBezTo>
                    <a:pt x="32340" y="20529"/>
                    <a:pt x="24529" y="10814"/>
                    <a:pt x="16528" y="908"/>
                  </a:cubicBezTo>
                  <a:cubicBezTo>
                    <a:pt x="25482" y="-426"/>
                    <a:pt x="34721" y="-1188"/>
                    <a:pt x="43198" y="5289"/>
                  </a:cubicBezTo>
                  <a:cubicBezTo>
                    <a:pt x="47103" y="8337"/>
                    <a:pt x="52818" y="9576"/>
                    <a:pt x="55676" y="13195"/>
                  </a:cubicBezTo>
                  <a:cubicBezTo>
                    <a:pt x="58724" y="17100"/>
                    <a:pt x="60724" y="22815"/>
                    <a:pt x="60724" y="27768"/>
                  </a:cubicBezTo>
                  <a:cubicBezTo>
                    <a:pt x="60724" y="33483"/>
                    <a:pt x="55390" y="34436"/>
                    <a:pt x="50247" y="34341"/>
                  </a:cubicBezTo>
                  <a:cubicBezTo>
                    <a:pt x="38817" y="34150"/>
                    <a:pt x="27387" y="34341"/>
                    <a:pt x="15957" y="34245"/>
                  </a:cubicBezTo>
                  <a:cubicBezTo>
                    <a:pt x="9575" y="34245"/>
                    <a:pt x="-807" y="25482"/>
                    <a:pt x="50" y="19577"/>
                  </a:cubicBezTo>
                  <a:cubicBezTo>
                    <a:pt x="621" y="15481"/>
                    <a:pt x="3574" y="10719"/>
                    <a:pt x="7003" y="8528"/>
                  </a:cubicBezTo>
                  <a:cubicBezTo>
                    <a:pt x="9099" y="7194"/>
                    <a:pt x="14909" y="9195"/>
                    <a:pt x="17385" y="11576"/>
                  </a:cubicBezTo>
                  <a:cubicBezTo>
                    <a:pt x="22434" y="16338"/>
                    <a:pt x="26244" y="22529"/>
                    <a:pt x="30911" y="27768"/>
                  </a:cubicBezTo>
                  <a:cubicBezTo>
                    <a:pt x="32721" y="29864"/>
                    <a:pt x="35578" y="31102"/>
                    <a:pt x="37864" y="32721"/>
                  </a:cubicBezTo>
                  <a:cubicBezTo>
                    <a:pt x="38721" y="31959"/>
                    <a:pt x="39484" y="31102"/>
                    <a:pt x="40150" y="30245"/>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6" name="Forma libre: forma 55">
              <a:extLst>
                <a:ext uri="{FF2B5EF4-FFF2-40B4-BE49-F238E27FC236}">
                  <a16:creationId xmlns:a16="http://schemas.microsoft.com/office/drawing/2014/main" id="{EB754478-8E03-4901-9304-441C3A5E1905}"/>
                </a:ext>
              </a:extLst>
            </p:cNvPr>
            <p:cNvSpPr/>
            <p:nvPr/>
          </p:nvSpPr>
          <p:spPr>
            <a:xfrm>
              <a:off x="2344202" y="1394986"/>
              <a:ext cx="16955" cy="20541"/>
            </a:xfrm>
            <a:custGeom>
              <a:avLst/>
              <a:gdLst>
                <a:gd name="connsiteX0" fmla="*/ 19003 w 19003"/>
                <a:gd name="connsiteY0" fmla="*/ 7334 h 23022"/>
                <a:gd name="connsiteX1" fmla="*/ 7097 w 19003"/>
                <a:gd name="connsiteY1" fmla="*/ 22860 h 23022"/>
                <a:gd name="connsiteX2" fmla="*/ 49 w 19003"/>
                <a:gd name="connsiteY2" fmla="*/ 15145 h 23022"/>
                <a:gd name="connsiteX3" fmla="*/ 11765 w 19003"/>
                <a:gd name="connsiteY3" fmla="*/ 0 h 23022"/>
                <a:gd name="connsiteX4" fmla="*/ 19003 w 19003"/>
                <a:gd name="connsiteY4" fmla="*/ 7334 h 2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23022">
                  <a:moveTo>
                    <a:pt x="19003" y="7334"/>
                  </a:moveTo>
                  <a:cubicBezTo>
                    <a:pt x="18718" y="16097"/>
                    <a:pt x="11955" y="24289"/>
                    <a:pt x="7097" y="22860"/>
                  </a:cubicBezTo>
                  <a:cubicBezTo>
                    <a:pt x="4049" y="22003"/>
                    <a:pt x="-523" y="16192"/>
                    <a:pt x="49" y="15145"/>
                  </a:cubicBezTo>
                  <a:cubicBezTo>
                    <a:pt x="3192" y="9620"/>
                    <a:pt x="7669" y="4953"/>
                    <a:pt x="11765" y="0"/>
                  </a:cubicBezTo>
                  <a:cubicBezTo>
                    <a:pt x="14622" y="2858"/>
                    <a:pt x="17480" y="5715"/>
                    <a:pt x="19003" y="7334"/>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7" name="Forma libre: forma 56">
              <a:extLst>
                <a:ext uri="{FF2B5EF4-FFF2-40B4-BE49-F238E27FC236}">
                  <a16:creationId xmlns:a16="http://schemas.microsoft.com/office/drawing/2014/main" id="{94AA2B9D-9367-494E-B974-B9AA1E30EE1A}"/>
                </a:ext>
              </a:extLst>
            </p:cNvPr>
            <p:cNvSpPr/>
            <p:nvPr/>
          </p:nvSpPr>
          <p:spPr>
            <a:xfrm>
              <a:off x="2366598" y="2586741"/>
              <a:ext cx="20396" cy="8424"/>
            </a:xfrm>
            <a:custGeom>
              <a:avLst/>
              <a:gdLst>
                <a:gd name="connsiteX0" fmla="*/ 21717 w 22859"/>
                <a:gd name="connsiteY0" fmla="*/ 9441 h 9441"/>
                <a:gd name="connsiteX1" fmla="*/ 1524 w 22859"/>
                <a:gd name="connsiteY1" fmla="*/ 9441 h 9441"/>
                <a:gd name="connsiteX2" fmla="*/ 0 w 22859"/>
                <a:gd name="connsiteY2" fmla="*/ 7441 h 9441"/>
                <a:gd name="connsiteX3" fmla="*/ 9525 w 22859"/>
                <a:gd name="connsiteY3" fmla="*/ 12 h 9441"/>
                <a:gd name="connsiteX4" fmla="*/ 22860 w 22859"/>
                <a:gd name="connsiteY4" fmla="*/ 6965 h 9441"/>
                <a:gd name="connsiteX5" fmla="*/ 21717 w 22859"/>
                <a:gd name="connsiteY5" fmla="*/ 9441 h 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9441">
                  <a:moveTo>
                    <a:pt x="21717" y="9441"/>
                  </a:moveTo>
                  <a:cubicBezTo>
                    <a:pt x="14954" y="9441"/>
                    <a:pt x="8287" y="9441"/>
                    <a:pt x="1524" y="9441"/>
                  </a:cubicBezTo>
                  <a:cubicBezTo>
                    <a:pt x="1048" y="8774"/>
                    <a:pt x="476" y="8108"/>
                    <a:pt x="0" y="7441"/>
                  </a:cubicBezTo>
                  <a:cubicBezTo>
                    <a:pt x="3143" y="4774"/>
                    <a:pt x="6572" y="-274"/>
                    <a:pt x="9525" y="12"/>
                  </a:cubicBezTo>
                  <a:cubicBezTo>
                    <a:pt x="14192" y="488"/>
                    <a:pt x="18479" y="4488"/>
                    <a:pt x="22860" y="6965"/>
                  </a:cubicBezTo>
                  <a:cubicBezTo>
                    <a:pt x="22384" y="7822"/>
                    <a:pt x="22003" y="8679"/>
                    <a:pt x="21717" y="9441"/>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8" name="Forma libre: forma 57">
              <a:extLst>
                <a:ext uri="{FF2B5EF4-FFF2-40B4-BE49-F238E27FC236}">
                  <a16:creationId xmlns:a16="http://schemas.microsoft.com/office/drawing/2014/main" id="{F7DFFADA-B46E-4B7E-AF3B-56991A25F93A}"/>
                </a:ext>
              </a:extLst>
            </p:cNvPr>
            <p:cNvSpPr/>
            <p:nvPr/>
          </p:nvSpPr>
          <p:spPr>
            <a:xfrm>
              <a:off x="2848131" y="2097250"/>
              <a:ext cx="149831" cy="128565"/>
            </a:xfrm>
            <a:custGeom>
              <a:avLst/>
              <a:gdLst>
                <a:gd name="connsiteX0" fmla="*/ 167926 w 167925"/>
                <a:gd name="connsiteY0" fmla="*/ 58555 h 144091"/>
                <a:gd name="connsiteX1" fmla="*/ 121539 w 167925"/>
                <a:gd name="connsiteY1" fmla="*/ 32076 h 144091"/>
                <a:gd name="connsiteX2" fmla="*/ 119634 w 167925"/>
                <a:gd name="connsiteY2" fmla="*/ 34362 h 144091"/>
                <a:gd name="connsiteX3" fmla="*/ 121825 w 167925"/>
                <a:gd name="connsiteY3" fmla="*/ 39219 h 144091"/>
                <a:gd name="connsiteX4" fmla="*/ 118872 w 167925"/>
                <a:gd name="connsiteY4" fmla="*/ 122087 h 144091"/>
                <a:gd name="connsiteX5" fmla="*/ 40862 w 167925"/>
                <a:gd name="connsiteY5" fmla="*/ 122944 h 144091"/>
                <a:gd name="connsiteX6" fmla="*/ 32766 w 167925"/>
                <a:gd name="connsiteY6" fmla="*/ 48840 h 144091"/>
                <a:gd name="connsiteX7" fmla="*/ 35814 w 167925"/>
                <a:gd name="connsiteY7" fmla="*/ 41505 h 144091"/>
                <a:gd name="connsiteX8" fmla="*/ 35528 w 167925"/>
                <a:gd name="connsiteY8" fmla="*/ 39600 h 144091"/>
                <a:gd name="connsiteX9" fmla="*/ 0 w 167925"/>
                <a:gd name="connsiteY9" fmla="*/ 42839 h 144091"/>
                <a:gd name="connsiteX10" fmla="*/ 5239 w 167925"/>
                <a:gd name="connsiteY10" fmla="*/ 31123 h 144091"/>
                <a:gd name="connsiteX11" fmla="*/ 60007 w 167925"/>
                <a:gd name="connsiteY11" fmla="*/ 71 h 144091"/>
                <a:gd name="connsiteX12" fmla="*/ 163925 w 167925"/>
                <a:gd name="connsiteY12" fmla="*/ 50459 h 144091"/>
                <a:gd name="connsiteX13" fmla="*/ 167640 w 167925"/>
                <a:gd name="connsiteY13" fmla="*/ 56460 h 144091"/>
                <a:gd name="connsiteX14" fmla="*/ 167926 w 167925"/>
                <a:gd name="connsiteY14" fmla="*/ 58555 h 144091"/>
                <a:gd name="connsiteX15" fmla="*/ 100108 w 167925"/>
                <a:gd name="connsiteY15" fmla="*/ 78558 h 144091"/>
                <a:gd name="connsiteX16" fmla="*/ 89345 w 167925"/>
                <a:gd name="connsiteY16" fmla="*/ 53507 h 144091"/>
                <a:gd name="connsiteX17" fmla="*/ 70199 w 167925"/>
                <a:gd name="connsiteY17" fmla="*/ 52935 h 144091"/>
                <a:gd name="connsiteX18" fmla="*/ 70390 w 167925"/>
                <a:gd name="connsiteY18" fmla="*/ 104561 h 144091"/>
                <a:gd name="connsiteX19" fmla="*/ 89059 w 167925"/>
                <a:gd name="connsiteY19" fmla="*/ 104180 h 144091"/>
                <a:gd name="connsiteX20" fmla="*/ 100108 w 167925"/>
                <a:gd name="connsiteY20" fmla="*/ 78558 h 1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5" h="144091">
                  <a:moveTo>
                    <a:pt x="167926" y="58555"/>
                  </a:moveTo>
                  <a:cubicBezTo>
                    <a:pt x="152209" y="49602"/>
                    <a:pt x="136874" y="40838"/>
                    <a:pt x="121539" y="32076"/>
                  </a:cubicBezTo>
                  <a:cubicBezTo>
                    <a:pt x="120872" y="32838"/>
                    <a:pt x="120301" y="33600"/>
                    <a:pt x="119634" y="34362"/>
                  </a:cubicBezTo>
                  <a:cubicBezTo>
                    <a:pt x="120396" y="35981"/>
                    <a:pt x="121063" y="37600"/>
                    <a:pt x="121825" y="39219"/>
                  </a:cubicBezTo>
                  <a:cubicBezTo>
                    <a:pt x="136398" y="67413"/>
                    <a:pt x="136588" y="95417"/>
                    <a:pt x="118872" y="122087"/>
                  </a:cubicBezTo>
                  <a:cubicBezTo>
                    <a:pt x="99632" y="151138"/>
                    <a:pt x="60865" y="151424"/>
                    <a:pt x="40862" y="122944"/>
                  </a:cubicBezTo>
                  <a:cubicBezTo>
                    <a:pt x="24765" y="99894"/>
                    <a:pt x="23526" y="74843"/>
                    <a:pt x="32766" y="48840"/>
                  </a:cubicBezTo>
                  <a:cubicBezTo>
                    <a:pt x="33623" y="46363"/>
                    <a:pt x="34766" y="43982"/>
                    <a:pt x="35814" y="41505"/>
                  </a:cubicBezTo>
                  <a:cubicBezTo>
                    <a:pt x="35909" y="41315"/>
                    <a:pt x="35719" y="40934"/>
                    <a:pt x="35528" y="39600"/>
                  </a:cubicBezTo>
                  <a:cubicBezTo>
                    <a:pt x="24479" y="40553"/>
                    <a:pt x="13240" y="41601"/>
                    <a:pt x="0" y="42839"/>
                  </a:cubicBezTo>
                  <a:cubicBezTo>
                    <a:pt x="2095" y="37981"/>
                    <a:pt x="3143" y="34171"/>
                    <a:pt x="5239" y="31123"/>
                  </a:cubicBezTo>
                  <a:cubicBezTo>
                    <a:pt x="18479" y="11978"/>
                    <a:pt x="36957" y="738"/>
                    <a:pt x="60007" y="71"/>
                  </a:cubicBezTo>
                  <a:cubicBezTo>
                    <a:pt x="103061" y="-1167"/>
                    <a:pt x="139065" y="13597"/>
                    <a:pt x="163925" y="50459"/>
                  </a:cubicBezTo>
                  <a:cubicBezTo>
                    <a:pt x="165259" y="52364"/>
                    <a:pt x="166401" y="54459"/>
                    <a:pt x="167640" y="56460"/>
                  </a:cubicBezTo>
                  <a:cubicBezTo>
                    <a:pt x="168021" y="56745"/>
                    <a:pt x="167830" y="57507"/>
                    <a:pt x="167926" y="58555"/>
                  </a:cubicBezTo>
                  <a:close/>
                  <a:moveTo>
                    <a:pt x="100108" y="78558"/>
                  </a:moveTo>
                  <a:cubicBezTo>
                    <a:pt x="96298" y="69318"/>
                    <a:pt x="93916" y="60651"/>
                    <a:pt x="89345" y="53507"/>
                  </a:cubicBezTo>
                  <a:cubicBezTo>
                    <a:pt x="84201" y="45506"/>
                    <a:pt x="76581" y="45887"/>
                    <a:pt x="70199" y="52935"/>
                  </a:cubicBezTo>
                  <a:cubicBezTo>
                    <a:pt x="58769" y="65318"/>
                    <a:pt x="58864" y="92178"/>
                    <a:pt x="70390" y="104561"/>
                  </a:cubicBezTo>
                  <a:cubicBezTo>
                    <a:pt x="76485" y="111228"/>
                    <a:pt x="84106" y="111800"/>
                    <a:pt x="89059" y="104180"/>
                  </a:cubicBezTo>
                  <a:cubicBezTo>
                    <a:pt x="93821" y="96560"/>
                    <a:pt x="96393" y="87416"/>
                    <a:pt x="100108" y="78558"/>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59" name="Forma libre: forma 58">
              <a:extLst>
                <a:ext uri="{FF2B5EF4-FFF2-40B4-BE49-F238E27FC236}">
                  <a16:creationId xmlns:a16="http://schemas.microsoft.com/office/drawing/2014/main" id="{8DB3C917-30F1-4C86-AB0B-FEEDECDA028B}"/>
                </a:ext>
              </a:extLst>
            </p:cNvPr>
            <p:cNvSpPr/>
            <p:nvPr/>
          </p:nvSpPr>
          <p:spPr>
            <a:xfrm>
              <a:off x="2566655" y="2097388"/>
              <a:ext cx="150341" cy="128367"/>
            </a:xfrm>
            <a:custGeom>
              <a:avLst/>
              <a:gdLst>
                <a:gd name="connsiteX0" fmla="*/ 168497 w 168497"/>
                <a:gd name="connsiteY0" fmla="*/ 42588 h 143870"/>
                <a:gd name="connsiteX1" fmla="*/ 133921 w 168497"/>
                <a:gd name="connsiteY1" fmla="*/ 39445 h 143870"/>
                <a:gd name="connsiteX2" fmla="*/ 140875 w 168497"/>
                <a:gd name="connsiteY2" fmla="*/ 77355 h 143870"/>
                <a:gd name="connsiteX3" fmla="*/ 122872 w 168497"/>
                <a:gd name="connsiteY3" fmla="*/ 128409 h 143870"/>
                <a:gd name="connsiteX4" fmla="*/ 53530 w 168497"/>
                <a:gd name="connsiteY4" fmla="*/ 127170 h 143870"/>
                <a:gd name="connsiteX5" fmla="*/ 44768 w 168497"/>
                <a:gd name="connsiteY5" fmla="*/ 42493 h 143870"/>
                <a:gd name="connsiteX6" fmla="*/ 49720 w 168497"/>
                <a:gd name="connsiteY6" fmla="*/ 33254 h 143870"/>
                <a:gd name="connsiteX7" fmla="*/ 1619 w 168497"/>
                <a:gd name="connsiteY7" fmla="*/ 59543 h 143870"/>
                <a:gd name="connsiteX8" fmla="*/ 0 w 168497"/>
                <a:gd name="connsiteY8" fmla="*/ 58019 h 143870"/>
                <a:gd name="connsiteX9" fmla="*/ 3810 w 168497"/>
                <a:gd name="connsiteY9" fmla="*/ 50875 h 143870"/>
                <a:gd name="connsiteX10" fmla="*/ 118872 w 168497"/>
                <a:gd name="connsiteY10" fmla="*/ 1345 h 143870"/>
                <a:gd name="connsiteX11" fmla="*/ 164116 w 168497"/>
                <a:gd name="connsiteY11" fmla="*/ 32492 h 143870"/>
                <a:gd name="connsiteX12" fmla="*/ 168497 w 168497"/>
                <a:gd name="connsiteY12" fmla="*/ 42588 h 143870"/>
                <a:gd name="connsiteX13" fmla="*/ 68103 w 168497"/>
                <a:gd name="connsiteY13" fmla="*/ 78783 h 143870"/>
                <a:gd name="connsiteX14" fmla="*/ 79915 w 168497"/>
                <a:gd name="connsiteY14" fmla="*/ 104501 h 143870"/>
                <a:gd name="connsiteX15" fmla="*/ 97917 w 168497"/>
                <a:gd name="connsiteY15" fmla="*/ 104405 h 143870"/>
                <a:gd name="connsiteX16" fmla="*/ 98393 w 168497"/>
                <a:gd name="connsiteY16" fmla="*/ 52780 h 143870"/>
                <a:gd name="connsiteX17" fmla="*/ 79153 w 168497"/>
                <a:gd name="connsiteY17" fmla="*/ 53161 h 143870"/>
                <a:gd name="connsiteX18" fmla="*/ 68103 w 168497"/>
                <a:gd name="connsiteY18" fmla="*/ 78783 h 14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 h="143870">
                  <a:moveTo>
                    <a:pt x="168497" y="42588"/>
                  </a:moveTo>
                  <a:cubicBezTo>
                    <a:pt x="155638" y="41445"/>
                    <a:pt x="144303" y="40397"/>
                    <a:pt x="133921" y="39445"/>
                  </a:cubicBezTo>
                  <a:cubicBezTo>
                    <a:pt x="136398" y="52304"/>
                    <a:pt x="140018" y="64782"/>
                    <a:pt x="140875" y="77355"/>
                  </a:cubicBezTo>
                  <a:cubicBezTo>
                    <a:pt x="142113" y="96500"/>
                    <a:pt x="136303" y="114121"/>
                    <a:pt x="122872" y="128409"/>
                  </a:cubicBezTo>
                  <a:cubicBezTo>
                    <a:pt x="103061" y="149554"/>
                    <a:pt x="72866" y="148887"/>
                    <a:pt x="53530" y="127170"/>
                  </a:cubicBezTo>
                  <a:cubicBezTo>
                    <a:pt x="34385" y="105644"/>
                    <a:pt x="30670" y="69925"/>
                    <a:pt x="44768" y="42493"/>
                  </a:cubicBezTo>
                  <a:cubicBezTo>
                    <a:pt x="46101" y="39921"/>
                    <a:pt x="47434" y="37350"/>
                    <a:pt x="49720" y="33254"/>
                  </a:cubicBezTo>
                  <a:cubicBezTo>
                    <a:pt x="30480" y="38207"/>
                    <a:pt x="15907" y="48494"/>
                    <a:pt x="1619" y="59543"/>
                  </a:cubicBezTo>
                  <a:cubicBezTo>
                    <a:pt x="1048" y="59067"/>
                    <a:pt x="571" y="58495"/>
                    <a:pt x="0" y="58019"/>
                  </a:cubicBezTo>
                  <a:cubicBezTo>
                    <a:pt x="1238" y="55638"/>
                    <a:pt x="2381" y="53066"/>
                    <a:pt x="3810" y="50875"/>
                  </a:cubicBezTo>
                  <a:cubicBezTo>
                    <a:pt x="30861" y="10680"/>
                    <a:pt x="72200" y="-4941"/>
                    <a:pt x="118872" y="1345"/>
                  </a:cubicBezTo>
                  <a:cubicBezTo>
                    <a:pt x="138303" y="3917"/>
                    <a:pt x="153448" y="15823"/>
                    <a:pt x="164116" y="32492"/>
                  </a:cubicBezTo>
                  <a:cubicBezTo>
                    <a:pt x="165830" y="35064"/>
                    <a:pt x="166592" y="38207"/>
                    <a:pt x="168497" y="42588"/>
                  </a:cubicBezTo>
                  <a:close/>
                  <a:moveTo>
                    <a:pt x="68103" y="78783"/>
                  </a:moveTo>
                  <a:cubicBezTo>
                    <a:pt x="72200" y="87927"/>
                    <a:pt x="74866" y="96976"/>
                    <a:pt x="79915" y="104501"/>
                  </a:cubicBezTo>
                  <a:cubicBezTo>
                    <a:pt x="84582" y="111549"/>
                    <a:pt x="92011" y="110787"/>
                    <a:pt x="97917" y="104405"/>
                  </a:cubicBezTo>
                  <a:cubicBezTo>
                    <a:pt x="109538" y="91833"/>
                    <a:pt x="109823" y="65829"/>
                    <a:pt x="98393" y="52780"/>
                  </a:cubicBezTo>
                  <a:cubicBezTo>
                    <a:pt x="92107" y="45636"/>
                    <a:pt x="84296" y="45160"/>
                    <a:pt x="79153" y="53161"/>
                  </a:cubicBezTo>
                  <a:cubicBezTo>
                    <a:pt x="74486" y="60591"/>
                    <a:pt x="72009" y="69449"/>
                    <a:pt x="68103" y="78783"/>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60" name="Forma libre: forma 59">
              <a:extLst>
                <a:ext uri="{FF2B5EF4-FFF2-40B4-BE49-F238E27FC236}">
                  <a16:creationId xmlns:a16="http://schemas.microsoft.com/office/drawing/2014/main" id="{75F49EB8-9ED0-4EF7-853A-0CF9A6DD4980}"/>
                </a:ext>
              </a:extLst>
            </p:cNvPr>
            <p:cNvSpPr/>
            <p:nvPr/>
          </p:nvSpPr>
          <p:spPr>
            <a:xfrm>
              <a:off x="2684532" y="2324286"/>
              <a:ext cx="201798" cy="77303"/>
            </a:xfrm>
            <a:custGeom>
              <a:avLst/>
              <a:gdLst>
                <a:gd name="connsiteX0" fmla="*/ 0 w 226168"/>
                <a:gd name="connsiteY0" fmla="*/ 23366 h 86639"/>
                <a:gd name="connsiteX1" fmla="*/ 31432 w 226168"/>
                <a:gd name="connsiteY1" fmla="*/ 11745 h 86639"/>
                <a:gd name="connsiteX2" fmla="*/ 42100 w 226168"/>
                <a:gd name="connsiteY2" fmla="*/ 25842 h 86639"/>
                <a:gd name="connsiteX3" fmla="*/ 111919 w 226168"/>
                <a:gd name="connsiteY3" fmla="*/ 51941 h 86639"/>
                <a:gd name="connsiteX4" fmla="*/ 177355 w 226168"/>
                <a:gd name="connsiteY4" fmla="*/ 29843 h 86639"/>
                <a:gd name="connsiteX5" fmla="*/ 192977 w 226168"/>
                <a:gd name="connsiteY5" fmla="*/ 10888 h 86639"/>
                <a:gd name="connsiteX6" fmla="*/ 217456 w 226168"/>
                <a:gd name="connsiteY6" fmla="*/ 2220 h 86639"/>
                <a:gd name="connsiteX7" fmla="*/ 222695 w 226168"/>
                <a:gd name="connsiteY7" fmla="*/ 28319 h 86639"/>
                <a:gd name="connsiteX8" fmla="*/ 149828 w 226168"/>
                <a:gd name="connsiteY8" fmla="*/ 81468 h 86639"/>
                <a:gd name="connsiteX9" fmla="*/ 31528 w 226168"/>
                <a:gd name="connsiteY9" fmla="*/ 62704 h 86639"/>
                <a:gd name="connsiteX10" fmla="*/ 0 w 226168"/>
                <a:gd name="connsiteY10" fmla="*/ 23366 h 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168" h="86639">
                  <a:moveTo>
                    <a:pt x="0" y="23366"/>
                  </a:moveTo>
                  <a:cubicBezTo>
                    <a:pt x="10859" y="19366"/>
                    <a:pt x="21050" y="15651"/>
                    <a:pt x="31432" y="11745"/>
                  </a:cubicBezTo>
                  <a:cubicBezTo>
                    <a:pt x="35052" y="16603"/>
                    <a:pt x="38195" y="21556"/>
                    <a:pt x="42100" y="25842"/>
                  </a:cubicBezTo>
                  <a:cubicBezTo>
                    <a:pt x="60865" y="46321"/>
                    <a:pt x="85534" y="52036"/>
                    <a:pt x="111919" y="51941"/>
                  </a:cubicBezTo>
                  <a:cubicBezTo>
                    <a:pt x="136017" y="51846"/>
                    <a:pt x="158877" y="46607"/>
                    <a:pt x="177355" y="29843"/>
                  </a:cubicBezTo>
                  <a:cubicBezTo>
                    <a:pt x="183356" y="24414"/>
                    <a:pt x="188404" y="17651"/>
                    <a:pt x="192977" y="10888"/>
                  </a:cubicBezTo>
                  <a:cubicBezTo>
                    <a:pt x="199644" y="792"/>
                    <a:pt x="208502" y="-2733"/>
                    <a:pt x="217456" y="2220"/>
                  </a:cubicBezTo>
                  <a:cubicBezTo>
                    <a:pt x="226600" y="7174"/>
                    <a:pt x="228885" y="17556"/>
                    <a:pt x="222695" y="28319"/>
                  </a:cubicBezTo>
                  <a:cubicBezTo>
                    <a:pt x="206311" y="56703"/>
                    <a:pt x="181451" y="74134"/>
                    <a:pt x="149828" y="81468"/>
                  </a:cubicBezTo>
                  <a:cubicBezTo>
                    <a:pt x="108013" y="91184"/>
                    <a:pt x="67723" y="88422"/>
                    <a:pt x="31528" y="62704"/>
                  </a:cubicBezTo>
                  <a:cubicBezTo>
                    <a:pt x="17621" y="52798"/>
                    <a:pt x="7144" y="40035"/>
                    <a:pt x="0" y="23366"/>
                  </a:cubicBezTo>
                  <a:close/>
                </a:path>
              </a:pathLst>
            </a:custGeom>
            <a:solidFill>
              <a:srgbClr val="1499B8"/>
            </a:solidFill>
            <a:ln w="9525" cap="flat">
              <a:solidFill>
                <a:srgbClr val="1499B8"/>
              </a:solidFill>
              <a:prstDash val="solid"/>
              <a:miter/>
            </a:ln>
          </p:spPr>
          <p:txBody>
            <a:bodyPr rtlCol="0" anchor="ctr"/>
            <a:lstStyle/>
            <a:p>
              <a:endParaRPr lang="es-PE"/>
            </a:p>
          </p:txBody>
        </p:sp>
        <p:sp>
          <p:nvSpPr>
            <p:cNvPr id="61" name="Forma libre: forma 60">
              <a:extLst>
                <a:ext uri="{FF2B5EF4-FFF2-40B4-BE49-F238E27FC236}">
                  <a16:creationId xmlns:a16="http://schemas.microsoft.com/office/drawing/2014/main" id="{24BACE62-5CE6-4827-A4C0-FE8E0B82C8FE}"/>
                </a:ext>
              </a:extLst>
            </p:cNvPr>
            <p:cNvSpPr/>
            <p:nvPr/>
          </p:nvSpPr>
          <p:spPr>
            <a:xfrm>
              <a:off x="2349940" y="2565335"/>
              <a:ext cx="110652" cy="30425"/>
            </a:xfrm>
            <a:custGeom>
              <a:avLst/>
              <a:gdLst>
                <a:gd name="connsiteX0" fmla="*/ 0 w 124015"/>
                <a:gd name="connsiteY0" fmla="*/ 0 h 34099"/>
                <a:gd name="connsiteX1" fmla="*/ 124015 w 124015"/>
                <a:gd name="connsiteY1" fmla="*/ 0 h 34099"/>
                <a:gd name="connsiteX2" fmla="*/ 124015 w 124015"/>
                <a:gd name="connsiteY2" fmla="*/ 34099 h 34099"/>
                <a:gd name="connsiteX3" fmla="*/ 0 w 124015"/>
                <a:gd name="connsiteY3" fmla="*/ 34099 h 34099"/>
              </a:gdLst>
              <a:ahLst/>
              <a:cxnLst>
                <a:cxn ang="0">
                  <a:pos x="connsiteX0" y="connsiteY0"/>
                </a:cxn>
                <a:cxn ang="0">
                  <a:pos x="connsiteX1" y="connsiteY1"/>
                </a:cxn>
                <a:cxn ang="0">
                  <a:pos x="connsiteX2" y="connsiteY2"/>
                </a:cxn>
                <a:cxn ang="0">
                  <a:pos x="connsiteX3" y="connsiteY3"/>
                </a:cxn>
              </a:cxnLst>
              <a:rect l="l" t="t" r="r" b="b"/>
              <a:pathLst>
                <a:path w="124015" h="34099">
                  <a:moveTo>
                    <a:pt x="0" y="0"/>
                  </a:moveTo>
                  <a:lnTo>
                    <a:pt x="124015" y="0"/>
                  </a:lnTo>
                  <a:lnTo>
                    <a:pt x="124015" y="34099"/>
                  </a:lnTo>
                  <a:lnTo>
                    <a:pt x="0" y="34099"/>
                  </a:lnTo>
                  <a:close/>
                </a:path>
              </a:pathLst>
            </a:custGeom>
            <a:solidFill>
              <a:srgbClr val="1499B8"/>
            </a:solidFill>
            <a:ln w="9525" cap="flat">
              <a:solidFill>
                <a:srgbClr val="1499B8"/>
              </a:solidFill>
              <a:prstDash val="solid"/>
              <a:miter/>
            </a:ln>
          </p:spPr>
          <p:txBody>
            <a:bodyPr rtlCol="0" anchor="ctr"/>
            <a:lstStyle/>
            <a:p>
              <a:endParaRPr lang="es-PE"/>
            </a:p>
          </p:txBody>
        </p:sp>
        <p:sp>
          <p:nvSpPr>
            <p:cNvPr id="62" name="Forma libre: forma 61">
              <a:extLst>
                <a:ext uri="{FF2B5EF4-FFF2-40B4-BE49-F238E27FC236}">
                  <a16:creationId xmlns:a16="http://schemas.microsoft.com/office/drawing/2014/main" id="{DECEE0E8-F30D-450E-95C4-57E5AA5177EF}"/>
                </a:ext>
              </a:extLst>
            </p:cNvPr>
            <p:cNvSpPr/>
            <p:nvPr/>
          </p:nvSpPr>
          <p:spPr>
            <a:xfrm>
              <a:off x="2316115" y="1387507"/>
              <a:ext cx="77762" cy="31275"/>
            </a:xfrm>
            <a:custGeom>
              <a:avLst/>
              <a:gdLst>
                <a:gd name="connsiteX0" fmla="*/ 0 w 87153"/>
                <a:gd name="connsiteY0" fmla="*/ 0 h 35052"/>
                <a:gd name="connsiteX1" fmla="*/ 87154 w 87153"/>
                <a:gd name="connsiteY1" fmla="*/ 0 h 35052"/>
                <a:gd name="connsiteX2" fmla="*/ 87154 w 87153"/>
                <a:gd name="connsiteY2" fmla="*/ 35052 h 35052"/>
                <a:gd name="connsiteX3" fmla="*/ 0 w 87153"/>
                <a:gd name="connsiteY3" fmla="*/ 35052 h 35052"/>
              </a:gdLst>
              <a:ahLst/>
              <a:cxnLst>
                <a:cxn ang="0">
                  <a:pos x="connsiteX0" y="connsiteY0"/>
                </a:cxn>
                <a:cxn ang="0">
                  <a:pos x="connsiteX1" y="connsiteY1"/>
                </a:cxn>
                <a:cxn ang="0">
                  <a:pos x="connsiteX2" y="connsiteY2"/>
                </a:cxn>
                <a:cxn ang="0">
                  <a:pos x="connsiteX3" y="connsiteY3"/>
                </a:cxn>
              </a:cxnLst>
              <a:rect l="l" t="t" r="r" b="b"/>
              <a:pathLst>
                <a:path w="87153" h="35052">
                  <a:moveTo>
                    <a:pt x="0" y="0"/>
                  </a:moveTo>
                  <a:lnTo>
                    <a:pt x="87154" y="0"/>
                  </a:lnTo>
                  <a:lnTo>
                    <a:pt x="87154" y="35052"/>
                  </a:lnTo>
                  <a:lnTo>
                    <a:pt x="0" y="35052"/>
                  </a:lnTo>
                  <a:close/>
                </a:path>
              </a:pathLst>
            </a:custGeom>
            <a:solidFill>
              <a:srgbClr val="1499B8"/>
            </a:solidFill>
            <a:ln w="9525" cap="flat">
              <a:solidFill>
                <a:srgbClr val="1499B8"/>
              </a:solidFill>
              <a:prstDash val="solid"/>
              <a:miter/>
            </a:ln>
          </p:spPr>
          <p:txBody>
            <a:bodyPr rtlCol="0" anchor="ctr"/>
            <a:lstStyle/>
            <a:p>
              <a:endParaRPr lang="es-PE"/>
            </a:p>
          </p:txBody>
        </p:sp>
      </p:grpSp>
    </p:spTree>
    <p:extLst>
      <p:ext uri="{BB962C8B-B14F-4D97-AF65-F5344CB8AC3E}">
        <p14:creationId xmlns:p14="http://schemas.microsoft.com/office/powerpoint/2010/main" val="350777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plantillaspowerpoint.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hyperlink" Target="https://plantillaspowerpoint.org/" TargetMode="Externa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74075" y="4673650"/>
            <a:ext cx="469800" cy="469800"/>
          </a:xfrm>
          <a:prstGeom prst="rect">
            <a:avLst/>
          </a:prstGeom>
          <a:noFill/>
          <a:ln>
            <a:noFill/>
          </a:ln>
        </p:spPr>
        <p:txBody>
          <a:bodyPr spcFirstLastPara="1" wrap="square" lIns="0" tIns="0" rIns="0" bIns="0" anchor="ctr" anchorCtr="0">
            <a:noAutofit/>
          </a:bodyPr>
          <a:lstStyle>
            <a:lvl1pPr lvl="0" algn="ctr">
              <a:buNone/>
              <a:defRPr sz="1100" b="1">
                <a:solidFill>
                  <a:schemeClr val="accent1"/>
                </a:solidFill>
                <a:latin typeface="DM Sans"/>
                <a:ea typeface="DM Sans"/>
                <a:cs typeface="DM Sans"/>
                <a:sym typeface="DM Sans"/>
              </a:defRPr>
            </a:lvl1pPr>
            <a:lvl2pPr lvl="1" algn="ctr">
              <a:buNone/>
              <a:defRPr sz="1100" b="1">
                <a:solidFill>
                  <a:schemeClr val="accent1"/>
                </a:solidFill>
                <a:latin typeface="DM Sans"/>
                <a:ea typeface="DM Sans"/>
                <a:cs typeface="DM Sans"/>
                <a:sym typeface="DM Sans"/>
              </a:defRPr>
            </a:lvl2pPr>
            <a:lvl3pPr lvl="2" algn="ctr">
              <a:buNone/>
              <a:defRPr sz="1100" b="1">
                <a:solidFill>
                  <a:schemeClr val="accent1"/>
                </a:solidFill>
                <a:latin typeface="DM Sans"/>
                <a:ea typeface="DM Sans"/>
                <a:cs typeface="DM Sans"/>
                <a:sym typeface="DM Sans"/>
              </a:defRPr>
            </a:lvl3pPr>
            <a:lvl4pPr lvl="3" algn="ctr">
              <a:buNone/>
              <a:defRPr sz="1100" b="1">
                <a:solidFill>
                  <a:schemeClr val="accent1"/>
                </a:solidFill>
                <a:latin typeface="DM Sans"/>
                <a:ea typeface="DM Sans"/>
                <a:cs typeface="DM Sans"/>
                <a:sym typeface="DM Sans"/>
              </a:defRPr>
            </a:lvl4pPr>
            <a:lvl5pPr lvl="4" algn="ctr">
              <a:buNone/>
              <a:defRPr sz="1100" b="1">
                <a:solidFill>
                  <a:schemeClr val="accent1"/>
                </a:solidFill>
                <a:latin typeface="DM Sans"/>
                <a:ea typeface="DM Sans"/>
                <a:cs typeface="DM Sans"/>
                <a:sym typeface="DM Sans"/>
              </a:defRPr>
            </a:lvl5pPr>
            <a:lvl6pPr lvl="5" algn="ctr">
              <a:buNone/>
              <a:defRPr sz="1100" b="1">
                <a:solidFill>
                  <a:schemeClr val="accent1"/>
                </a:solidFill>
                <a:latin typeface="DM Sans"/>
                <a:ea typeface="DM Sans"/>
                <a:cs typeface="DM Sans"/>
                <a:sym typeface="DM Sans"/>
              </a:defRPr>
            </a:lvl6pPr>
            <a:lvl7pPr lvl="6" algn="ctr">
              <a:buNone/>
              <a:defRPr sz="1100" b="1">
                <a:solidFill>
                  <a:schemeClr val="accent1"/>
                </a:solidFill>
                <a:latin typeface="DM Sans"/>
                <a:ea typeface="DM Sans"/>
                <a:cs typeface="DM Sans"/>
                <a:sym typeface="DM Sans"/>
              </a:defRPr>
            </a:lvl7pPr>
            <a:lvl8pPr lvl="7" algn="ctr">
              <a:buNone/>
              <a:defRPr sz="1100" b="1">
                <a:solidFill>
                  <a:schemeClr val="accent1"/>
                </a:solidFill>
                <a:latin typeface="DM Sans"/>
                <a:ea typeface="DM Sans"/>
                <a:cs typeface="DM Sans"/>
                <a:sym typeface="DM Sans"/>
              </a:defRPr>
            </a:lvl8pPr>
            <a:lvl9pPr lvl="8" algn="ctr">
              <a:buNone/>
              <a:defRPr sz="1100" b="1">
                <a:solidFill>
                  <a:schemeClr val="accent1"/>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304800" y="355075"/>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8" name="Google Shape;8;p1"/>
          <p:cNvSpPr txBox="1">
            <a:spLocks noGrp="1"/>
          </p:cNvSpPr>
          <p:nvPr>
            <p:ph type="body" idx="1"/>
          </p:nvPr>
        </p:nvSpPr>
        <p:spPr>
          <a:xfrm>
            <a:off x="1136000" y="1200150"/>
            <a:ext cx="6872100" cy="34734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marL="914400" lvl="1"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marL="1371600" lvl="2"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marL="1828800" lvl="3"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marL="2286000" lvl="4"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marL="2743200" lvl="5"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marL="3200400" lvl="6"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marL="3657600" lvl="7"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marL="4114800" lvl="8"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a:endParaRPr/>
          </a:p>
        </p:txBody>
      </p:sp>
      <p:sp>
        <p:nvSpPr>
          <p:cNvPr id="5" name="TextBox 11"/>
          <p:cNvSpPr txBox="1"/>
          <p:nvPr userDrawn="1"/>
        </p:nvSpPr>
        <p:spPr>
          <a:xfrm rot="16200000">
            <a:off x="-2375975" y="1389371"/>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31"/>
              </a:rPr>
              <a:t>plantillaspowerpoint.org</a:t>
            </a:r>
            <a:endParaRPr lang="en-US" sz="1000" dirty="0">
              <a:solidFill>
                <a:schemeClr val="bg1">
                  <a:lumMod val="65000"/>
                </a:schemeClr>
              </a:solidFill>
            </a:endParaRPr>
          </a:p>
        </p:txBody>
      </p:sp>
      <p:pic>
        <p:nvPicPr>
          <p:cNvPr id="9" name="Imagen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6200000">
            <a:off x="-794666" y="4186012"/>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76" r:id="rId2"/>
    <p:sldLayoutId id="2147483681" r:id="rId3"/>
    <p:sldLayoutId id="2147483682" r:id="rId4"/>
    <p:sldLayoutId id="2147483692" r:id="rId5"/>
    <p:sldLayoutId id="2147483693" r:id="rId6"/>
    <p:sldLayoutId id="2147483695" r:id="rId7"/>
    <p:sldLayoutId id="2147483694" r:id="rId8"/>
    <p:sldLayoutId id="2147483697" r:id="rId9"/>
    <p:sldLayoutId id="2147483683" r:id="rId10"/>
    <p:sldLayoutId id="2147483684" r:id="rId11"/>
    <p:sldLayoutId id="2147483698" r:id="rId12"/>
    <p:sldLayoutId id="2147483688" r:id="rId13"/>
    <p:sldLayoutId id="2147483689" r:id="rId14"/>
    <p:sldLayoutId id="2147483690" r:id="rId15"/>
    <p:sldLayoutId id="2147483691" r:id="rId16"/>
    <p:sldLayoutId id="2147483685" r:id="rId17"/>
    <p:sldLayoutId id="2147483686" r:id="rId18"/>
    <p:sldLayoutId id="2147483696" r:id="rId19"/>
    <p:sldLayoutId id="2147483687" r:id="rId20"/>
    <p:sldLayoutId id="2147483672" r:id="rId21"/>
    <p:sldLayoutId id="2147483679" r:id="rId22"/>
    <p:sldLayoutId id="2147483677" r:id="rId23"/>
    <p:sldLayoutId id="2147483680" r:id="rId24"/>
    <p:sldLayoutId id="2147483675" r:id="rId25"/>
    <p:sldLayoutId id="2147483678" r:id="rId26"/>
    <p:sldLayoutId id="2147483673" r:id="rId27"/>
    <p:sldLayoutId id="2147483655" r:id="rId28"/>
    <p:sldLayoutId id="2147483674" r:id="rId2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15532A-9D2E-41FC-B1A1-0AB377313104}" type="slidenum">
              <a:rPr lang="es-PE" smtClean="0"/>
              <a:t>‹Nº›</a:t>
            </a:fld>
            <a:endParaRPr lang="es-PE" dirty="0"/>
          </a:p>
        </p:txBody>
      </p:sp>
      <p:sp>
        <p:nvSpPr>
          <p:cNvPr id="7" name="TextBox 11"/>
          <p:cNvSpPr txBox="1"/>
          <p:nvPr userDrawn="1"/>
        </p:nvSpPr>
        <p:spPr>
          <a:xfrm rot="16200000">
            <a:off x="-2375975" y="1389371"/>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13"/>
              </a:rPr>
              <a:t>plantillaspowerpoint.org</a:t>
            </a:r>
            <a:endParaRPr lang="en-US" sz="1000" dirty="0">
              <a:solidFill>
                <a:schemeClr val="bg1">
                  <a:lumMod val="65000"/>
                </a:schemeClr>
              </a:solidFill>
            </a:endParaRPr>
          </a:p>
        </p:txBody>
      </p:sp>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794666" y="4186012"/>
            <a:ext cx="1245186" cy="344147"/>
          </a:xfrm>
          <a:prstGeom prst="rect">
            <a:avLst/>
          </a:prstGeom>
        </p:spPr>
      </p:pic>
    </p:spTree>
    <p:extLst>
      <p:ext uri="{BB962C8B-B14F-4D97-AF65-F5344CB8AC3E}">
        <p14:creationId xmlns:p14="http://schemas.microsoft.com/office/powerpoint/2010/main" val="362461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Pediatría - Medigreen">
            <a:extLst>
              <a:ext uri="{FF2B5EF4-FFF2-40B4-BE49-F238E27FC236}">
                <a16:creationId xmlns:a16="http://schemas.microsoft.com/office/drawing/2014/main" id="{EC0BBA7F-BBB9-4748-91EA-3E43B51BF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799"/>
          <a:stretch>
            <a:fillRect/>
          </a:stretch>
        </p:blipFill>
        <p:spPr bwMode="auto">
          <a:xfrm>
            <a:off x="2091796" y="0"/>
            <a:ext cx="7052203" cy="5143500"/>
          </a:xfrm>
          <a:custGeom>
            <a:avLst/>
            <a:gdLst>
              <a:gd name="connsiteX0" fmla="*/ 0 w 7270812"/>
              <a:gd name="connsiteY0" fmla="*/ 0 h 5143500"/>
              <a:gd name="connsiteX1" fmla="*/ 7270812 w 7270812"/>
              <a:gd name="connsiteY1" fmla="*/ 0 h 5143500"/>
              <a:gd name="connsiteX2" fmla="*/ 7270812 w 7270812"/>
              <a:gd name="connsiteY2" fmla="*/ 5143500 h 5143500"/>
              <a:gd name="connsiteX3" fmla="*/ 0 w 7270812"/>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70812" h="5143500">
                <a:moveTo>
                  <a:pt x="0" y="0"/>
                </a:moveTo>
                <a:lnTo>
                  <a:pt x="7270812" y="0"/>
                </a:lnTo>
                <a:lnTo>
                  <a:pt x="7270812" y="5143500"/>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19" name="Forma libre: forma 18">
            <a:extLst>
              <a:ext uri="{FF2B5EF4-FFF2-40B4-BE49-F238E27FC236}">
                <a16:creationId xmlns:a16="http://schemas.microsoft.com/office/drawing/2014/main" id="{FCC42EE9-F960-4336-A39A-DFA9B8D8C4F5}"/>
              </a:ext>
            </a:extLst>
          </p:cNvPr>
          <p:cNvSpPr/>
          <p:nvPr/>
        </p:nvSpPr>
        <p:spPr>
          <a:xfrm>
            <a:off x="0" y="3346260"/>
            <a:ext cx="3081334" cy="1802855"/>
          </a:xfrm>
          <a:custGeom>
            <a:avLst/>
            <a:gdLst>
              <a:gd name="connsiteX0" fmla="*/ 2717270 w 3081334"/>
              <a:gd name="connsiteY0" fmla="*/ 0 h 1802855"/>
              <a:gd name="connsiteX1" fmla="*/ 3081334 w 3081334"/>
              <a:gd name="connsiteY1" fmla="*/ 526217 h 1802855"/>
              <a:gd name="connsiteX2" fmla="*/ 2184443 w 3081334"/>
              <a:gd name="connsiteY2" fmla="*/ 1800297 h 1802855"/>
              <a:gd name="connsiteX3" fmla="*/ 772855 w 3081334"/>
              <a:gd name="connsiteY3" fmla="*/ 1801950 h 1802855"/>
              <a:gd name="connsiteX4" fmla="*/ 0 w 3081334"/>
              <a:gd name="connsiteY4" fmla="*/ 1802855 h 1802855"/>
              <a:gd name="connsiteX5" fmla="*/ 0 w 3081334"/>
              <a:gd name="connsiteY5" fmla="*/ 1227807 h 1802855"/>
              <a:gd name="connsiteX6" fmla="*/ 594212 w 3081334"/>
              <a:gd name="connsiteY6" fmla="*/ 1227807 h 1802855"/>
              <a:gd name="connsiteX7" fmla="*/ 1827086 w 3081334"/>
              <a:gd name="connsiteY7" fmla="*/ 1227807 h 1802855"/>
              <a:gd name="connsiteX8" fmla="*/ 2717270 w 3081334"/>
              <a:gd name="connsiteY8" fmla="*/ 0 h 180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1334" h="1802855">
                <a:moveTo>
                  <a:pt x="2717270" y="0"/>
                </a:moveTo>
                <a:cubicBezTo>
                  <a:pt x="2838690" y="175373"/>
                  <a:pt x="2960012" y="350844"/>
                  <a:pt x="3081334" y="526217"/>
                </a:cubicBezTo>
                <a:cubicBezTo>
                  <a:pt x="2782403" y="950942"/>
                  <a:pt x="2483471" y="1375668"/>
                  <a:pt x="2184443" y="1800297"/>
                </a:cubicBezTo>
                <a:cubicBezTo>
                  <a:pt x="1716020" y="1800832"/>
                  <a:pt x="1244437" y="1801391"/>
                  <a:pt x="772855" y="1801950"/>
                </a:cubicBezTo>
                <a:lnTo>
                  <a:pt x="0" y="1802855"/>
                </a:lnTo>
                <a:lnTo>
                  <a:pt x="0" y="1227807"/>
                </a:lnTo>
                <a:lnTo>
                  <a:pt x="594212" y="1227807"/>
                </a:lnTo>
                <a:cubicBezTo>
                  <a:pt x="1006240" y="1227807"/>
                  <a:pt x="1418255" y="1227807"/>
                  <a:pt x="1827086" y="1227807"/>
                </a:cubicBezTo>
                <a:cubicBezTo>
                  <a:pt x="2123782" y="818537"/>
                  <a:pt x="2420574" y="409269"/>
                  <a:pt x="2717270" y="0"/>
                </a:cubicBezTo>
                <a:close/>
              </a:path>
            </a:pathLst>
          </a:custGeom>
          <a:solidFill>
            <a:srgbClr val="034D65"/>
          </a:solidFill>
          <a:ln w="9196" cap="flat">
            <a:noFill/>
            <a:prstDash val="solid"/>
            <a:miter/>
          </a:ln>
        </p:spPr>
        <p:txBody>
          <a:bodyPr rtlCol="0" anchor="ctr"/>
          <a:lstStyle/>
          <a:p>
            <a:endParaRPr lang="es-PE"/>
          </a:p>
        </p:txBody>
      </p:sp>
      <p:sp>
        <p:nvSpPr>
          <p:cNvPr id="7" name="Forma libre: forma 6">
            <a:extLst>
              <a:ext uri="{FF2B5EF4-FFF2-40B4-BE49-F238E27FC236}">
                <a16:creationId xmlns:a16="http://schemas.microsoft.com/office/drawing/2014/main" id="{1D638BA0-503A-48B1-B7D1-2283D04A5090}"/>
              </a:ext>
            </a:extLst>
          </p:cNvPr>
          <p:cNvSpPr/>
          <p:nvPr/>
        </p:nvSpPr>
        <p:spPr>
          <a:xfrm rot="18327065" flipV="1">
            <a:off x="2129702" y="4561445"/>
            <a:ext cx="1352064" cy="45719"/>
          </a:xfrm>
          <a:custGeom>
            <a:avLst/>
            <a:gdLst>
              <a:gd name="connsiteX0" fmla="*/ 0 w 934374"/>
              <a:gd name="connsiteY0" fmla="*/ 0 h 27603"/>
              <a:gd name="connsiteX1" fmla="*/ 934375 w 934374"/>
              <a:gd name="connsiteY1" fmla="*/ 0 h 27603"/>
              <a:gd name="connsiteX2" fmla="*/ 934375 w 934374"/>
              <a:gd name="connsiteY2" fmla="*/ 27604 h 27603"/>
              <a:gd name="connsiteX3" fmla="*/ 0 w 934374"/>
              <a:gd name="connsiteY3" fmla="*/ 27604 h 27603"/>
            </a:gdLst>
            <a:ahLst/>
            <a:cxnLst>
              <a:cxn ang="0">
                <a:pos x="connsiteX0" y="connsiteY0"/>
              </a:cxn>
              <a:cxn ang="0">
                <a:pos x="connsiteX1" y="connsiteY1"/>
              </a:cxn>
              <a:cxn ang="0">
                <a:pos x="connsiteX2" y="connsiteY2"/>
              </a:cxn>
              <a:cxn ang="0">
                <a:pos x="connsiteX3" y="connsiteY3"/>
              </a:cxn>
            </a:cxnLst>
            <a:rect l="l" t="t" r="r" b="b"/>
            <a:pathLst>
              <a:path w="934374" h="27603">
                <a:moveTo>
                  <a:pt x="0" y="0"/>
                </a:moveTo>
                <a:lnTo>
                  <a:pt x="934375" y="0"/>
                </a:lnTo>
                <a:lnTo>
                  <a:pt x="934375" y="27604"/>
                </a:lnTo>
                <a:lnTo>
                  <a:pt x="0" y="27604"/>
                </a:lnTo>
                <a:close/>
              </a:path>
            </a:pathLst>
          </a:custGeom>
          <a:solidFill>
            <a:srgbClr val="034D65"/>
          </a:solidFill>
          <a:ln w="9196" cap="flat">
            <a:noFill/>
            <a:prstDash val="solid"/>
            <a:miter/>
          </a:ln>
        </p:spPr>
        <p:txBody>
          <a:bodyPr rtlCol="0" anchor="ctr"/>
          <a:lstStyle/>
          <a:p>
            <a:endParaRPr lang="es-PE"/>
          </a:p>
        </p:txBody>
      </p:sp>
      <p:sp>
        <p:nvSpPr>
          <p:cNvPr id="9" name="Forma libre: forma 8">
            <a:extLst>
              <a:ext uri="{FF2B5EF4-FFF2-40B4-BE49-F238E27FC236}">
                <a16:creationId xmlns:a16="http://schemas.microsoft.com/office/drawing/2014/main" id="{8D80BF73-6E02-4853-8D56-256B2340DF8B}"/>
              </a:ext>
            </a:extLst>
          </p:cNvPr>
          <p:cNvSpPr/>
          <p:nvPr/>
        </p:nvSpPr>
        <p:spPr>
          <a:xfrm rot="18577682">
            <a:off x="1929999" y="249281"/>
            <a:ext cx="706285" cy="45719"/>
          </a:xfrm>
          <a:custGeom>
            <a:avLst/>
            <a:gdLst>
              <a:gd name="connsiteX0" fmla="*/ 0 w 427121"/>
              <a:gd name="connsiteY0" fmla="*/ 0 h 18402"/>
              <a:gd name="connsiteX1" fmla="*/ 427122 w 427121"/>
              <a:gd name="connsiteY1" fmla="*/ 0 h 18402"/>
              <a:gd name="connsiteX2" fmla="*/ 427122 w 427121"/>
              <a:gd name="connsiteY2" fmla="*/ 18402 h 18402"/>
              <a:gd name="connsiteX3" fmla="*/ 0 w 427121"/>
              <a:gd name="connsiteY3" fmla="*/ 18402 h 18402"/>
            </a:gdLst>
            <a:ahLst/>
            <a:cxnLst>
              <a:cxn ang="0">
                <a:pos x="connsiteX0" y="connsiteY0"/>
              </a:cxn>
              <a:cxn ang="0">
                <a:pos x="connsiteX1" y="connsiteY1"/>
              </a:cxn>
              <a:cxn ang="0">
                <a:pos x="connsiteX2" y="connsiteY2"/>
              </a:cxn>
              <a:cxn ang="0">
                <a:pos x="connsiteX3" y="connsiteY3"/>
              </a:cxn>
            </a:cxnLst>
            <a:rect l="l" t="t" r="r" b="b"/>
            <a:pathLst>
              <a:path w="427121" h="18402">
                <a:moveTo>
                  <a:pt x="0" y="0"/>
                </a:moveTo>
                <a:lnTo>
                  <a:pt x="427122" y="0"/>
                </a:lnTo>
                <a:lnTo>
                  <a:pt x="427122" y="18402"/>
                </a:lnTo>
                <a:lnTo>
                  <a:pt x="0" y="18402"/>
                </a:lnTo>
                <a:close/>
              </a:path>
            </a:pathLst>
          </a:custGeom>
          <a:solidFill>
            <a:srgbClr val="034D65"/>
          </a:solidFill>
          <a:ln w="9196"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D611FA2D-03A7-4D1A-921F-C69353798530}"/>
              </a:ext>
            </a:extLst>
          </p:cNvPr>
          <p:cNvSpPr/>
          <p:nvPr/>
        </p:nvSpPr>
        <p:spPr>
          <a:xfrm>
            <a:off x="2091797" y="-9357"/>
            <a:ext cx="1134287" cy="1121843"/>
          </a:xfrm>
          <a:custGeom>
            <a:avLst/>
            <a:gdLst>
              <a:gd name="connsiteX0" fmla="*/ 216137 w 1073602"/>
              <a:gd name="connsiteY0" fmla="*/ 1061825 h 1061824"/>
              <a:gd name="connsiteX1" fmla="*/ 0 w 1073602"/>
              <a:gd name="connsiteY1" fmla="*/ 765820 h 1061824"/>
              <a:gd name="connsiteX2" fmla="*/ 613171 w 1073602"/>
              <a:gd name="connsiteY2" fmla="*/ 0 h 1061824"/>
              <a:gd name="connsiteX3" fmla="*/ 1073602 w 1073602"/>
              <a:gd name="connsiteY3" fmla="*/ 7085 h 1061824"/>
              <a:gd name="connsiteX4" fmla="*/ 216137 w 1073602"/>
              <a:gd name="connsiteY4" fmla="*/ 1061825 h 106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02" h="1061824">
                <a:moveTo>
                  <a:pt x="216137" y="1061825"/>
                </a:moveTo>
                <a:cubicBezTo>
                  <a:pt x="144092" y="963187"/>
                  <a:pt x="72046" y="864458"/>
                  <a:pt x="0" y="765820"/>
                </a:cubicBezTo>
                <a:cubicBezTo>
                  <a:pt x="204360" y="510577"/>
                  <a:pt x="408812" y="255243"/>
                  <a:pt x="613171" y="0"/>
                </a:cubicBezTo>
                <a:cubicBezTo>
                  <a:pt x="766648" y="2392"/>
                  <a:pt x="920125" y="4693"/>
                  <a:pt x="1073602" y="7085"/>
                </a:cubicBezTo>
                <a:cubicBezTo>
                  <a:pt x="787811" y="358573"/>
                  <a:pt x="501928" y="710153"/>
                  <a:pt x="216137" y="1061825"/>
                </a:cubicBezTo>
                <a:close/>
              </a:path>
            </a:pathLst>
          </a:custGeom>
          <a:solidFill>
            <a:srgbClr val="034D65"/>
          </a:solidFill>
          <a:ln w="9196"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E535E6B2-C4E4-44FB-8FA0-015D4903DE4F}"/>
              </a:ext>
            </a:extLst>
          </p:cNvPr>
          <p:cNvSpPr/>
          <p:nvPr/>
        </p:nvSpPr>
        <p:spPr>
          <a:xfrm>
            <a:off x="0" y="337890"/>
            <a:ext cx="3506546" cy="4437991"/>
          </a:xfrm>
          <a:custGeom>
            <a:avLst/>
            <a:gdLst>
              <a:gd name="connsiteX0" fmla="*/ 1918079 w 3506546"/>
              <a:gd name="connsiteY0" fmla="*/ 0 h 4437991"/>
              <a:gd name="connsiteX1" fmla="*/ 3506546 w 3506546"/>
              <a:gd name="connsiteY1" fmla="*/ 2218996 h 4437991"/>
              <a:gd name="connsiteX2" fmla="*/ 1923036 w 3506546"/>
              <a:gd name="connsiteY2" fmla="*/ 4437991 h 4437991"/>
              <a:gd name="connsiteX3" fmla="*/ 0 w 3506546"/>
              <a:gd name="connsiteY3" fmla="*/ 4437991 h 4437991"/>
              <a:gd name="connsiteX4" fmla="*/ 0 w 3506546"/>
              <a:gd name="connsiteY4" fmla="*/ 5688 h 443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546" h="4437991">
                <a:moveTo>
                  <a:pt x="1918079" y="0"/>
                </a:moveTo>
                <a:cubicBezTo>
                  <a:pt x="2447503" y="739697"/>
                  <a:pt x="2977025" y="1479298"/>
                  <a:pt x="3506546" y="2218996"/>
                </a:cubicBezTo>
                <a:cubicBezTo>
                  <a:pt x="2978774" y="2958693"/>
                  <a:pt x="2450905" y="3698294"/>
                  <a:pt x="1923036" y="4437991"/>
                </a:cubicBezTo>
                <a:lnTo>
                  <a:pt x="0" y="4437991"/>
                </a:lnTo>
                <a:lnTo>
                  <a:pt x="0" y="5688"/>
                </a:lnTo>
                <a:close/>
              </a:path>
            </a:pathLst>
          </a:custGeom>
          <a:solidFill>
            <a:srgbClr val="1499B8"/>
          </a:solidFill>
          <a:ln w="9196" cap="flat">
            <a:noFill/>
            <a:prstDash val="solid"/>
            <a:miter/>
          </a:ln>
        </p:spPr>
        <p:txBody>
          <a:bodyPr rtlCol="0" anchor="ctr"/>
          <a:lstStyle/>
          <a:p>
            <a:endParaRPr lang="es-PE"/>
          </a:p>
        </p:txBody>
      </p:sp>
      <p:sp>
        <p:nvSpPr>
          <p:cNvPr id="22" name="TextBox 4">
            <a:extLst>
              <a:ext uri="{FF2B5EF4-FFF2-40B4-BE49-F238E27FC236}">
                <a16:creationId xmlns:a16="http://schemas.microsoft.com/office/drawing/2014/main" id="{0805B55B-7F14-4B23-AC81-502540CC71C2}"/>
              </a:ext>
            </a:extLst>
          </p:cNvPr>
          <p:cNvSpPr txBox="1"/>
          <p:nvPr/>
        </p:nvSpPr>
        <p:spPr>
          <a:xfrm>
            <a:off x="26622" y="1742506"/>
            <a:ext cx="3858218" cy="1200329"/>
          </a:xfrm>
          <a:prstGeom prst="rect">
            <a:avLst/>
          </a:prstGeom>
          <a:noFill/>
          <a:effectLst/>
        </p:spPr>
        <p:txBody>
          <a:bodyPr wrap="square" rtlCol="0">
            <a:spAutoFit/>
          </a:bodyPr>
          <a:lstStyle/>
          <a:p>
            <a:r>
              <a:rPr lang="en-US" altLang="zh-CN" sz="3600" b="1" dirty="0">
                <a:solidFill>
                  <a:schemeClr val="bg1"/>
                </a:solidFill>
                <a:latin typeface="微软雅黑" pitchFamily="34" charset="-122"/>
                <a:ea typeface="微软雅黑" pitchFamily="34" charset="-122"/>
              </a:rPr>
              <a:t>Pediatrician</a:t>
            </a:r>
          </a:p>
          <a:p>
            <a:r>
              <a:rPr lang="en-US" altLang="zh-CN" sz="3600" b="1" dirty="0">
                <a:solidFill>
                  <a:schemeClr val="bg1"/>
                </a:solidFill>
                <a:latin typeface="微软雅黑" pitchFamily="34" charset="-122"/>
                <a:ea typeface="微软雅黑" pitchFamily="34" charset="-122"/>
              </a:rPr>
              <a:t>Presentation</a:t>
            </a:r>
            <a:endParaRPr lang="zh-CN" altLang="en-US" sz="3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606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F0FD2-1DFF-40C8-8ACF-450BA39D3359}"/>
              </a:ext>
            </a:extLst>
          </p:cNvPr>
          <p:cNvSpPr>
            <a:spLocks noGrp="1"/>
          </p:cNvSpPr>
          <p:nvPr>
            <p:ph type="title"/>
          </p:nvPr>
        </p:nvSpPr>
        <p:spPr/>
        <p:txBody>
          <a:bodyPr/>
          <a:lstStyle/>
          <a:p>
            <a:endParaRPr lang="es-PE" dirty="0">
              <a:solidFill>
                <a:srgbClr val="1499B8"/>
              </a:solidFill>
            </a:endParaRPr>
          </a:p>
        </p:txBody>
      </p:sp>
      <p:sp>
        <p:nvSpPr>
          <p:cNvPr id="5" name="Rectangle 2">
            <a:extLst>
              <a:ext uri="{FF2B5EF4-FFF2-40B4-BE49-F238E27FC236}">
                <a16:creationId xmlns:a16="http://schemas.microsoft.com/office/drawing/2014/main" id="{69E509DF-892D-4A73-A944-CC07AE58E91D}"/>
              </a:ext>
            </a:extLst>
          </p:cNvPr>
          <p:cNvSpPr/>
          <p:nvPr/>
        </p:nvSpPr>
        <p:spPr>
          <a:xfrm>
            <a:off x="208362" y="1164419"/>
            <a:ext cx="5016598" cy="307777"/>
          </a:xfrm>
          <a:prstGeom prst="rect">
            <a:avLst/>
          </a:prstGeom>
        </p:spPr>
        <p:txBody>
          <a:bodyPr wrap="square">
            <a:spAutoFit/>
          </a:bodyPr>
          <a:lstStyle/>
          <a:p>
            <a:r>
              <a:rPr lang="en-US" altLang="ko-KR" sz="1400" b="1" dirty="0">
                <a:solidFill>
                  <a:schemeClr val="tx1">
                    <a:lumMod val="75000"/>
                    <a:lumOff val="25000"/>
                  </a:schemeClr>
                </a:solidFill>
                <a:cs typeface="Arial" pitchFamily="34" charset="0"/>
              </a:rPr>
              <a:t>Easy to change colors, photos and Text.  </a:t>
            </a:r>
          </a:p>
        </p:txBody>
      </p:sp>
      <p:sp>
        <p:nvSpPr>
          <p:cNvPr id="12" name="TextBox 15">
            <a:extLst>
              <a:ext uri="{FF2B5EF4-FFF2-40B4-BE49-F238E27FC236}">
                <a16:creationId xmlns:a16="http://schemas.microsoft.com/office/drawing/2014/main" id="{5DA7D5DD-E402-414D-BC84-C06FC29A9AC4}"/>
              </a:ext>
            </a:extLst>
          </p:cNvPr>
          <p:cNvSpPr txBox="1"/>
          <p:nvPr/>
        </p:nvSpPr>
        <p:spPr>
          <a:xfrm>
            <a:off x="208362" y="1586519"/>
            <a:ext cx="5016598"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endParaRPr lang="en-US" altLang="ko-KR" sz="1200" dirty="0">
              <a:solidFill>
                <a:schemeClr val="tx1">
                  <a:lumMod val="75000"/>
                  <a:lumOff val="25000"/>
                </a:schemeClr>
              </a:solidFill>
              <a:cs typeface="Arial" pitchFamily="34" charset="0"/>
            </a:endParaRPr>
          </a:p>
        </p:txBody>
      </p:sp>
      <p:grpSp>
        <p:nvGrpSpPr>
          <p:cNvPr id="13" name="Group 16">
            <a:extLst>
              <a:ext uri="{FF2B5EF4-FFF2-40B4-BE49-F238E27FC236}">
                <a16:creationId xmlns:a16="http://schemas.microsoft.com/office/drawing/2014/main" id="{93CF0C94-26BC-4116-9A81-ADDDA73853AF}"/>
              </a:ext>
            </a:extLst>
          </p:cNvPr>
          <p:cNvGrpSpPr/>
          <p:nvPr/>
        </p:nvGrpSpPr>
        <p:grpSpPr>
          <a:xfrm>
            <a:off x="5528519" y="1002614"/>
            <a:ext cx="3102647" cy="3365468"/>
            <a:chOff x="4876975" y="1359468"/>
            <a:chExt cx="3047862" cy="3306042"/>
          </a:xfrm>
        </p:grpSpPr>
        <p:grpSp>
          <p:nvGrpSpPr>
            <p:cNvPr id="17" name="Group 22">
              <a:extLst>
                <a:ext uri="{FF2B5EF4-FFF2-40B4-BE49-F238E27FC236}">
                  <a16:creationId xmlns:a16="http://schemas.microsoft.com/office/drawing/2014/main" id="{2D5BEBC4-B397-45B7-A023-DD83594BEE46}"/>
                </a:ext>
              </a:extLst>
            </p:cNvPr>
            <p:cNvGrpSpPr/>
            <p:nvPr/>
          </p:nvGrpSpPr>
          <p:grpSpPr>
            <a:xfrm>
              <a:off x="4876975" y="1359468"/>
              <a:ext cx="3047862" cy="3306042"/>
              <a:chOff x="2821941" y="605499"/>
              <a:chExt cx="3131677" cy="3396957"/>
            </a:xfrm>
          </p:grpSpPr>
          <p:sp>
            <p:nvSpPr>
              <p:cNvPr id="21" name="Rectangle 23">
                <a:extLst>
                  <a:ext uri="{FF2B5EF4-FFF2-40B4-BE49-F238E27FC236}">
                    <a16:creationId xmlns:a16="http://schemas.microsoft.com/office/drawing/2014/main" id="{2B982580-A7B9-40F7-9714-21D527662878}"/>
                  </a:ext>
                </a:extLst>
              </p:cNvPr>
              <p:cNvSpPr/>
              <p:nvPr/>
            </p:nvSpPr>
            <p:spPr>
              <a:xfrm rot="20560778">
                <a:off x="4355405" y="1769282"/>
                <a:ext cx="72008" cy="50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Rectangle 14">
                <a:extLst>
                  <a:ext uri="{FF2B5EF4-FFF2-40B4-BE49-F238E27FC236}">
                    <a16:creationId xmlns:a16="http://schemas.microsoft.com/office/drawing/2014/main" id="{7CD8C7F4-C248-4C3B-972C-C9B238813857}"/>
                  </a:ext>
                </a:extLst>
              </p:cNvPr>
              <p:cNvSpPr/>
              <p:nvPr/>
            </p:nvSpPr>
            <p:spPr>
              <a:xfrm rot="20621183">
                <a:off x="4178524" y="1012870"/>
                <a:ext cx="369205" cy="756406"/>
              </a:xfrm>
              <a:custGeom>
                <a:avLst/>
                <a:gdLst>
                  <a:gd name="connsiteX0" fmla="*/ 0 w 97200"/>
                  <a:gd name="connsiteY0" fmla="*/ 0 h 373710"/>
                  <a:gd name="connsiteX1" fmla="*/ 97200 w 97200"/>
                  <a:gd name="connsiteY1" fmla="*/ 0 h 373710"/>
                  <a:gd name="connsiteX2" fmla="*/ 97200 w 97200"/>
                  <a:gd name="connsiteY2" fmla="*/ 373710 h 373710"/>
                  <a:gd name="connsiteX3" fmla="*/ 0 w 97200"/>
                  <a:gd name="connsiteY3" fmla="*/ 373710 h 373710"/>
                  <a:gd name="connsiteX4" fmla="*/ 0 w 97200"/>
                  <a:gd name="connsiteY4" fmla="*/ 0 h 373710"/>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7429 w 100159"/>
                  <a:gd name="connsiteY0" fmla="*/ 0 h 465794"/>
                  <a:gd name="connsiteX1" fmla="*/ 100159 w 100159"/>
                  <a:gd name="connsiteY1" fmla="*/ 92084 h 465794"/>
                  <a:gd name="connsiteX2" fmla="*/ 100159 w 100159"/>
                  <a:gd name="connsiteY2" fmla="*/ 465794 h 465794"/>
                  <a:gd name="connsiteX3" fmla="*/ 2959 w 100159"/>
                  <a:gd name="connsiteY3" fmla="*/ 465794 h 465794"/>
                  <a:gd name="connsiteX4" fmla="*/ 27429 w 100159"/>
                  <a:gd name="connsiteY4" fmla="*/ 0 h 465794"/>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4470 w 125907"/>
                  <a:gd name="connsiteY0" fmla="*/ 0 h 465794"/>
                  <a:gd name="connsiteX1" fmla="*/ 125907 w 125907"/>
                  <a:gd name="connsiteY1" fmla="*/ 53344 h 465794"/>
                  <a:gd name="connsiteX2" fmla="*/ 97200 w 125907"/>
                  <a:gd name="connsiteY2" fmla="*/ 465794 h 465794"/>
                  <a:gd name="connsiteX3" fmla="*/ 0 w 125907"/>
                  <a:gd name="connsiteY3" fmla="*/ 465794 h 465794"/>
                  <a:gd name="connsiteX4" fmla="*/ 24470 w 125907"/>
                  <a:gd name="connsiteY4" fmla="*/ 0 h 465794"/>
                  <a:gd name="connsiteX0" fmla="*/ 24470 w 125907"/>
                  <a:gd name="connsiteY0" fmla="*/ 0 h 465794"/>
                  <a:gd name="connsiteX1" fmla="*/ 125907 w 125907"/>
                  <a:gd name="connsiteY1" fmla="*/ 53344 h 465794"/>
                  <a:gd name="connsiteX2" fmla="*/ 97200 w 125907"/>
                  <a:gd name="connsiteY2" fmla="*/ 465794 h 465794"/>
                  <a:gd name="connsiteX3" fmla="*/ 0 w 125907"/>
                  <a:gd name="connsiteY3" fmla="*/ 465794 h 465794"/>
                  <a:gd name="connsiteX4" fmla="*/ 24470 w 125907"/>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6938 w 135231"/>
                  <a:gd name="connsiteY0" fmla="*/ 0 h 465794"/>
                  <a:gd name="connsiteX1" fmla="*/ 135231 w 135231"/>
                  <a:gd name="connsiteY1" fmla="*/ 55351 h 465794"/>
                  <a:gd name="connsiteX2" fmla="*/ 99668 w 135231"/>
                  <a:gd name="connsiteY2" fmla="*/ 465794 h 465794"/>
                  <a:gd name="connsiteX3" fmla="*/ 2468 w 135231"/>
                  <a:gd name="connsiteY3" fmla="*/ 465794 h 465794"/>
                  <a:gd name="connsiteX4" fmla="*/ 26938 w 135231"/>
                  <a:gd name="connsiteY4" fmla="*/ 0 h 465794"/>
                  <a:gd name="connsiteX0" fmla="*/ 26938 w 135231"/>
                  <a:gd name="connsiteY0" fmla="*/ 0 h 465794"/>
                  <a:gd name="connsiteX1" fmla="*/ 135231 w 135231"/>
                  <a:gd name="connsiteY1" fmla="*/ 55351 h 465794"/>
                  <a:gd name="connsiteX2" fmla="*/ 99668 w 135231"/>
                  <a:gd name="connsiteY2" fmla="*/ 465794 h 465794"/>
                  <a:gd name="connsiteX3" fmla="*/ 2468 w 135231"/>
                  <a:gd name="connsiteY3" fmla="*/ 465794 h 465794"/>
                  <a:gd name="connsiteX4" fmla="*/ 26938 w 135231"/>
                  <a:gd name="connsiteY4" fmla="*/ 0 h 465794"/>
                  <a:gd name="connsiteX0" fmla="*/ 30265 w 138558"/>
                  <a:gd name="connsiteY0" fmla="*/ 0 h 465794"/>
                  <a:gd name="connsiteX1" fmla="*/ 138558 w 138558"/>
                  <a:gd name="connsiteY1" fmla="*/ 55351 h 465794"/>
                  <a:gd name="connsiteX2" fmla="*/ 102995 w 138558"/>
                  <a:gd name="connsiteY2" fmla="*/ 465794 h 465794"/>
                  <a:gd name="connsiteX3" fmla="*/ 946 w 138558"/>
                  <a:gd name="connsiteY3" fmla="*/ 456931 h 465794"/>
                  <a:gd name="connsiteX4" fmla="*/ 30265 w 138558"/>
                  <a:gd name="connsiteY4" fmla="*/ 0 h 465794"/>
                  <a:gd name="connsiteX0" fmla="*/ 32047 w 140340"/>
                  <a:gd name="connsiteY0" fmla="*/ 0 h 465794"/>
                  <a:gd name="connsiteX1" fmla="*/ 140340 w 140340"/>
                  <a:gd name="connsiteY1" fmla="*/ 55351 h 465794"/>
                  <a:gd name="connsiteX2" fmla="*/ 104777 w 140340"/>
                  <a:gd name="connsiteY2" fmla="*/ 465794 h 465794"/>
                  <a:gd name="connsiteX3" fmla="*/ 2728 w 140340"/>
                  <a:gd name="connsiteY3" fmla="*/ 456931 h 465794"/>
                  <a:gd name="connsiteX4" fmla="*/ 32047 w 140340"/>
                  <a:gd name="connsiteY4" fmla="*/ 0 h 465794"/>
                  <a:gd name="connsiteX0" fmla="*/ 32047 w 140340"/>
                  <a:gd name="connsiteY0" fmla="*/ 0 h 465794"/>
                  <a:gd name="connsiteX1" fmla="*/ 140340 w 140340"/>
                  <a:gd name="connsiteY1" fmla="*/ 55351 h 465794"/>
                  <a:gd name="connsiteX2" fmla="*/ 104777 w 140340"/>
                  <a:gd name="connsiteY2" fmla="*/ 465794 h 465794"/>
                  <a:gd name="connsiteX3" fmla="*/ 2728 w 140340"/>
                  <a:gd name="connsiteY3" fmla="*/ 456931 h 465794"/>
                  <a:gd name="connsiteX4" fmla="*/ 32047 w 140340"/>
                  <a:gd name="connsiteY4" fmla="*/ 0 h 465794"/>
                  <a:gd name="connsiteX0" fmla="*/ 34680 w 139629"/>
                  <a:gd name="connsiteY0" fmla="*/ 0 h 477221"/>
                  <a:gd name="connsiteX1" fmla="*/ 139629 w 139629"/>
                  <a:gd name="connsiteY1" fmla="*/ 66778 h 477221"/>
                  <a:gd name="connsiteX2" fmla="*/ 104066 w 139629"/>
                  <a:gd name="connsiteY2" fmla="*/ 477221 h 477221"/>
                  <a:gd name="connsiteX3" fmla="*/ 2017 w 139629"/>
                  <a:gd name="connsiteY3" fmla="*/ 468358 h 477221"/>
                  <a:gd name="connsiteX4" fmla="*/ 34680 w 139629"/>
                  <a:gd name="connsiteY4" fmla="*/ 0 h 477221"/>
                  <a:gd name="connsiteX0" fmla="*/ 34680 w 142304"/>
                  <a:gd name="connsiteY0" fmla="*/ 0 h 477221"/>
                  <a:gd name="connsiteX1" fmla="*/ 142304 w 142304"/>
                  <a:gd name="connsiteY1" fmla="*/ 57637 h 477221"/>
                  <a:gd name="connsiteX2" fmla="*/ 104066 w 142304"/>
                  <a:gd name="connsiteY2" fmla="*/ 477221 h 477221"/>
                  <a:gd name="connsiteX3" fmla="*/ 2017 w 142304"/>
                  <a:gd name="connsiteY3" fmla="*/ 468358 h 477221"/>
                  <a:gd name="connsiteX4" fmla="*/ 34680 w 142304"/>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15422 h 492643"/>
                  <a:gd name="connsiteX1" fmla="*/ 149829 w 149829"/>
                  <a:gd name="connsiteY1" fmla="*/ 72781 h 492643"/>
                  <a:gd name="connsiteX2" fmla="*/ 104066 w 149829"/>
                  <a:gd name="connsiteY2" fmla="*/ 492643 h 492643"/>
                  <a:gd name="connsiteX3" fmla="*/ 2017 w 149829"/>
                  <a:gd name="connsiteY3" fmla="*/ 483780 h 492643"/>
                  <a:gd name="connsiteX4" fmla="*/ 34680 w 149829"/>
                  <a:gd name="connsiteY4" fmla="*/ 15422 h 492643"/>
                  <a:gd name="connsiteX0" fmla="*/ 34680 w 150980"/>
                  <a:gd name="connsiteY0" fmla="*/ 18016 h 495237"/>
                  <a:gd name="connsiteX1" fmla="*/ 149829 w 150980"/>
                  <a:gd name="connsiteY1" fmla="*/ 75375 h 495237"/>
                  <a:gd name="connsiteX2" fmla="*/ 104066 w 150980"/>
                  <a:gd name="connsiteY2" fmla="*/ 495237 h 495237"/>
                  <a:gd name="connsiteX3" fmla="*/ 2017 w 150980"/>
                  <a:gd name="connsiteY3" fmla="*/ 486374 h 495237"/>
                  <a:gd name="connsiteX4" fmla="*/ 34680 w 150980"/>
                  <a:gd name="connsiteY4" fmla="*/ 18016 h 495237"/>
                  <a:gd name="connsiteX0" fmla="*/ 34680 w 151008"/>
                  <a:gd name="connsiteY0" fmla="*/ 21907 h 499128"/>
                  <a:gd name="connsiteX1" fmla="*/ 149829 w 151008"/>
                  <a:gd name="connsiteY1" fmla="*/ 79266 h 499128"/>
                  <a:gd name="connsiteX2" fmla="*/ 104066 w 151008"/>
                  <a:gd name="connsiteY2" fmla="*/ 499128 h 499128"/>
                  <a:gd name="connsiteX3" fmla="*/ 2017 w 151008"/>
                  <a:gd name="connsiteY3" fmla="*/ 490265 h 499128"/>
                  <a:gd name="connsiteX4" fmla="*/ 34680 w 151008"/>
                  <a:gd name="connsiteY4" fmla="*/ 21907 h 499128"/>
                  <a:gd name="connsiteX0" fmla="*/ 34115 w 150443"/>
                  <a:gd name="connsiteY0" fmla="*/ 21907 h 499128"/>
                  <a:gd name="connsiteX1" fmla="*/ 149264 w 150443"/>
                  <a:gd name="connsiteY1" fmla="*/ 79266 h 499128"/>
                  <a:gd name="connsiteX2" fmla="*/ 103501 w 150443"/>
                  <a:gd name="connsiteY2" fmla="*/ 499128 h 499128"/>
                  <a:gd name="connsiteX3" fmla="*/ 1452 w 150443"/>
                  <a:gd name="connsiteY3" fmla="*/ 490265 h 499128"/>
                  <a:gd name="connsiteX4" fmla="*/ 34115 w 150443"/>
                  <a:gd name="connsiteY4" fmla="*/ 21907 h 499128"/>
                  <a:gd name="connsiteX0" fmla="*/ 34115 w 150443"/>
                  <a:gd name="connsiteY0" fmla="*/ 21907 h 499128"/>
                  <a:gd name="connsiteX1" fmla="*/ 149264 w 150443"/>
                  <a:gd name="connsiteY1" fmla="*/ 79266 h 499128"/>
                  <a:gd name="connsiteX2" fmla="*/ 103501 w 150443"/>
                  <a:gd name="connsiteY2" fmla="*/ 499128 h 499128"/>
                  <a:gd name="connsiteX3" fmla="*/ 1452 w 150443"/>
                  <a:gd name="connsiteY3" fmla="*/ 490265 h 499128"/>
                  <a:gd name="connsiteX4" fmla="*/ 34115 w 150443"/>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5781 w 162109"/>
                  <a:gd name="connsiteY0" fmla="*/ 21907 h 499128"/>
                  <a:gd name="connsiteX1" fmla="*/ 160930 w 162109"/>
                  <a:gd name="connsiteY1" fmla="*/ 79266 h 499128"/>
                  <a:gd name="connsiteX2" fmla="*/ 115167 w 162109"/>
                  <a:gd name="connsiteY2" fmla="*/ 499128 h 499128"/>
                  <a:gd name="connsiteX3" fmla="*/ 13118 w 162109"/>
                  <a:gd name="connsiteY3" fmla="*/ 490265 h 499128"/>
                  <a:gd name="connsiteX4" fmla="*/ 45781 w 162109"/>
                  <a:gd name="connsiteY4" fmla="*/ 21907 h 499128"/>
                  <a:gd name="connsiteX0" fmla="*/ 255735 w 259992"/>
                  <a:gd name="connsiteY0" fmla="*/ 7138 h 742147"/>
                  <a:gd name="connsiteX1" fmla="*/ 148365 w 259992"/>
                  <a:gd name="connsiteY1" fmla="*/ 322285 h 742147"/>
                  <a:gd name="connsiteX2" fmla="*/ 102602 w 259992"/>
                  <a:gd name="connsiteY2" fmla="*/ 742147 h 742147"/>
                  <a:gd name="connsiteX3" fmla="*/ 553 w 259992"/>
                  <a:gd name="connsiteY3" fmla="*/ 733284 h 742147"/>
                  <a:gd name="connsiteX4" fmla="*/ 255735 w 259992"/>
                  <a:gd name="connsiteY4" fmla="*/ 7138 h 742147"/>
                  <a:gd name="connsiteX0" fmla="*/ 255735 w 318210"/>
                  <a:gd name="connsiteY0" fmla="*/ 17190 h 752199"/>
                  <a:gd name="connsiteX1" fmla="*/ 315865 w 318210"/>
                  <a:gd name="connsiteY1" fmla="*/ 109601 h 752199"/>
                  <a:gd name="connsiteX2" fmla="*/ 102602 w 318210"/>
                  <a:gd name="connsiteY2" fmla="*/ 752199 h 752199"/>
                  <a:gd name="connsiteX3" fmla="*/ 553 w 318210"/>
                  <a:gd name="connsiteY3" fmla="*/ 743336 h 752199"/>
                  <a:gd name="connsiteX4" fmla="*/ 255735 w 318210"/>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63893 w 336416"/>
                  <a:gd name="connsiteY0" fmla="*/ 15368 h 769411"/>
                  <a:gd name="connsiteX1" fmla="*/ 334438 w 336416"/>
                  <a:gd name="connsiteY1" fmla="*/ 126813 h 769411"/>
                  <a:gd name="connsiteX2" fmla="*/ 121175 w 336416"/>
                  <a:gd name="connsiteY2" fmla="*/ 769411 h 769411"/>
                  <a:gd name="connsiteX3" fmla="*/ 19126 w 336416"/>
                  <a:gd name="connsiteY3" fmla="*/ 760548 h 769411"/>
                  <a:gd name="connsiteX4" fmla="*/ 263893 w 336416"/>
                  <a:gd name="connsiteY4" fmla="*/ 15368 h 769411"/>
                  <a:gd name="connsiteX0" fmla="*/ 254896 w 327419"/>
                  <a:gd name="connsiteY0" fmla="*/ 15368 h 769411"/>
                  <a:gd name="connsiteX1" fmla="*/ 325441 w 327419"/>
                  <a:gd name="connsiteY1" fmla="*/ 126813 h 769411"/>
                  <a:gd name="connsiteX2" fmla="*/ 112178 w 327419"/>
                  <a:gd name="connsiteY2" fmla="*/ 769411 h 769411"/>
                  <a:gd name="connsiteX3" fmla="*/ 10129 w 327419"/>
                  <a:gd name="connsiteY3" fmla="*/ 760548 h 769411"/>
                  <a:gd name="connsiteX4" fmla="*/ 254896 w 327419"/>
                  <a:gd name="connsiteY4" fmla="*/ 15368 h 769411"/>
                  <a:gd name="connsiteX0" fmla="*/ 254896 w 329541"/>
                  <a:gd name="connsiteY0" fmla="*/ 11402 h 765445"/>
                  <a:gd name="connsiteX1" fmla="*/ 325441 w 329541"/>
                  <a:gd name="connsiteY1" fmla="*/ 122847 h 765445"/>
                  <a:gd name="connsiteX2" fmla="*/ 112178 w 329541"/>
                  <a:gd name="connsiteY2" fmla="*/ 765445 h 765445"/>
                  <a:gd name="connsiteX3" fmla="*/ 10129 w 329541"/>
                  <a:gd name="connsiteY3" fmla="*/ 756582 h 765445"/>
                  <a:gd name="connsiteX4" fmla="*/ 254896 w 329541"/>
                  <a:gd name="connsiteY4" fmla="*/ 11402 h 765445"/>
                  <a:gd name="connsiteX0" fmla="*/ 254896 w 327610"/>
                  <a:gd name="connsiteY0" fmla="*/ 4368 h 758411"/>
                  <a:gd name="connsiteX1" fmla="*/ 325441 w 327610"/>
                  <a:gd name="connsiteY1" fmla="*/ 115813 h 758411"/>
                  <a:gd name="connsiteX2" fmla="*/ 112178 w 327610"/>
                  <a:gd name="connsiteY2" fmla="*/ 758411 h 758411"/>
                  <a:gd name="connsiteX3" fmla="*/ 10129 w 327610"/>
                  <a:gd name="connsiteY3" fmla="*/ 749548 h 758411"/>
                  <a:gd name="connsiteX4" fmla="*/ 254896 w 327610"/>
                  <a:gd name="connsiteY4" fmla="*/ 4368 h 758411"/>
                  <a:gd name="connsiteX0" fmla="*/ 256249 w 328963"/>
                  <a:gd name="connsiteY0" fmla="*/ 4368 h 758411"/>
                  <a:gd name="connsiteX1" fmla="*/ 326794 w 328963"/>
                  <a:gd name="connsiteY1" fmla="*/ 115813 h 758411"/>
                  <a:gd name="connsiteX2" fmla="*/ 113531 w 328963"/>
                  <a:gd name="connsiteY2" fmla="*/ 758411 h 758411"/>
                  <a:gd name="connsiteX3" fmla="*/ 11482 w 328963"/>
                  <a:gd name="connsiteY3" fmla="*/ 749548 h 758411"/>
                  <a:gd name="connsiteX4" fmla="*/ 256249 w 328963"/>
                  <a:gd name="connsiteY4" fmla="*/ 4368 h 758411"/>
                  <a:gd name="connsiteX0" fmla="*/ 256249 w 328963"/>
                  <a:gd name="connsiteY0" fmla="*/ 4368 h 758411"/>
                  <a:gd name="connsiteX1" fmla="*/ 326794 w 328963"/>
                  <a:gd name="connsiteY1" fmla="*/ 115813 h 758411"/>
                  <a:gd name="connsiteX2" fmla="*/ 113531 w 328963"/>
                  <a:gd name="connsiteY2" fmla="*/ 758411 h 758411"/>
                  <a:gd name="connsiteX3" fmla="*/ 11482 w 328963"/>
                  <a:gd name="connsiteY3" fmla="*/ 749548 h 758411"/>
                  <a:gd name="connsiteX4" fmla="*/ 256249 w 328963"/>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58617 w 335010"/>
                  <a:gd name="connsiteY0" fmla="*/ 4446 h 756406"/>
                  <a:gd name="connsiteX1" fmla="*/ 332969 w 335010"/>
                  <a:gd name="connsiteY1" fmla="*/ 113808 h 756406"/>
                  <a:gd name="connsiteX2" fmla="*/ 119706 w 335010"/>
                  <a:gd name="connsiteY2" fmla="*/ 756406 h 756406"/>
                  <a:gd name="connsiteX3" fmla="*/ 17657 w 335010"/>
                  <a:gd name="connsiteY3" fmla="*/ 747543 h 756406"/>
                  <a:gd name="connsiteX4" fmla="*/ 258617 w 335010"/>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71214 w 347607"/>
                  <a:gd name="connsiteY0" fmla="*/ 4446 h 756406"/>
                  <a:gd name="connsiteX1" fmla="*/ 345566 w 347607"/>
                  <a:gd name="connsiteY1" fmla="*/ 113808 h 756406"/>
                  <a:gd name="connsiteX2" fmla="*/ 132303 w 347607"/>
                  <a:gd name="connsiteY2" fmla="*/ 756406 h 756406"/>
                  <a:gd name="connsiteX3" fmla="*/ 30254 w 347607"/>
                  <a:gd name="connsiteY3" fmla="*/ 747543 h 756406"/>
                  <a:gd name="connsiteX4" fmla="*/ 271214 w 347607"/>
                  <a:gd name="connsiteY4" fmla="*/ 4446 h 756406"/>
                  <a:gd name="connsiteX0" fmla="*/ 271214 w 347607"/>
                  <a:gd name="connsiteY0" fmla="*/ 4446 h 756406"/>
                  <a:gd name="connsiteX1" fmla="*/ 345566 w 347607"/>
                  <a:gd name="connsiteY1" fmla="*/ 113808 h 756406"/>
                  <a:gd name="connsiteX2" fmla="*/ 132303 w 347607"/>
                  <a:gd name="connsiteY2" fmla="*/ 756406 h 756406"/>
                  <a:gd name="connsiteX3" fmla="*/ 30254 w 347607"/>
                  <a:gd name="connsiteY3" fmla="*/ 747543 h 756406"/>
                  <a:gd name="connsiteX4" fmla="*/ 271214 w 347607"/>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05" h="756406">
                    <a:moveTo>
                      <a:pt x="292812" y="4446"/>
                    </a:moveTo>
                    <a:cubicBezTo>
                      <a:pt x="327340" y="-21678"/>
                      <a:pt x="380268" y="74194"/>
                      <a:pt x="367164" y="113808"/>
                    </a:cubicBezTo>
                    <a:cubicBezTo>
                      <a:pt x="42242" y="254901"/>
                      <a:pt x="124489" y="576914"/>
                      <a:pt x="153901" y="756406"/>
                    </a:cubicBezTo>
                    <a:lnTo>
                      <a:pt x="51852" y="747543"/>
                    </a:lnTo>
                    <a:cubicBezTo>
                      <a:pt x="-10857" y="591388"/>
                      <a:pt x="-87645" y="176920"/>
                      <a:pt x="292812" y="4446"/>
                    </a:cubicBezTo>
                    <a:close/>
                  </a:path>
                </a:pathLst>
              </a:cu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23" name="Rectangle 5">
                <a:extLst>
                  <a:ext uri="{FF2B5EF4-FFF2-40B4-BE49-F238E27FC236}">
                    <a16:creationId xmlns:a16="http://schemas.microsoft.com/office/drawing/2014/main" id="{6B8E4DA9-CABD-409D-A80E-E88BF711B8E7}"/>
                  </a:ext>
                </a:extLst>
              </p:cNvPr>
              <p:cNvSpPr/>
              <p:nvPr/>
            </p:nvSpPr>
            <p:spPr>
              <a:xfrm rot="420000">
                <a:off x="4024345" y="2162409"/>
                <a:ext cx="420470" cy="781241"/>
              </a:xfrm>
              <a:custGeom>
                <a:avLst/>
                <a:gdLst/>
                <a:ahLst/>
                <a:cxnLst/>
                <a:rect l="l" t="t" r="r" b="b"/>
                <a:pathLst>
                  <a:path w="420470" h="781241">
                    <a:moveTo>
                      <a:pt x="0" y="0"/>
                    </a:moveTo>
                    <a:lnTo>
                      <a:pt x="61200" y="0"/>
                    </a:lnTo>
                    <a:lnTo>
                      <a:pt x="61200" y="599193"/>
                    </a:lnTo>
                    <a:lnTo>
                      <a:pt x="62381" y="599184"/>
                    </a:lnTo>
                    <a:cubicBezTo>
                      <a:pt x="66263" y="669881"/>
                      <a:pt x="62559" y="698327"/>
                      <a:pt x="91943" y="722709"/>
                    </a:cubicBezTo>
                    <a:cubicBezTo>
                      <a:pt x="148722" y="735731"/>
                      <a:pt x="292538" y="656494"/>
                      <a:pt x="404051" y="626808"/>
                    </a:cubicBezTo>
                    <a:lnTo>
                      <a:pt x="420470" y="682370"/>
                    </a:lnTo>
                    <a:cubicBezTo>
                      <a:pt x="342281" y="713163"/>
                      <a:pt x="148576" y="802923"/>
                      <a:pt x="64948" y="776405"/>
                    </a:cubicBezTo>
                    <a:cubicBezTo>
                      <a:pt x="4776" y="751481"/>
                      <a:pt x="4174" y="676874"/>
                      <a:pt x="754" y="612000"/>
                    </a:cubicBezTo>
                    <a:lnTo>
                      <a:pt x="0" y="612000"/>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8">
                <a:extLst>
                  <a:ext uri="{FF2B5EF4-FFF2-40B4-BE49-F238E27FC236}">
                    <a16:creationId xmlns:a16="http://schemas.microsoft.com/office/drawing/2014/main" id="{026979E6-5F80-45E5-9A9D-4191FBB83A75}"/>
                  </a:ext>
                </a:extLst>
              </p:cNvPr>
              <p:cNvSpPr/>
              <p:nvPr/>
            </p:nvSpPr>
            <p:spPr>
              <a:xfrm rot="420000">
                <a:off x="4205851" y="2209391"/>
                <a:ext cx="462473" cy="775132"/>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16">
                <a:extLst>
                  <a:ext uri="{FF2B5EF4-FFF2-40B4-BE49-F238E27FC236}">
                    <a16:creationId xmlns:a16="http://schemas.microsoft.com/office/drawing/2014/main" id="{CDF6A1E0-3AFA-42EB-8E24-351E2BD1E6F4}"/>
                  </a:ext>
                </a:extLst>
              </p:cNvPr>
              <p:cNvSpPr/>
              <p:nvPr/>
            </p:nvSpPr>
            <p:spPr>
              <a:xfrm rot="13137237">
                <a:off x="4000691" y="2686142"/>
                <a:ext cx="217656" cy="166388"/>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28">
                <a:extLst>
                  <a:ext uri="{FF2B5EF4-FFF2-40B4-BE49-F238E27FC236}">
                    <a16:creationId xmlns:a16="http://schemas.microsoft.com/office/drawing/2014/main" id="{5C24DB0C-3BBE-4FEE-AC21-FE67CC3DF0A9}"/>
                  </a:ext>
                </a:extLst>
              </p:cNvPr>
              <p:cNvGrpSpPr/>
              <p:nvPr/>
            </p:nvGrpSpPr>
            <p:grpSpPr>
              <a:xfrm>
                <a:off x="4275991" y="1800648"/>
                <a:ext cx="342000" cy="342000"/>
                <a:chOff x="4915373" y="1633391"/>
                <a:chExt cx="342000" cy="342000"/>
              </a:xfrm>
            </p:grpSpPr>
            <p:sp>
              <p:nvSpPr>
                <p:cNvPr id="29" name="Oval 31">
                  <a:extLst>
                    <a:ext uri="{FF2B5EF4-FFF2-40B4-BE49-F238E27FC236}">
                      <a16:creationId xmlns:a16="http://schemas.microsoft.com/office/drawing/2014/main" id="{F8F001B0-C05C-476F-BE7F-A3EA83D17038}"/>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32">
                  <a:extLst>
                    <a:ext uri="{FF2B5EF4-FFF2-40B4-BE49-F238E27FC236}">
                      <a16:creationId xmlns:a16="http://schemas.microsoft.com/office/drawing/2014/main" id="{0E492340-940C-4646-B7AE-215C9F79BDC5}"/>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Oval 33">
                  <a:extLst>
                    <a:ext uri="{FF2B5EF4-FFF2-40B4-BE49-F238E27FC236}">
                      <a16:creationId xmlns:a16="http://schemas.microsoft.com/office/drawing/2014/main" id="{ACCC19CB-8000-4B75-8114-45F609620BAC}"/>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7" name="Block Arc 3">
                <a:extLst>
                  <a:ext uri="{FF2B5EF4-FFF2-40B4-BE49-F238E27FC236}">
                    <a16:creationId xmlns:a16="http://schemas.microsoft.com/office/drawing/2014/main" id="{6E124CE3-D685-4483-9E90-E34B7CE40A22}"/>
                  </a:ext>
                </a:extLst>
              </p:cNvPr>
              <p:cNvSpPr/>
              <p:nvPr/>
            </p:nvSpPr>
            <p:spPr>
              <a:xfrm>
                <a:off x="2821941" y="605499"/>
                <a:ext cx="3131677" cy="3396957"/>
              </a:xfrm>
              <a:custGeom>
                <a:avLst/>
                <a:gdLst>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58032 w 3131677"/>
                  <a:gd name="connsiteY32" fmla="*/ 447003 h 3396957"/>
                  <a:gd name="connsiteX33" fmla="*/ 1611978 w 3131677"/>
                  <a:gd name="connsiteY33" fmla="*/ 394818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611978 w 3131677"/>
                  <a:gd name="connsiteY33" fmla="*/ 394818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29698 w 3131677"/>
                  <a:gd name="connsiteY3" fmla="*/ 820183 h 3396957"/>
                  <a:gd name="connsiteX4" fmla="*/ 1591027 w 3131677"/>
                  <a:gd name="connsiteY4" fmla="*/ 3358947 h 3396957"/>
                  <a:gd name="connsiteX5" fmla="*/ 1422101 w 3131677"/>
                  <a:gd name="connsiteY5" fmla="*/ 3350668 h 3396957"/>
                  <a:gd name="connsiteX6" fmla="*/ 0 w 3131677"/>
                  <a:gd name="connsiteY6" fmla="*/ 877013 h 3396957"/>
                  <a:gd name="connsiteX7" fmla="*/ 2721 w 3131677"/>
                  <a:gd name="connsiteY7" fmla="*/ 876880 h 3396957"/>
                  <a:gd name="connsiteX8" fmla="*/ 832835 w 3131677"/>
                  <a:gd name="connsiteY8" fmla="*/ 698 h 3396957"/>
                  <a:gd name="connsiteX9" fmla="*/ 1728735 w 3131677"/>
                  <a:gd name="connsiteY9" fmla="*/ 814420 h 3396957"/>
                  <a:gd name="connsiteX10" fmla="*/ 1967691 w 3131677"/>
                  <a:gd name="connsiteY10" fmla="*/ 1169414 h 3396957"/>
                  <a:gd name="connsiteX11" fmla="*/ 1970030 w 3131677"/>
                  <a:gd name="connsiteY11" fmla="*/ 1169701 h 3396957"/>
                  <a:gd name="connsiteX12" fmla="*/ 1908601 w 3131677"/>
                  <a:gd name="connsiteY12" fmla="*/ 1670000 h 3396957"/>
                  <a:gd name="connsiteX13" fmla="*/ 1813208 w 3131677"/>
                  <a:gd name="connsiteY13" fmla="*/ 1658287 h 3396957"/>
                  <a:gd name="connsiteX14" fmla="*/ 1874637 w 3131677"/>
                  <a:gd name="connsiteY14" fmla="*/ 1157988 h 3396957"/>
                  <a:gd name="connsiteX15" fmla="*/ 1875030 w 3131677"/>
                  <a:gd name="connsiteY15" fmla="*/ 1158036 h 3396957"/>
                  <a:gd name="connsiteX16" fmla="*/ 1667467 w 3131677"/>
                  <a:gd name="connsiteY16" fmla="*/ 894447 h 3396957"/>
                  <a:gd name="connsiteX17" fmla="*/ 1386487 w 3131677"/>
                  <a:gd name="connsiteY17" fmla="*/ 1080881 h 3396957"/>
                  <a:gd name="connsiteX18" fmla="*/ 1331506 w 3131677"/>
                  <a:gd name="connsiteY18" fmla="*/ 1562990 h 3396957"/>
                  <a:gd name="connsiteX19" fmla="*/ 1236015 w 3131677"/>
                  <a:gd name="connsiteY19" fmla="*/ 1552100 h 3396957"/>
                  <a:gd name="connsiteX20" fmla="*/ 1293128 w 3131677"/>
                  <a:gd name="connsiteY20" fmla="*/ 1051290 h 3396957"/>
                  <a:gd name="connsiteX21" fmla="*/ 1297866 w 3131677"/>
                  <a:gd name="connsiteY21" fmla="*/ 1051831 h 3396957"/>
                  <a:gd name="connsiteX22" fmla="*/ 1597750 w 3131677"/>
                  <a:gd name="connsiteY22" fmla="*/ 799994 h 3396957"/>
                  <a:gd name="connsiteX23" fmla="*/ 837781 w 3131677"/>
                  <a:gd name="connsiteY23" fmla="*/ 128299 h 3396957"/>
                  <a:gd name="connsiteX24" fmla="*/ 130146 w 3131677"/>
                  <a:gd name="connsiteY24" fmla="*/ 883003 h 3396957"/>
                  <a:gd name="connsiteX25" fmla="*/ 126314 w 3131677"/>
                  <a:gd name="connsiteY25" fmla="*/ 883101 h 3396957"/>
                  <a:gd name="connsiteX26" fmla="*/ 1483472 w 3131677"/>
                  <a:gd name="connsiteY26" fmla="*/ 3239643 h 3396957"/>
                  <a:gd name="connsiteX27" fmla="*/ 1535793 w 3131677"/>
                  <a:gd name="connsiteY27" fmla="*/ 3248051 h 3396957"/>
                  <a:gd name="connsiteX28" fmla="*/ 3004583 w 3131677"/>
                  <a:gd name="connsiteY28" fmla="*/ 825938 h 3396957"/>
                  <a:gd name="connsiteX29" fmla="*/ 3004153 w 3131677"/>
                  <a:gd name="connsiteY29" fmla="*/ 825960 h 3396957"/>
                  <a:gd name="connsiteX30" fmla="*/ 2483327 w 3131677"/>
                  <a:gd name="connsiteY30" fmla="*/ 159704 h 3396957"/>
                  <a:gd name="connsiteX31" fmla="*/ 1642689 w 3131677"/>
                  <a:gd name="connsiteY31" fmla="*/ 459276 h 3396957"/>
                  <a:gd name="connsiteX32" fmla="*/ 1568131 w 3131677"/>
                  <a:gd name="connsiteY32" fmla="*/ 348932 h 3396957"/>
                  <a:gd name="connsiteX33" fmla="*/ 2257049 w 3131677"/>
                  <a:gd name="connsiteY33" fmla="*/ 80 h 33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31677" h="3396957">
                    <a:moveTo>
                      <a:pt x="2257049" y="80"/>
                    </a:moveTo>
                    <a:cubicBezTo>
                      <a:pt x="2344740" y="-1118"/>
                      <a:pt x="2433548" y="11052"/>
                      <a:pt x="2520537" y="37550"/>
                    </a:cubicBezTo>
                    <a:cubicBezTo>
                      <a:pt x="2868492" y="143542"/>
                      <a:pt x="3112815" y="456088"/>
                      <a:pt x="3131677" y="819339"/>
                    </a:cubicBezTo>
                    <a:lnTo>
                      <a:pt x="3129698" y="820183"/>
                    </a:lnTo>
                    <a:cubicBezTo>
                      <a:pt x="3126703" y="2076733"/>
                      <a:pt x="1952337" y="2241171"/>
                      <a:pt x="1591027" y="3358947"/>
                    </a:cubicBezTo>
                    <a:cubicBezTo>
                      <a:pt x="1551904" y="3415036"/>
                      <a:pt x="1441284" y="3406337"/>
                      <a:pt x="1422101" y="3350668"/>
                    </a:cubicBezTo>
                    <a:cubicBezTo>
                      <a:pt x="991027" y="2292914"/>
                      <a:pt x="16834" y="2045232"/>
                      <a:pt x="0" y="877013"/>
                    </a:cubicBezTo>
                    <a:lnTo>
                      <a:pt x="2721" y="876880"/>
                    </a:lnTo>
                    <a:cubicBezTo>
                      <a:pt x="-4707" y="408412"/>
                      <a:pt x="363520" y="18891"/>
                      <a:pt x="832835" y="698"/>
                    </a:cubicBezTo>
                    <a:cubicBezTo>
                      <a:pt x="1303635" y="-17551"/>
                      <a:pt x="1701937" y="344636"/>
                      <a:pt x="1728735" y="814420"/>
                    </a:cubicBezTo>
                    <a:cubicBezTo>
                      <a:pt x="1881130" y="860273"/>
                      <a:pt x="1982501" y="1007933"/>
                      <a:pt x="1967691" y="1169414"/>
                    </a:cubicBezTo>
                    <a:lnTo>
                      <a:pt x="1970030" y="1169701"/>
                    </a:lnTo>
                    <a:lnTo>
                      <a:pt x="1908601" y="1670000"/>
                    </a:lnTo>
                    <a:lnTo>
                      <a:pt x="1813208" y="1658287"/>
                    </a:lnTo>
                    <a:lnTo>
                      <a:pt x="1874637" y="1157988"/>
                    </a:lnTo>
                    <a:lnTo>
                      <a:pt x="1875030" y="1158036"/>
                    </a:lnTo>
                    <a:cubicBezTo>
                      <a:pt x="1885124" y="1030311"/>
                      <a:pt x="1795343" y="915258"/>
                      <a:pt x="1667467" y="894447"/>
                    </a:cubicBezTo>
                    <a:cubicBezTo>
                      <a:pt x="1538806" y="873509"/>
                      <a:pt x="1416530" y="955289"/>
                      <a:pt x="1386487" y="1080881"/>
                    </a:cubicBezTo>
                    <a:lnTo>
                      <a:pt x="1331506" y="1562990"/>
                    </a:lnTo>
                    <a:lnTo>
                      <a:pt x="1236015" y="1552100"/>
                    </a:lnTo>
                    <a:lnTo>
                      <a:pt x="1293128" y="1051290"/>
                    </a:lnTo>
                    <a:lnTo>
                      <a:pt x="1297866" y="1051831"/>
                    </a:lnTo>
                    <a:cubicBezTo>
                      <a:pt x="1334472" y="910658"/>
                      <a:pt x="1456620" y="811282"/>
                      <a:pt x="1597750" y="799994"/>
                    </a:cubicBezTo>
                    <a:cubicBezTo>
                      <a:pt x="1565966" y="410188"/>
                      <a:pt x="1231642" y="113032"/>
                      <a:pt x="837781" y="128299"/>
                    </a:cubicBezTo>
                    <a:cubicBezTo>
                      <a:pt x="435153" y="143906"/>
                      <a:pt x="119829" y="480205"/>
                      <a:pt x="130146" y="883003"/>
                    </a:cubicBezTo>
                    <a:lnTo>
                      <a:pt x="126314" y="883101"/>
                    </a:lnTo>
                    <a:cubicBezTo>
                      <a:pt x="179756" y="2111457"/>
                      <a:pt x="1209498" y="2287502"/>
                      <a:pt x="1483472" y="3239643"/>
                    </a:cubicBezTo>
                    <a:cubicBezTo>
                      <a:pt x="1510118" y="3271436"/>
                      <a:pt x="1512215" y="3271490"/>
                      <a:pt x="1535793" y="3248051"/>
                    </a:cubicBezTo>
                    <a:cubicBezTo>
                      <a:pt x="1861880" y="2158993"/>
                      <a:pt x="2985150" y="2038931"/>
                      <a:pt x="3004583" y="825938"/>
                    </a:cubicBezTo>
                    <a:lnTo>
                      <a:pt x="3004153" y="825960"/>
                    </a:lnTo>
                    <a:cubicBezTo>
                      <a:pt x="2988078" y="516390"/>
                      <a:pt x="2777744" y="236161"/>
                      <a:pt x="2483327" y="159704"/>
                    </a:cubicBezTo>
                    <a:cubicBezTo>
                      <a:pt x="2188910" y="83247"/>
                      <a:pt x="1882012" y="146998"/>
                      <a:pt x="1642689" y="459276"/>
                    </a:cubicBezTo>
                    <a:cubicBezTo>
                      <a:pt x="1612894" y="423308"/>
                      <a:pt x="1606887" y="416259"/>
                      <a:pt x="1568131" y="348932"/>
                    </a:cubicBezTo>
                    <a:cubicBezTo>
                      <a:pt x="1731759" y="130647"/>
                      <a:pt x="1993976" y="3673"/>
                      <a:pt x="2257049" y="80"/>
                    </a:cubicBezTo>
                    <a:close/>
                  </a:path>
                </a:pathLst>
              </a:cu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28" name="Oval 10">
                <a:extLst>
                  <a:ext uri="{FF2B5EF4-FFF2-40B4-BE49-F238E27FC236}">
                    <a16:creationId xmlns:a16="http://schemas.microsoft.com/office/drawing/2014/main" id="{8187A2E6-7E18-4DC2-A77F-FA18C53E3806}"/>
                  </a:ext>
                </a:extLst>
              </p:cNvPr>
              <p:cNvSpPr/>
              <p:nvPr/>
            </p:nvSpPr>
            <p:spPr>
              <a:xfrm>
                <a:off x="4376150" y="2733371"/>
                <a:ext cx="217657" cy="166388"/>
              </a:xfrm>
              <a:custGeom>
                <a:avLst/>
                <a:gdLst/>
                <a:ahLst/>
                <a:cxnLst/>
                <a:rect l="l" t="t" r="r" b="b"/>
                <a:pathLst>
                  <a:path w="217657" h="166388">
                    <a:moveTo>
                      <a:pt x="134463" y="0"/>
                    </a:moveTo>
                    <a:cubicBezTo>
                      <a:pt x="180410" y="0"/>
                      <a:pt x="217657" y="37247"/>
                      <a:pt x="217657" y="83194"/>
                    </a:cubicBezTo>
                    <a:cubicBezTo>
                      <a:pt x="217657" y="129141"/>
                      <a:pt x="180410" y="166388"/>
                      <a:pt x="134463" y="166388"/>
                    </a:cubicBezTo>
                    <a:cubicBezTo>
                      <a:pt x="112032" y="166388"/>
                      <a:pt x="91675" y="157511"/>
                      <a:pt x="76906" y="142878"/>
                    </a:cubicBezTo>
                    <a:lnTo>
                      <a:pt x="14686" y="153039"/>
                    </a:lnTo>
                    <a:lnTo>
                      <a:pt x="0" y="63111"/>
                    </a:lnTo>
                    <a:lnTo>
                      <a:pt x="57210" y="53768"/>
                    </a:lnTo>
                    <a:cubicBezTo>
                      <a:pt x="68634" y="22251"/>
                      <a:pt x="98950" y="0"/>
                      <a:pt x="13446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8" name="Group 18">
              <a:extLst>
                <a:ext uri="{FF2B5EF4-FFF2-40B4-BE49-F238E27FC236}">
                  <a16:creationId xmlns:a16="http://schemas.microsoft.com/office/drawing/2014/main" id="{72FFAF7C-AE64-40FA-A9F5-38C133624B9F}"/>
                </a:ext>
              </a:extLst>
            </p:cNvPr>
            <p:cNvGrpSpPr/>
            <p:nvPr/>
          </p:nvGrpSpPr>
          <p:grpSpPr>
            <a:xfrm rot="20881907">
              <a:off x="6349088" y="2617695"/>
              <a:ext cx="201600" cy="201600"/>
              <a:chOff x="5692579" y="2456484"/>
              <a:chExt cx="201600" cy="201600"/>
            </a:xfrm>
          </p:grpSpPr>
          <p:sp>
            <p:nvSpPr>
              <p:cNvPr id="19" name="Chord 19">
                <a:extLst>
                  <a:ext uri="{FF2B5EF4-FFF2-40B4-BE49-F238E27FC236}">
                    <a16:creationId xmlns:a16="http://schemas.microsoft.com/office/drawing/2014/main" id="{D841FEEA-B605-42C4-A11B-F248E9B739E9}"/>
                  </a:ext>
                </a:extLst>
              </p:cNvPr>
              <p:cNvSpPr/>
              <p:nvPr/>
            </p:nvSpPr>
            <p:spPr>
              <a:xfrm>
                <a:off x="5692579" y="2456484"/>
                <a:ext cx="201600" cy="201600"/>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Chord 20">
                <a:extLst>
                  <a:ext uri="{FF2B5EF4-FFF2-40B4-BE49-F238E27FC236}">
                    <a16:creationId xmlns:a16="http://schemas.microsoft.com/office/drawing/2014/main" id="{F66277F2-5C73-466C-B7BC-23FA69FC7F71}"/>
                  </a:ext>
                </a:extLst>
              </p:cNvPr>
              <p:cNvSpPr/>
              <p:nvPr/>
            </p:nvSpPr>
            <p:spPr>
              <a:xfrm>
                <a:off x="5692579" y="2456484"/>
                <a:ext cx="201600" cy="201600"/>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38" name="Grupo 37">
            <a:extLst>
              <a:ext uri="{FF2B5EF4-FFF2-40B4-BE49-F238E27FC236}">
                <a16:creationId xmlns:a16="http://schemas.microsoft.com/office/drawing/2014/main" id="{102A999F-E4BE-4A4E-8204-F832627FE97D}"/>
              </a:ext>
            </a:extLst>
          </p:cNvPr>
          <p:cNvGrpSpPr/>
          <p:nvPr/>
        </p:nvGrpSpPr>
        <p:grpSpPr>
          <a:xfrm>
            <a:off x="83673" y="2676389"/>
            <a:ext cx="5135617" cy="2174456"/>
            <a:chOff x="253608" y="2719802"/>
            <a:chExt cx="3880319" cy="1642954"/>
          </a:xfrm>
        </p:grpSpPr>
        <p:grpSp>
          <p:nvGrpSpPr>
            <p:cNvPr id="6" name="그룹 35">
              <a:extLst>
                <a:ext uri="{FF2B5EF4-FFF2-40B4-BE49-F238E27FC236}">
                  <a16:creationId xmlns:a16="http://schemas.microsoft.com/office/drawing/2014/main" id="{3A87570F-9F60-42FF-9C6E-856B29426DBD}"/>
                </a:ext>
              </a:extLst>
            </p:cNvPr>
            <p:cNvGrpSpPr/>
            <p:nvPr/>
          </p:nvGrpSpPr>
          <p:grpSpPr>
            <a:xfrm>
              <a:off x="1651505" y="3308758"/>
              <a:ext cx="1084525" cy="1053998"/>
              <a:chOff x="1949339" y="4757414"/>
              <a:chExt cx="1337218" cy="1299578"/>
            </a:xfrm>
          </p:grpSpPr>
          <p:sp>
            <p:nvSpPr>
              <p:cNvPr id="36" name="TextBox 4">
                <a:extLst>
                  <a:ext uri="{FF2B5EF4-FFF2-40B4-BE49-F238E27FC236}">
                    <a16:creationId xmlns:a16="http://schemas.microsoft.com/office/drawing/2014/main" id="{716A33B0-31FB-4B1C-AADD-A8F1178EA7FB}"/>
                  </a:ext>
                </a:extLst>
              </p:cNvPr>
              <p:cNvSpPr txBox="1"/>
              <p:nvPr/>
            </p:nvSpPr>
            <p:spPr>
              <a:xfrm>
                <a:off x="1949339" y="4757414"/>
                <a:ext cx="1337218" cy="307777"/>
              </a:xfrm>
              <a:prstGeom prst="rect">
                <a:avLst/>
              </a:prstGeom>
              <a:noFill/>
            </p:spPr>
            <p:txBody>
              <a:bodyPr wrap="square" rtlCol="0" anchor="ctr">
                <a:spAutoFit/>
              </a:bodyPr>
              <a:lstStyle/>
              <a:p>
                <a:pPr algn="ctr"/>
                <a:r>
                  <a:rPr lang="en-US" altLang="ko-KR" sz="1400" b="1" dirty="0">
                    <a:solidFill>
                      <a:schemeClr val="accent2"/>
                    </a:solidFill>
                    <a:cs typeface="Arial" pitchFamily="34" charset="0"/>
                  </a:rPr>
                  <a:t>Text Here</a:t>
                </a:r>
                <a:endParaRPr lang="ko-KR" altLang="en-US" sz="1400" b="1" dirty="0">
                  <a:solidFill>
                    <a:schemeClr val="accent2"/>
                  </a:solidFill>
                  <a:cs typeface="Arial" pitchFamily="34" charset="0"/>
                </a:endParaRPr>
              </a:p>
            </p:txBody>
          </p:sp>
          <p:sp>
            <p:nvSpPr>
              <p:cNvPr id="37" name="TextBox 5">
                <a:extLst>
                  <a:ext uri="{FF2B5EF4-FFF2-40B4-BE49-F238E27FC236}">
                    <a16:creationId xmlns:a16="http://schemas.microsoft.com/office/drawing/2014/main" id="{1A7BFC6E-59CE-45BB-AD9B-3ADDD41D0C63}"/>
                  </a:ext>
                </a:extLst>
              </p:cNvPr>
              <p:cNvSpPr txBox="1"/>
              <p:nvPr/>
            </p:nvSpPr>
            <p:spPr>
              <a:xfrm>
                <a:off x="1949339"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7" name="Oval 6">
              <a:extLst>
                <a:ext uri="{FF2B5EF4-FFF2-40B4-BE49-F238E27FC236}">
                  <a16:creationId xmlns:a16="http://schemas.microsoft.com/office/drawing/2014/main" id="{DDE8C607-F02E-4096-B303-2029175F9DC3}"/>
                </a:ext>
              </a:extLst>
            </p:cNvPr>
            <p:cNvSpPr/>
            <p:nvPr/>
          </p:nvSpPr>
          <p:spPr>
            <a:xfrm>
              <a:off x="1968326" y="2719802"/>
              <a:ext cx="450883" cy="450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 name="그룹 40">
              <a:extLst>
                <a:ext uri="{FF2B5EF4-FFF2-40B4-BE49-F238E27FC236}">
                  <a16:creationId xmlns:a16="http://schemas.microsoft.com/office/drawing/2014/main" id="{BECE4B6D-A038-49A9-A1A7-5CE5B3304E41}"/>
                </a:ext>
              </a:extLst>
            </p:cNvPr>
            <p:cNvGrpSpPr/>
            <p:nvPr/>
          </p:nvGrpSpPr>
          <p:grpSpPr>
            <a:xfrm>
              <a:off x="253608" y="3308758"/>
              <a:ext cx="1084525" cy="1053998"/>
              <a:chOff x="406798" y="4757414"/>
              <a:chExt cx="1337218" cy="1299578"/>
            </a:xfrm>
          </p:grpSpPr>
          <p:sp>
            <p:nvSpPr>
              <p:cNvPr id="34" name="TextBox 8">
                <a:extLst>
                  <a:ext uri="{FF2B5EF4-FFF2-40B4-BE49-F238E27FC236}">
                    <a16:creationId xmlns:a16="http://schemas.microsoft.com/office/drawing/2014/main" id="{62908F82-707E-407F-A887-A1974A0B3AC5}"/>
                  </a:ext>
                </a:extLst>
              </p:cNvPr>
              <p:cNvSpPr txBox="1"/>
              <p:nvPr/>
            </p:nvSpPr>
            <p:spPr>
              <a:xfrm>
                <a:off x="406798" y="4757414"/>
                <a:ext cx="1337218" cy="307777"/>
              </a:xfrm>
              <a:prstGeom prst="rect">
                <a:avLst/>
              </a:prstGeom>
              <a:noFill/>
            </p:spPr>
            <p:txBody>
              <a:bodyPr wrap="square" rtlCol="0" anchor="ctr">
                <a:spAutoFit/>
              </a:bodyPr>
              <a:lstStyle/>
              <a:p>
                <a:pPr algn="ctr"/>
                <a:r>
                  <a:rPr lang="en-US" altLang="ko-KR" sz="1400" b="1" dirty="0">
                    <a:solidFill>
                      <a:schemeClr val="accent1"/>
                    </a:solidFill>
                    <a:cs typeface="Arial" pitchFamily="34" charset="0"/>
                  </a:rPr>
                  <a:t>Text Here</a:t>
                </a:r>
                <a:endParaRPr lang="ko-KR" altLang="en-US" sz="1400" b="1" dirty="0">
                  <a:solidFill>
                    <a:schemeClr val="accent1"/>
                  </a:solidFill>
                  <a:cs typeface="Arial" pitchFamily="34" charset="0"/>
                </a:endParaRPr>
              </a:p>
            </p:txBody>
          </p:sp>
          <p:sp>
            <p:nvSpPr>
              <p:cNvPr id="35" name="TextBox 9">
                <a:extLst>
                  <a:ext uri="{FF2B5EF4-FFF2-40B4-BE49-F238E27FC236}">
                    <a16:creationId xmlns:a16="http://schemas.microsoft.com/office/drawing/2014/main" id="{7044560C-97C1-4BE7-B1D9-F3A42814EE06}"/>
                  </a:ext>
                </a:extLst>
              </p:cNvPr>
              <p:cNvSpPr txBox="1"/>
              <p:nvPr/>
            </p:nvSpPr>
            <p:spPr>
              <a:xfrm>
                <a:off x="406798"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9" name="Oval 10">
              <a:extLst>
                <a:ext uri="{FF2B5EF4-FFF2-40B4-BE49-F238E27FC236}">
                  <a16:creationId xmlns:a16="http://schemas.microsoft.com/office/drawing/2014/main" id="{9D3492BA-0A71-4A1A-BF5B-3D522DFD6120}"/>
                </a:ext>
              </a:extLst>
            </p:cNvPr>
            <p:cNvSpPr/>
            <p:nvPr/>
          </p:nvSpPr>
          <p:spPr>
            <a:xfrm>
              <a:off x="570429" y="2719802"/>
              <a:ext cx="450883" cy="45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 name="그룹 36">
              <a:extLst>
                <a:ext uri="{FF2B5EF4-FFF2-40B4-BE49-F238E27FC236}">
                  <a16:creationId xmlns:a16="http://schemas.microsoft.com/office/drawing/2014/main" id="{6342DD1C-26AA-4EAE-A1D1-B7ED0FBD80E7}"/>
                </a:ext>
              </a:extLst>
            </p:cNvPr>
            <p:cNvGrpSpPr/>
            <p:nvPr/>
          </p:nvGrpSpPr>
          <p:grpSpPr>
            <a:xfrm>
              <a:off x="3049402" y="3308758"/>
              <a:ext cx="1084525" cy="1053998"/>
              <a:chOff x="3491880" y="4757414"/>
              <a:chExt cx="1337218" cy="1299578"/>
            </a:xfrm>
          </p:grpSpPr>
          <p:sp>
            <p:nvSpPr>
              <p:cNvPr id="32" name="TextBox 12">
                <a:extLst>
                  <a:ext uri="{FF2B5EF4-FFF2-40B4-BE49-F238E27FC236}">
                    <a16:creationId xmlns:a16="http://schemas.microsoft.com/office/drawing/2014/main" id="{C159AC7C-3394-46B2-9CE3-280A71E8C135}"/>
                  </a:ext>
                </a:extLst>
              </p:cNvPr>
              <p:cNvSpPr txBox="1"/>
              <p:nvPr/>
            </p:nvSpPr>
            <p:spPr>
              <a:xfrm>
                <a:off x="3491880" y="4757414"/>
                <a:ext cx="1337218"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Text Here</a:t>
                </a:r>
                <a:endParaRPr lang="ko-KR" altLang="en-US" sz="1400" b="1" dirty="0">
                  <a:solidFill>
                    <a:schemeClr val="accent3"/>
                  </a:solidFill>
                  <a:cs typeface="Arial" pitchFamily="34" charset="0"/>
                </a:endParaRPr>
              </a:p>
            </p:txBody>
          </p:sp>
          <p:sp>
            <p:nvSpPr>
              <p:cNvPr id="33" name="TextBox 13">
                <a:extLst>
                  <a:ext uri="{FF2B5EF4-FFF2-40B4-BE49-F238E27FC236}">
                    <a16:creationId xmlns:a16="http://schemas.microsoft.com/office/drawing/2014/main" id="{0C2E4F80-912B-4D9F-B2A4-9CEFFBCB39D6}"/>
                  </a:ext>
                </a:extLst>
              </p:cNvPr>
              <p:cNvSpPr txBox="1"/>
              <p:nvPr/>
            </p:nvSpPr>
            <p:spPr>
              <a:xfrm>
                <a:off x="3491880"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11" name="Oval 14">
              <a:extLst>
                <a:ext uri="{FF2B5EF4-FFF2-40B4-BE49-F238E27FC236}">
                  <a16:creationId xmlns:a16="http://schemas.microsoft.com/office/drawing/2014/main" id="{4F3DDD49-0141-4619-A33C-59879004F826}"/>
                </a:ext>
              </a:extLst>
            </p:cNvPr>
            <p:cNvSpPr/>
            <p:nvPr/>
          </p:nvSpPr>
          <p:spPr>
            <a:xfrm>
              <a:off x="3366223" y="2719802"/>
              <a:ext cx="450883" cy="4508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9">
              <a:extLst>
                <a:ext uri="{FF2B5EF4-FFF2-40B4-BE49-F238E27FC236}">
                  <a16:creationId xmlns:a16="http://schemas.microsoft.com/office/drawing/2014/main" id="{359F51CA-33D5-4C7B-B6C6-ADFED2869A73}"/>
                </a:ext>
              </a:extLst>
            </p:cNvPr>
            <p:cNvSpPr>
              <a:spLocks/>
            </p:cNvSpPr>
            <p:nvPr/>
          </p:nvSpPr>
          <p:spPr bwMode="auto">
            <a:xfrm>
              <a:off x="3476451" y="2808652"/>
              <a:ext cx="230434" cy="235975"/>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5" name="Freeform 9">
              <a:extLst>
                <a:ext uri="{FF2B5EF4-FFF2-40B4-BE49-F238E27FC236}">
                  <a16:creationId xmlns:a16="http://schemas.microsoft.com/office/drawing/2014/main" id="{3DCE0223-0306-4AD7-B269-874CA3C8D216}"/>
                </a:ext>
              </a:extLst>
            </p:cNvPr>
            <p:cNvSpPr>
              <a:spLocks noEditPoints="1"/>
            </p:cNvSpPr>
            <p:nvPr/>
          </p:nvSpPr>
          <p:spPr bwMode="auto">
            <a:xfrm>
              <a:off x="669199" y="2857542"/>
              <a:ext cx="253345" cy="183903"/>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6" name="Freeform 9">
              <a:extLst>
                <a:ext uri="{FF2B5EF4-FFF2-40B4-BE49-F238E27FC236}">
                  <a16:creationId xmlns:a16="http://schemas.microsoft.com/office/drawing/2014/main" id="{61C031A5-E69E-434D-8F0A-786658909E25}"/>
                </a:ext>
              </a:extLst>
            </p:cNvPr>
            <p:cNvSpPr>
              <a:spLocks/>
            </p:cNvSpPr>
            <p:nvPr/>
          </p:nvSpPr>
          <p:spPr bwMode="auto">
            <a:xfrm>
              <a:off x="2064157" y="2788709"/>
              <a:ext cx="270681" cy="275865"/>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spTree>
    <p:extLst>
      <p:ext uri="{BB962C8B-B14F-4D97-AF65-F5344CB8AC3E}">
        <p14:creationId xmlns:p14="http://schemas.microsoft.com/office/powerpoint/2010/main" val="87380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16798-D5CE-4AB2-A443-F5ED413C919D}"/>
              </a:ext>
            </a:extLst>
          </p:cNvPr>
          <p:cNvSpPr>
            <a:spLocks noGrp="1"/>
          </p:cNvSpPr>
          <p:nvPr>
            <p:ph type="ctrTitle"/>
          </p:nvPr>
        </p:nvSpPr>
        <p:spPr/>
        <p:txBody>
          <a:bodyPr/>
          <a:lstStyle/>
          <a:p>
            <a:endParaRPr lang="es-PE"/>
          </a:p>
        </p:txBody>
      </p:sp>
      <p:grpSp>
        <p:nvGrpSpPr>
          <p:cNvPr id="3" name="Grupo 2">
            <a:extLst>
              <a:ext uri="{FF2B5EF4-FFF2-40B4-BE49-F238E27FC236}">
                <a16:creationId xmlns:a16="http://schemas.microsoft.com/office/drawing/2014/main" id="{99913A2F-6FBE-458D-9444-3B0C8B4AFE05}"/>
              </a:ext>
            </a:extLst>
          </p:cNvPr>
          <p:cNvGrpSpPr/>
          <p:nvPr/>
        </p:nvGrpSpPr>
        <p:grpSpPr>
          <a:xfrm>
            <a:off x="2666578" y="928698"/>
            <a:ext cx="5514383" cy="3286104"/>
            <a:chOff x="4116000" y="1685173"/>
            <a:chExt cx="7434267" cy="4430192"/>
          </a:xfrm>
        </p:grpSpPr>
        <p:sp>
          <p:nvSpPr>
            <p:cNvPr id="4" name="막힌 원호 14">
              <a:extLst>
                <a:ext uri="{FF2B5EF4-FFF2-40B4-BE49-F238E27FC236}">
                  <a16:creationId xmlns:a16="http://schemas.microsoft.com/office/drawing/2014/main" id="{1ECB60D2-C2E0-42C6-B4E3-9CEAC57CDA04}"/>
                </a:ext>
              </a:extLst>
            </p:cNvPr>
            <p:cNvSpPr/>
            <p:nvPr/>
          </p:nvSpPr>
          <p:spPr>
            <a:xfrm>
              <a:off x="4116000" y="1685173"/>
              <a:ext cx="3960000" cy="3960000"/>
            </a:xfrm>
            <a:prstGeom prst="blockArc">
              <a:avLst>
                <a:gd name="adj1" fmla="val 13437054"/>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5" name="Group 23">
              <a:extLst>
                <a:ext uri="{FF2B5EF4-FFF2-40B4-BE49-F238E27FC236}">
                  <a16:creationId xmlns:a16="http://schemas.microsoft.com/office/drawing/2014/main" id="{B0FF05A3-D8CC-4632-8E73-4703AD69053C}"/>
                </a:ext>
              </a:extLst>
            </p:cNvPr>
            <p:cNvGrpSpPr/>
            <p:nvPr/>
          </p:nvGrpSpPr>
          <p:grpSpPr>
            <a:xfrm>
              <a:off x="7662267" y="1715003"/>
              <a:ext cx="3888000" cy="954109"/>
              <a:chOff x="-311418" y="4171820"/>
              <a:chExt cx="2741025" cy="1150314"/>
            </a:xfrm>
          </p:grpSpPr>
          <p:sp>
            <p:nvSpPr>
              <p:cNvPr id="21" name="TextBox 4">
                <a:extLst>
                  <a:ext uri="{FF2B5EF4-FFF2-40B4-BE49-F238E27FC236}">
                    <a16:creationId xmlns:a16="http://schemas.microsoft.com/office/drawing/2014/main" id="{AC7BB03A-9F21-41C9-B068-F238DBD6A6C5}"/>
                  </a:ext>
                </a:extLst>
              </p:cNvPr>
              <p:cNvSpPr txBox="1"/>
              <p:nvPr/>
            </p:nvSpPr>
            <p:spPr>
              <a:xfrm>
                <a:off x="-311418" y="4542890"/>
                <a:ext cx="2741025" cy="779244"/>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22" name="TextBox 5">
                <a:extLst>
                  <a:ext uri="{FF2B5EF4-FFF2-40B4-BE49-F238E27FC236}">
                    <a16:creationId xmlns:a16="http://schemas.microsoft.com/office/drawing/2014/main" id="{BA30B3F2-64CB-4C9C-B3A7-2A965624419B}"/>
                  </a:ext>
                </a:extLst>
              </p:cNvPr>
              <p:cNvSpPr txBox="1"/>
              <p:nvPr/>
            </p:nvSpPr>
            <p:spPr>
              <a:xfrm>
                <a:off x="-311418" y="4171820"/>
                <a:ext cx="2741025" cy="371069"/>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6" name="Group 26">
              <a:extLst>
                <a:ext uri="{FF2B5EF4-FFF2-40B4-BE49-F238E27FC236}">
                  <a16:creationId xmlns:a16="http://schemas.microsoft.com/office/drawing/2014/main" id="{6D48DDFD-AF9F-468C-AB25-2ADE08AE5A3A}"/>
                </a:ext>
              </a:extLst>
            </p:cNvPr>
            <p:cNvGrpSpPr/>
            <p:nvPr/>
          </p:nvGrpSpPr>
          <p:grpSpPr>
            <a:xfrm>
              <a:off x="8629080" y="3367555"/>
              <a:ext cx="2808000" cy="1138472"/>
              <a:chOff x="-311417" y="4140067"/>
              <a:chExt cx="2778246" cy="883004"/>
            </a:xfrm>
          </p:grpSpPr>
          <p:sp>
            <p:nvSpPr>
              <p:cNvPr id="19" name="TextBox 7">
                <a:extLst>
                  <a:ext uri="{FF2B5EF4-FFF2-40B4-BE49-F238E27FC236}">
                    <a16:creationId xmlns:a16="http://schemas.microsoft.com/office/drawing/2014/main" id="{11B4E6A5-40FE-4DBF-B668-CB7AB2303636}"/>
                  </a:ext>
                </a:extLst>
              </p:cNvPr>
              <p:cNvSpPr txBox="1"/>
              <p:nvPr/>
            </p:nvSpPr>
            <p:spPr>
              <a:xfrm>
                <a:off x="-311417" y="4378546"/>
                <a:ext cx="2778246" cy="644525"/>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20" name="TextBox 8">
                <a:extLst>
                  <a:ext uri="{FF2B5EF4-FFF2-40B4-BE49-F238E27FC236}">
                    <a16:creationId xmlns:a16="http://schemas.microsoft.com/office/drawing/2014/main" id="{E5CCADE5-5623-47C1-ACFC-F56B3E5EB901}"/>
                  </a:ext>
                </a:extLst>
              </p:cNvPr>
              <p:cNvSpPr txBox="1"/>
              <p:nvPr/>
            </p:nvSpPr>
            <p:spPr>
              <a:xfrm>
                <a:off x="-311417" y="4140067"/>
                <a:ext cx="2778246" cy="238713"/>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7" name="Group 29">
              <a:extLst>
                <a:ext uri="{FF2B5EF4-FFF2-40B4-BE49-F238E27FC236}">
                  <a16:creationId xmlns:a16="http://schemas.microsoft.com/office/drawing/2014/main" id="{38E5BC52-EA10-470C-A3EC-60374AF05D25}"/>
                </a:ext>
              </a:extLst>
            </p:cNvPr>
            <p:cNvGrpSpPr/>
            <p:nvPr/>
          </p:nvGrpSpPr>
          <p:grpSpPr>
            <a:xfrm>
              <a:off x="7662267" y="5204472"/>
              <a:ext cx="3888000" cy="910893"/>
              <a:chOff x="-311418" y="4171821"/>
              <a:chExt cx="2712798" cy="1098211"/>
            </a:xfrm>
          </p:grpSpPr>
          <p:sp>
            <p:nvSpPr>
              <p:cNvPr id="17" name="TextBox 10">
                <a:extLst>
                  <a:ext uri="{FF2B5EF4-FFF2-40B4-BE49-F238E27FC236}">
                    <a16:creationId xmlns:a16="http://schemas.microsoft.com/office/drawing/2014/main" id="{606E401B-79F0-46EA-ACA3-1808CD692FE5}"/>
                  </a:ext>
                </a:extLst>
              </p:cNvPr>
              <p:cNvSpPr txBox="1"/>
              <p:nvPr/>
            </p:nvSpPr>
            <p:spPr>
              <a:xfrm>
                <a:off x="-311418" y="4490788"/>
                <a:ext cx="2712798" cy="779244"/>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18" name="TextBox 11">
                <a:extLst>
                  <a:ext uri="{FF2B5EF4-FFF2-40B4-BE49-F238E27FC236}">
                    <a16:creationId xmlns:a16="http://schemas.microsoft.com/office/drawing/2014/main" id="{D0BEB05B-EEB9-4C58-8607-76DE3BE5D422}"/>
                  </a:ext>
                </a:extLst>
              </p:cNvPr>
              <p:cNvSpPr txBox="1"/>
              <p:nvPr/>
            </p:nvSpPr>
            <p:spPr>
              <a:xfrm>
                <a:off x="-311418" y="4171821"/>
                <a:ext cx="2712798" cy="371069"/>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8" name="Group 12">
              <a:extLst>
                <a:ext uri="{FF2B5EF4-FFF2-40B4-BE49-F238E27FC236}">
                  <a16:creationId xmlns:a16="http://schemas.microsoft.com/office/drawing/2014/main" id="{7429B726-4F34-4B47-95F2-EF007A3E08E5}"/>
                </a:ext>
              </a:extLst>
            </p:cNvPr>
            <p:cNvGrpSpPr/>
            <p:nvPr/>
          </p:nvGrpSpPr>
          <p:grpSpPr>
            <a:xfrm>
              <a:off x="5251892" y="1877140"/>
              <a:ext cx="3083268" cy="3958901"/>
              <a:chOff x="5251892" y="1877140"/>
              <a:chExt cx="3083268" cy="3958901"/>
            </a:xfrm>
          </p:grpSpPr>
          <p:sp>
            <p:nvSpPr>
              <p:cNvPr id="9" name="Heart 3">
                <a:extLst>
                  <a:ext uri="{FF2B5EF4-FFF2-40B4-BE49-F238E27FC236}">
                    <a16:creationId xmlns:a16="http://schemas.microsoft.com/office/drawing/2014/main" id="{B08A884F-0D3D-4C8F-AC4D-6846C6B91EC7}"/>
                  </a:ext>
                </a:extLst>
              </p:cNvPr>
              <p:cNvSpPr>
                <a:spLocks noChangeAspect="1"/>
              </p:cNvSpPr>
              <p:nvPr/>
            </p:nvSpPr>
            <p:spPr>
              <a:xfrm>
                <a:off x="5791821" y="3241849"/>
                <a:ext cx="926121" cy="838125"/>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rgbClr val="1499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Arial" pitchFamily="34" charset="0"/>
                </a:endParaRPr>
              </a:p>
            </p:txBody>
          </p:sp>
          <p:sp>
            <p:nvSpPr>
              <p:cNvPr id="10" name="TextBox 14">
                <a:extLst>
                  <a:ext uri="{FF2B5EF4-FFF2-40B4-BE49-F238E27FC236}">
                    <a16:creationId xmlns:a16="http://schemas.microsoft.com/office/drawing/2014/main" id="{25C512B8-60CF-42FF-BFFD-ECC183DD366F}"/>
                  </a:ext>
                </a:extLst>
              </p:cNvPr>
              <p:cNvSpPr txBox="1"/>
              <p:nvPr/>
            </p:nvSpPr>
            <p:spPr>
              <a:xfrm>
                <a:off x="5251892" y="4119996"/>
                <a:ext cx="2005978" cy="707886"/>
              </a:xfrm>
              <a:prstGeom prst="rect">
                <a:avLst/>
              </a:prstGeom>
              <a:noFill/>
              <a:ln>
                <a:noFill/>
              </a:ln>
            </p:spPr>
            <p:txBody>
              <a:bodyPr wrap="square" lIns="0" rIns="0" rtlCol="0">
                <a:spAutoFit/>
              </a:bodyPr>
              <a:lstStyle/>
              <a:p>
                <a:pPr algn="ctr"/>
                <a:r>
                  <a:rPr lang="en-US" altLang="ko-KR" sz="2000" b="1" dirty="0">
                    <a:solidFill>
                      <a:schemeClr val="tx1">
                        <a:lumMod val="75000"/>
                        <a:lumOff val="25000"/>
                      </a:schemeClr>
                    </a:solidFill>
                    <a:cs typeface="Arial" pitchFamily="34" charset="0"/>
                  </a:rPr>
                  <a:t>Add Contents</a:t>
                </a:r>
              </a:p>
              <a:p>
                <a:pPr algn="ctr"/>
                <a:r>
                  <a:rPr lang="en-US" altLang="ko-KR" sz="2000" b="1" dirty="0">
                    <a:solidFill>
                      <a:schemeClr val="tx1">
                        <a:lumMod val="75000"/>
                        <a:lumOff val="25000"/>
                      </a:schemeClr>
                    </a:solidFill>
                    <a:cs typeface="Arial" pitchFamily="34" charset="0"/>
                  </a:rPr>
                  <a:t> Here</a:t>
                </a:r>
              </a:p>
            </p:txBody>
          </p:sp>
          <p:sp>
            <p:nvSpPr>
              <p:cNvPr id="11" name="타원 2">
                <a:extLst>
                  <a:ext uri="{FF2B5EF4-FFF2-40B4-BE49-F238E27FC236}">
                    <a16:creationId xmlns:a16="http://schemas.microsoft.com/office/drawing/2014/main" id="{08F1C9F1-6441-4A42-A052-A2985D52ACCF}"/>
                  </a:ext>
                </a:extLst>
              </p:cNvPr>
              <p:cNvSpPr/>
              <p:nvPr/>
            </p:nvSpPr>
            <p:spPr>
              <a:xfrm>
                <a:off x="6672371" y="5116041"/>
                <a:ext cx="720000" cy="720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타원 29">
                <a:extLst>
                  <a:ext uri="{FF2B5EF4-FFF2-40B4-BE49-F238E27FC236}">
                    <a16:creationId xmlns:a16="http://schemas.microsoft.com/office/drawing/2014/main" id="{1170363D-AD68-4D79-BB96-89002AEFA2C6}"/>
                  </a:ext>
                </a:extLst>
              </p:cNvPr>
              <p:cNvSpPr/>
              <p:nvPr/>
            </p:nvSpPr>
            <p:spPr>
              <a:xfrm>
                <a:off x="7615160" y="3554129"/>
                <a:ext cx="720000" cy="720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타원 30">
                <a:extLst>
                  <a:ext uri="{FF2B5EF4-FFF2-40B4-BE49-F238E27FC236}">
                    <a16:creationId xmlns:a16="http://schemas.microsoft.com/office/drawing/2014/main" id="{64B62604-4A0C-44A3-86C7-48EFA3AAD87D}"/>
                  </a:ext>
                </a:extLst>
              </p:cNvPr>
              <p:cNvSpPr/>
              <p:nvPr/>
            </p:nvSpPr>
            <p:spPr>
              <a:xfrm>
                <a:off x="6653582" y="1877140"/>
                <a:ext cx="720000" cy="720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Freeform 9">
                <a:extLst>
                  <a:ext uri="{FF2B5EF4-FFF2-40B4-BE49-F238E27FC236}">
                    <a16:creationId xmlns:a16="http://schemas.microsoft.com/office/drawing/2014/main" id="{817F1FA7-4CA5-483D-89C5-F070C56430B3}"/>
                  </a:ext>
                </a:extLst>
              </p:cNvPr>
              <p:cNvSpPr>
                <a:spLocks noEditPoints="1"/>
              </p:cNvSpPr>
              <p:nvPr/>
            </p:nvSpPr>
            <p:spPr bwMode="auto">
              <a:xfrm>
                <a:off x="6824714" y="2117604"/>
                <a:ext cx="415314" cy="301474"/>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5" name="Freeform 9">
                <a:extLst>
                  <a:ext uri="{FF2B5EF4-FFF2-40B4-BE49-F238E27FC236}">
                    <a16:creationId xmlns:a16="http://schemas.microsoft.com/office/drawing/2014/main" id="{47BD3649-0311-431D-ADCE-5D1F5A22EAC4}"/>
                  </a:ext>
                </a:extLst>
              </p:cNvPr>
              <p:cNvSpPr>
                <a:spLocks/>
              </p:cNvSpPr>
              <p:nvPr/>
            </p:nvSpPr>
            <p:spPr bwMode="auto">
              <a:xfrm>
                <a:off x="7788860" y="3736142"/>
                <a:ext cx="376873" cy="385934"/>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6" name="Freeform 9">
                <a:extLst>
                  <a:ext uri="{FF2B5EF4-FFF2-40B4-BE49-F238E27FC236}">
                    <a16:creationId xmlns:a16="http://schemas.microsoft.com/office/drawing/2014/main" id="{EA9F8E60-3ADC-4B8E-A3F3-4DD5C471D8EF}"/>
                  </a:ext>
                </a:extLst>
              </p:cNvPr>
              <p:cNvSpPr>
                <a:spLocks/>
              </p:cNvSpPr>
              <p:nvPr/>
            </p:nvSpPr>
            <p:spPr bwMode="auto">
              <a:xfrm>
                <a:off x="6861603" y="5302628"/>
                <a:ext cx="341536" cy="348078"/>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grpSp>
        <p:nvGrpSpPr>
          <p:cNvPr id="35" name="Grupo 34">
            <a:extLst>
              <a:ext uri="{FF2B5EF4-FFF2-40B4-BE49-F238E27FC236}">
                <a16:creationId xmlns:a16="http://schemas.microsoft.com/office/drawing/2014/main" id="{4059701F-AF6A-423D-B581-4696E156F13F}"/>
              </a:ext>
            </a:extLst>
          </p:cNvPr>
          <p:cNvGrpSpPr/>
          <p:nvPr/>
        </p:nvGrpSpPr>
        <p:grpSpPr>
          <a:xfrm>
            <a:off x="379973" y="923169"/>
            <a:ext cx="2883932" cy="3625673"/>
            <a:chOff x="379973" y="923169"/>
            <a:chExt cx="2883932" cy="3625673"/>
          </a:xfrm>
        </p:grpSpPr>
        <p:sp>
          <p:nvSpPr>
            <p:cNvPr id="24" name="Freeform 11">
              <a:extLst>
                <a:ext uri="{FF2B5EF4-FFF2-40B4-BE49-F238E27FC236}">
                  <a16:creationId xmlns:a16="http://schemas.microsoft.com/office/drawing/2014/main" id="{88DE6B33-02F6-4158-9DCB-AC4936A26EC8}"/>
                </a:ext>
              </a:extLst>
            </p:cNvPr>
            <p:cNvSpPr>
              <a:spLocks/>
            </p:cNvSpPr>
            <p:nvPr/>
          </p:nvSpPr>
          <p:spPr bwMode="auto">
            <a:xfrm>
              <a:off x="1011006" y="923169"/>
              <a:ext cx="1621867" cy="1970594"/>
            </a:xfrm>
            <a:custGeom>
              <a:avLst/>
              <a:gdLst>
                <a:gd name="T0" fmla="*/ 0 w 659"/>
                <a:gd name="T1" fmla="*/ 799 h 799"/>
                <a:gd name="T2" fmla="*/ 31 w 659"/>
                <a:gd name="T3" fmla="*/ 662 h 799"/>
                <a:gd name="T4" fmla="*/ 50 w 659"/>
                <a:gd name="T5" fmla="*/ 379 h 799"/>
                <a:gd name="T6" fmla="*/ 65 w 659"/>
                <a:gd name="T7" fmla="*/ 200 h 799"/>
                <a:gd name="T8" fmla="*/ 68 w 659"/>
                <a:gd name="T9" fmla="*/ 166 h 799"/>
                <a:gd name="T10" fmla="*/ 137 w 659"/>
                <a:gd name="T11" fmla="*/ 78 h 799"/>
                <a:gd name="T12" fmla="*/ 249 w 659"/>
                <a:gd name="T13" fmla="*/ 28 h 799"/>
                <a:gd name="T14" fmla="*/ 448 w 659"/>
                <a:gd name="T15" fmla="*/ 35 h 799"/>
                <a:gd name="T16" fmla="*/ 549 w 659"/>
                <a:gd name="T17" fmla="*/ 107 h 799"/>
                <a:gd name="T18" fmla="*/ 596 w 659"/>
                <a:gd name="T19" fmla="*/ 188 h 799"/>
                <a:gd name="T20" fmla="*/ 609 w 659"/>
                <a:gd name="T21" fmla="*/ 277 h 799"/>
                <a:gd name="T22" fmla="*/ 612 w 659"/>
                <a:gd name="T23" fmla="*/ 432 h 799"/>
                <a:gd name="T24" fmla="*/ 630 w 659"/>
                <a:gd name="T25" fmla="*/ 645 h 799"/>
                <a:gd name="T26" fmla="*/ 659 w 659"/>
                <a:gd name="T27" fmla="*/ 796 h 799"/>
                <a:gd name="T28" fmla="*/ 342 w 659"/>
                <a:gd name="T29" fmla="*/ 773 h 799"/>
                <a:gd name="T30" fmla="*/ 0 w 659"/>
                <a:gd name="T3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9" h="79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5" name="Freeform 12">
              <a:extLst>
                <a:ext uri="{FF2B5EF4-FFF2-40B4-BE49-F238E27FC236}">
                  <a16:creationId xmlns:a16="http://schemas.microsoft.com/office/drawing/2014/main" id="{8F1C0F83-923F-4B37-A553-28593084BD9C}"/>
                </a:ext>
              </a:extLst>
            </p:cNvPr>
            <p:cNvSpPr>
              <a:spLocks/>
            </p:cNvSpPr>
            <p:nvPr/>
          </p:nvSpPr>
          <p:spPr bwMode="auto">
            <a:xfrm>
              <a:off x="385510" y="2611460"/>
              <a:ext cx="2878395" cy="1937382"/>
            </a:xfrm>
            <a:custGeom>
              <a:avLst/>
              <a:gdLst>
                <a:gd name="T0" fmla="*/ 374 w 1167"/>
                <a:gd name="T1" fmla="*/ 39 h 786"/>
                <a:gd name="T2" fmla="*/ 341 w 1167"/>
                <a:gd name="T3" fmla="*/ 56 h 786"/>
                <a:gd name="T4" fmla="*/ 229 w 1167"/>
                <a:gd name="T5" fmla="*/ 104 h 786"/>
                <a:gd name="T6" fmla="*/ 146 w 1167"/>
                <a:gd name="T7" fmla="*/ 139 h 786"/>
                <a:gd name="T8" fmla="*/ 104 w 1167"/>
                <a:gd name="T9" fmla="*/ 171 h 786"/>
                <a:gd name="T10" fmla="*/ 79 w 1167"/>
                <a:gd name="T11" fmla="*/ 211 h 786"/>
                <a:gd name="T12" fmla="*/ 52 w 1167"/>
                <a:gd name="T13" fmla="*/ 289 h 786"/>
                <a:gd name="T14" fmla="*/ 26 w 1167"/>
                <a:gd name="T15" fmla="*/ 404 h 786"/>
                <a:gd name="T16" fmla="*/ 10 w 1167"/>
                <a:gd name="T17" fmla="*/ 527 h 786"/>
                <a:gd name="T18" fmla="*/ 0 w 1167"/>
                <a:gd name="T19" fmla="*/ 651 h 786"/>
                <a:gd name="T20" fmla="*/ 109 w 1167"/>
                <a:gd name="T21" fmla="*/ 712 h 786"/>
                <a:gd name="T22" fmla="*/ 201 w 1167"/>
                <a:gd name="T23" fmla="*/ 739 h 786"/>
                <a:gd name="T24" fmla="*/ 465 w 1167"/>
                <a:gd name="T25" fmla="*/ 776 h 786"/>
                <a:gd name="T26" fmla="*/ 816 w 1167"/>
                <a:gd name="T27" fmla="*/ 767 h 786"/>
                <a:gd name="T28" fmla="*/ 985 w 1167"/>
                <a:gd name="T29" fmla="*/ 736 h 786"/>
                <a:gd name="T30" fmla="*/ 1087 w 1167"/>
                <a:gd name="T31" fmla="*/ 700 h 786"/>
                <a:gd name="T32" fmla="*/ 1166 w 1167"/>
                <a:gd name="T33" fmla="*/ 654 h 786"/>
                <a:gd name="T34" fmla="*/ 1154 w 1167"/>
                <a:gd name="T35" fmla="*/ 457 h 786"/>
                <a:gd name="T36" fmla="*/ 1114 w 1167"/>
                <a:gd name="T37" fmla="*/ 273 h 786"/>
                <a:gd name="T38" fmla="*/ 1082 w 1167"/>
                <a:gd name="T39" fmla="*/ 189 h 786"/>
                <a:gd name="T40" fmla="*/ 1053 w 1167"/>
                <a:gd name="T41" fmla="*/ 159 h 786"/>
                <a:gd name="T42" fmla="*/ 1014 w 1167"/>
                <a:gd name="T43" fmla="*/ 136 h 786"/>
                <a:gd name="T44" fmla="*/ 915 w 1167"/>
                <a:gd name="T45" fmla="*/ 93 h 786"/>
                <a:gd name="T46" fmla="*/ 810 w 1167"/>
                <a:gd name="T47" fmla="*/ 47 h 786"/>
                <a:gd name="T48" fmla="*/ 682 w 1167"/>
                <a:gd name="T49" fmla="*/ 11 h 786"/>
                <a:gd name="T50" fmla="*/ 504 w 1167"/>
                <a:gd name="T51" fmla="*/ 13 h 786"/>
                <a:gd name="T52" fmla="*/ 374 w 1167"/>
                <a:gd name="T53" fmla="*/ 3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7" h="786">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13">
              <a:extLst>
                <a:ext uri="{FF2B5EF4-FFF2-40B4-BE49-F238E27FC236}">
                  <a16:creationId xmlns:a16="http://schemas.microsoft.com/office/drawing/2014/main" id="{C9868DB1-55A2-4333-B28D-DE0BB5EC7394}"/>
                </a:ext>
              </a:extLst>
            </p:cNvPr>
            <p:cNvSpPr>
              <a:spLocks/>
            </p:cNvSpPr>
            <p:nvPr/>
          </p:nvSpPr>
          <p:spPr bwMode="auto">
            <a:xfrm>
              <a:off x="379973" y="2616994"/>
              <a:ext cx="2883932" cy="1920777"/>
            </a:xfrm>
            <a:custGeom>
              <a:avLst/>
              <a:gdLst>
                <a:gd name="T0" fmla="*/ 375 w 1170"/>
                <a:gd name="T1" fmla="*/ 35 h 779"/>
                <a:gd name="T2" fmla="*/ 230 w 1170"/>
                <a:gd name="T3" fmla="*/ 99 h 779"/>
                <a:gd name="T4" fmla="*/ 147 w 1170"/>
                <a:gd name="T5" fmla="*/ 134 h 779"/>
                <a:gd name="T6" fmla="*/ 79 w 1170"/>
                <a:gd name="T7" fmla="*/ 207 h 779"/>
                <a:gd name="T8" fmla="*/ 26 w 1170"/>
                <a:gd name="T9" fmla="*/ 400 h 779"/>
                <a:gd name="T10" fmla="*/ 0 w 1170"/>
                <a:gd name="T11" fmla="*/ 648 h 779"/>
                <a:gd name="T12" fmla="*/ 1 w 1170"/>
                <a:gd name="T13" fmla="*/ 649 h 779"/>
                <a:gd name="T14" fmla="*/ 202 w 1170"/>
                <a:gd name="T15" fmla="*/ 738 h 779"/>
                <a:gd name="T16" fmla="*/ 588 w 1170"/>
                <a:gd name="T17" fmla="*/ 779 h 779"/>
                <a:gd name="T18" fmla="*/ 987 w 1170"/>
                <a:gd name="T19" fmla="*/ 735 h 779"/>
                <a:gd name="T20" fmla="*/ 1169 w 1170"/>
                <a:gd name="T21" fmla="*/ 652 h 779"/>
                <a:gd name="T22" fmla="*/ 1170 w 1170"/>
                <a:gd name="T23" fmla="*/ 651 h 779"/>
                <a:gd name="T24" fmla="*/ 1158 w 1170"/>
                <a:gd name="T25" fmla="*/ 454 h 779"/>
                <a:gd name="T26" fmla="*/ 1086 w 1170"/>
                <a:gd name="T27" fmla="*/ 185 h 779"/>
                <a:gd name="T28" fmla="*/ 1086 w 1170"/>
                <a:gd name="T29" fmla="*/ 185 h 779"/>
                <a:gd name="T30" fmla="*/ 1017 w 1170"/>
                <a:gd name="T31" fmla="*/ 131 h 779"/>
                <a:gd name="T32" fmla="*/ 857 w 1170"/>
                <a:gd name="T33" fmla="*/ 61 h 779"/>
                <a:gd name="T34" fmla="*/ 684 w 1170"/>
                <a:gd name="T35" fmla="*/ 6 h 779"/>
                <a:gd name="T36" fmla="*/ 506 w 1170"/>
                <a:gd name="T37" fmla="*/ 8 h 779"/>
                <a:gd name="T38" fmla="*/ 375 w 1170"/>
                <a:gd name="T39" fmla="*/ 35 h 779"/>
                <a:gd name="T40" fmla="*/ 376 w 1170"/>
                <a:gd name="T41" fmla="*/ 36 h 779"/>
                <a:gd name="T42" fmla="*/ 506 w 1170"/>
                <a:gd name="T43" fmla="*/ 12 h 779"/>
                <a:gd name="T44" fmla="*/ 684 w 1170"/>
                <a:gd name="T45" fmla="*/ 10 h 779"/>
                <a:gd name="T46" fmla="*/ 856 w 1170"/>
                <a:gd name="T47" fmla="*/ 65 h 779"/>
                <a:gd name="T48" fmla="*/ 1015 w 1170"/>
                <a:gd name="T49" fmla="*/ 135 h 779"/>
                <a:gd name="T50" fmla="*/ 1083 w 1170"/>
                <a:gd name="T51" fmla="*/ 187 h 779"/>
                <a:gd name="T52" fmla="*/ 1082 w 1170"/>
                <a:gd name="T53" fmla="*/ 187 h 779"/>
                <a:gd name="T54" fmla="*/ 1154 w 1170"/>
                <a:gd name="T55" fmla="*/ 455 h 779"/>
                <a:gd name="T56" fmla="*/ 1166 w 1170"/>
                <a:gd name="T57" fmla="*/ 651 h 779"/>
                <a:gd name="T58" fmla="*/ 1167 w 1170"/>
                <a:gd name="T59" fmla="*/ 649 h 779"/>
                <a:gd name="T60" fmla="*/ 986 w 1170"/>
                <a:gd name="T61" fmla="*/ 731 h 779"/>
                <a:gd name="T62" fmla="*/ 588 w 1170"/>
                <a:gd name="T63" fmla="*/ 775 h 779"/>
                <a:gd name="T64" fmla="*/ 462 w 1170"/>
                <a:gd name="T65" fmla="*/ 771 h 779"/>
                <a:gd name="T66" fmla="*/ 112 w 1170"/>
                <a:gd name="T67" fmla="*/ 707 h 779"/>
                <a:gd name="T68" fmla="*/ 2 w 1170"/>
                <a:gd name="T69" fmla="*/ 648 h 779"/>
                <a:gd name="T70" fmla="*/ 14 w 1170"/>
                <a:gd name="T71" fmla="*/ 524 h 779"/>
                <a:gd name="T72" fmla="*/ 56 w 1170"/>
                <a:gd name="T73" fmla="*/ 286 h 779"/>
                <a:gd name="T74" fmla="*/ 107 w 1170"/>
                <a:gd name="T75" fmla="*/ 170 h 779"/>
                <a:gd name="T76" fmla="*/ 185 w 1170"/>
                <a:gd name="T77" fmla="*/ 120 h 779"/>
                <a:gd name="T78" fmla="*/ 344 w 1170"/>
                <a:gd name="T79" fmla="*/ 55 h 779"/>
                <a:gd name="T80" fmla="*/ 376 w 1170"/>
                <a:gd name="T81" fmla="*/ 36 h 779"/>
                <a:gd name="T82" fmla="*/ 376 w 1170"/>
                <a:gd name="T83" fmla="*/ 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0" h="779">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 name="Freeform 14">
              <a:extLst>
                <a:ext uri="{FF2B5EF4-FFF2-40B4-BE49-F238E27FC236}">
                  <a16:creationId xmlns:a16="http://schemas.microsoft.com/office/drawing/2014/main" id="{3CA921CC-7319-408A-A855-C62773F11F66}"/>
                </a:ext>
              </a:extLst>
            </p:cNvPr>
            <p:cNvSpPr>
              <a:spLocks/>
            </p:cNvSpPr>
            <p:nvPr/>
          </p:nvSpPr>
          <p:spPr bwMode="auto">
            <a:xfrm>
              <a:off x="1813637" y="4432597"/>
              <a:ext cx="66424" cy="105174"/>
            </a:xfrm>
            <a:custGeom>
              <a:avLst/>
              <a:gdLst>
                <a:gd name="T0" fmla="*/ 0 w 27"/>
                <a:gd name="T1" fmla="*/ 2 h 43"/>
                <a:gd name="T2" fmla="*/ 12 w 27"/>
                <a:gd name="T3" fmla="*/ 23 h 43"/>
                <a:gd name="T4" fmla="*/ 24 w 27"/>
                <a:gd name="T5" fmla="*/ 43 h 43"/>
                <a:gd name="T6" fmla="*/ 27 w 27"/>
                <a:gd name="T7" fmla="*/ 41 h 43"/>
                <a:gd name="T8" fmla="*/ 16 w 27"/>
                <a:gd name="T9" fmla="*/ 21 h 43"/>
                <a:gd name="T10" fmla="*/ 3 w 27"/>
                <a:gd name="T11" fmla="*/ 0 h 43"/>
                <a:gd name="T12" fmla="*/ 0 w 2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27" h="43">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15">
              <a:extLst>
                <a:ext uri="{FF2B5EF4-FFF2-40B4-BE49-F238E27FC236}">
                  <a16:creationId xmlns:a16="http://schemas.microsoft.com/office/drawing/2014/main" id="{05249769-CD05-4821-AC03-FA3879C8CAF5}"/>
                </a:ext>
              </a:extLst>
            </p:cNvPr>
            <p:cNvSpPr>
              <a:spLocks/>
            </p:cNvSpPr>
            <p:nvPr/>
          </p:nvSpPr>
          <p:spPr bwMode="auto">
            <a:xfrm>
              <a:off x="1060826" y="2561640"/>
              <a:ext cx="1538834" cy="1981665"/>
            </a:xfrm>
            <a:custGeom>
              <a:avLst/>
              <a:gdLst>
                <a:gd name="T0" fmla="*/ 176 w 625"/>
                <a:gd name="T1" fmla="*/ 0 h 803"/>
                <a:gd name="T2" fmla="*/ 113 w 625"/>
                <a:gd name="T3" fmla="*/ 58 h 803"/>
                <a:gd name="T4" fmla="*/ 27 w 625"/>
                <a:gd name="T5" fmla="*/ 133 h 803"/>
                <a:gd name="T6" fmla="*/ 63 w 625"/>
                <a:gd name="T7" fmla="*/ 193 h 803"/>
                <a:gd name="T8" fmla="*/ 0 w 625"/>
                <a:gd name="T9" fmla="*/ 249 h 803"/>
                <a:gd name="T10" fmla="*/ 54 w 625"/>
                <a:gd name="T11" fmla="*/ 406 h 803"/>
                <a:gd name="T12" fmla="*/ 97 w 625"/>
                <a:gd name="T13" fmla="*/ 508 h 803"/>
                <a:gd name="T14" fmla="*/ 180 w 625"/>
                <a:gd name="T15" fmla="*/ 651 h 803"/>
                <a:gd name="T16" fmla="*/ 283 w 625"/>
                <a:gd name="T17" fmla="*/ 803 h 803"/>
                <a:gd name="T18" fmla="*/ 336 w 625"/>
                <a:gd name="T19" fmla="*/ 803 h 803"/>
                <a:gd name="T20" fmla="*/ 447 w 625"/>
                <a:gd name="T21" fmla="*/ 640 h 803"/>
                <a:gd name="T22" fmla="*/ 564 w 625"/>
                <a:gd name="T23" fmla="*/ 403 h 803"/>
                <a:gd name="T24" fmla="*/ 625 w 625"/>
                <a:gd name="T25" fmla="*/ 246 h 803"/>
                <a:gd name="T26" fmla="*/ 558 w 625"/>
                <a:gd name="T27" fmla="*/ 193 h 803"/>
                <a:gd name="T28" fmla="*/ 595 w 625"/>
                <a:gd name="T29" fmla="*/ 132 h 803"/>
                <a:gd name="T30" fmla="*/ 513 w 625"/>
                <a:gd name="T31" fmla="*/ 68 h 803"/>
                <a:gd name="T32" fmla="*/ 454 w 625"/>
                <a:gd name="T33" fmla="*/ 10 h 803"/>
                <a:gd name="T34" fmla="*/ 444 w 625"/>
                <a:gd name="T35" fmla="*/ 1 h 803"/>
                <a:gd name="T36" fmla="*/ 176 w 625"/>
                <a:gd name="T3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5" h="803">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16">
              <a:extLst>
                <a:ext uri="{FF2B5EF4-FFF2-40B4-BE49-F238E27FC236}">
                  <a16:creationId xmlns:a16="http://schemas.microsoft.com/office/drawing/2014/main" id="{7A5A46F3-B885-4B69-9E0A-1872BC3FEBCB}"/>
                </a:ext>
              </a:extLst>
            </p:cNvPr>
            <p:cNvSpPr>
              <a:spLocks/>
            </p:cNvSpPr>
            <p:nvPr/>
          </p:nvSpPr>
          <p:spPr bwMode="auto">
            <a:xfrm>
              <a:off x="1055289" y="2556107"/>
              <a:ext cx="1549905" cy="1992735"/>
            </a:xfrm>
            <a:custGeom>
              <a:avLst/>
              <a:gdLst>
                <a:gd name="T0" fmla="*/ 176 w 629"/>
                <a:gd name="T1" fmla="*/ 0 h 807"/>
                <a:gd name="T2" fmla="*/ 28 w 629"/>
                <a:gd name="T3" fmla="*/ 134 h 807"/>
                <a:gd name="T4" fmla="*/ 28 w 629"/>
                <a:gd name="T5" fmla="*/ 136 h 807"/>
                <a:gd name="T6" fmla="*/ 65 w 629"/>
                <a:gd name="T7" fmla="*/ 195 h 807"/>
                <a:gd name="T8" fmla="*/ 1 w 629"/>
                <a:gd name="T9" fmla="*/ 250 h 807"/>
                <a:gd name="T10" fmla="*/ 0 w 629"/>
                <a:gd name="T11" fmla="*/ 252 h 807"/>
                <a:gd name="T12" fmla="*/ 97 w 629"/>
                <a:gd name="T13" fmla="*/ 511 h 807"/>
                <a:gd name="T14" fmla="*/ 284 w 629"/>
                <a:gd name="T15" fmla="*/ 806 h 807"/>
                <a:gd name="T16" fmla="*/ 285 w 629"/>
                <a:gd name="T17" fmla="*/ 807 h 807"/>
                <a:gd name="T18" fmla="*/ 339 w 629"/>
                <a:gd name="T19" fmla="*/ 807 h 807"/>
                <a:gd name="T20" fmla="*/ 450 w 629"/>
                <a:gd name="T21" fmla="*/ 643 h 807"/>
                <a:gd name="T22" fmla="*/ 629 w 629"/>
                <a:gd name="T23" fmla="*/ 249 h 807"/>
                <a:gd name="T24" fmla="*/ 628 w 629"/>
                <a:gd name="T25" fmla="*/ 247 h 807"/>
                <a:gd name="T26" fmla="*/ 560 w 629"/>
                <a:gd name="T27" fmla="*/ 195 h 807"/>
                <a:gd name="T28" fmla="*/ 599 w 629"/>
                <a:gd name="T29" fmla="*/ 135 h 807"/>
                <a:gd name="T30" fmla="*/ 598 w 629"/>
                <a:gd name="T31" fmla="*/ 132 h 807"/>
                <a:gd name="T32" fmla="*/ 458 w 629"/>
                <a:gd name="T33" fmla="*/ 11 h 807"/>
                <a:gd name="T34" fmla="*/ 458 w 629"/>
                <a:gd name="T35" fmla="*/ 10 h 807"/>
                <a:gd name="T36" fmla="*/ 446 w 629"/>
                <a:gd name="T37" fmla="*/ 1 h 807"/>
                <a:gd name="T38" fmla="*/ 178 w 629"/>
                <a:gd name="T39" fmla="*/ 0 h 807"/>
                <a:gd name="T40" fmla="*/ 176 w 629"/>
                <a:gd name="T41" fmla="*/ 0 h 807"/>
                <a:gd name="T42" fmla="*/ 178 w 629"/>
                <a:gd name="T43" fmla="*/ 4 h 807"/>
                <a:gd name="T44" fmla="*/ 446 w 629"/>
                <a:gd name="T45" fmla="*/ 3 h 807"/>
                <a:gd name="T46" fmla="*/ 455 w 629"/>
                <a:gd name="T47" fmla="*/ 13 h 807"/>
                <a:gd name="T48" fmla="*/ 455 w 629"/>
                <a:gd name="T49" fmla="*/ 13 h 807"/>
                <a:gd name="T50" fmla="*/ 596 w 629"/>
                <a:gd name="T51" fmla="*/ 136 h 807"/>
                <a:gd name="T52" fmla="*/ 595 w 629"/>
                <a:gd name="T53" fmla="*/ 133 h 807"/>
                <a:gd name="T54" fmla="*/ 558 w 629"/>
                <a:gd name="T55" fmla="*/ 196 h 807"/>
                <a:gd name="T56" fmla="*/ 626 w 629"/>
                <a:gd name="T57" fmla="*/ 250 h 807"/>
                <a:gd name="T58" fmla="*/ 625 w 629"/>
                <a:gd name="T59" fmla="*/ 248 h 807"/>
                <a:gd name="T60" fmla="*/ 447 w 629"/>
                <a:gd name="T61" fmla="*/ 641 h 807"/>
                <a:gd name="T62" fmla="*/ 338 w 629"/>
                <a:gd name="T63" fmla="*/ 805 h 807"/>
                <a:gd name="T64" fmla="*/ 285 w 629"/>
                <a:gd name="T65" fmla="*/ 803 h 807"/>
                <a:gd name="T66" fmla="*/ 287 w 629"/>
                <a:gd name="T67" fmla="*/ 804 h 807"/>
                <a:gd name="T68" fmla="*/ 101 w 629"/>
                <a:gd name="T69" fmla="*/ 509 h 807"/>
                <a:gd name="T70" fmla="*/ 4 w 629"/>
                <a:gd name="T71" fmla="*/ 250 h 807"/>
                <a:gd name="T72" fmla="*/ 3 w 629"/>
                <a:gd name="T73" fmla="*/ 253 h 807"/>
                <a:gd name="T74" fmla="*/ 67 w 629"/>
                <a:gd name="T75" fmla="*/ 196 h 807"/>
                <a:gd name="T76" fmla="*/ 31 w 629"/>
                <a:gd name="T77" fmla="*/ 134 h 807"/>
                <a:gd name="T78" fmla="*/ 31 w 629"/>
                <a:gd name="T79" fmla="*/ 137 h 807"/>
                <a:gd name="T80" fmla="*/ 179 w 629"/>
                <a:gd name="T81" fmla="*/ 3 h 807"/>
                <a:gd name="T82" fmla="*/ 178 w 629"/>
                <a:gd name="T83" fmla="*/ 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9" h="807">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17">
              <a:extLst>
                <a:ext uri="{FF2B5EF4-FFF2-40B4-BE49-F238E27FC236}">
                  <a16:creationId xmlns:a16="http://schemas.microsoft.com/office/drawing/2014/main" id="{B38097AE-EF9A-4985-97F6-36B72A23C4A3}"/>
                </a:ext>
              </a:extLst>
            </p:cNvPr>
            <p:cNvSpPr>
              <a:spLocks/>
            </p:cNvSpPr>
            <p:nvPr/>
          </p:nvSpPr>
          <p:spPr bwMode="auto">
            <a:xfrm>
              <a:off x="1210279" y="1332787"/>
              <a:ext cx="1234390" cy="3099811"/>
            </a:xfrm>
            <a:custGeom>
              <a:avLst/>
              <a:gdLst>
                <a:gd name="T0" fmla="*/ 48 w 502"/>
                <a:gd name="T1" fmla="*/ 199 h 1258"/>
                <a:gd name="T2" fmla="*/ 50 w 502"/>
                <a:gd name="T3" fmla="*/ 148 h 1258"/>
                <a:gd name="T4" fmla="*/ 50 w 502"/>
                <a:gd name="T5" fmla="*/ 148 h 1258"/>
                <a:gd name="T6" fmla="*/ 50 w 502"/>
                <a:gd name="T7" fmla="*/ 101 h 1258"/>
                <a:gd name="T8" fmla="*/ 110 w 502"/>
                <a:gd name="T9" fmla="*/ 64 h 1258"/>
                <a:gd name="T10" fmla="*/ 189 w 502"/>
                <a:gd name="T11" fmla="*/ 0 h 1258"/>
                <a:gd name="T12" fmla="*/ 226 w 502"/>
                <a:gd name="T13" fmla="*/ 64 h 1258"/>
                <a:gd name="T14" fmla="*/ 352 w 502"/>
                <a:gd name="T15" fmla="*/ 129 h 1258"/>
                <a:gd name="T16" fmla="*/ 282 w 502"/>
                <a:gd name="T17" fmla="*/ 86 h 1258"/>
                <a:gd name="T18" fmla="*/ 242 w 502"/>
                <a:gd name="T19" fmla="*/ 28 h 1258"/>
                <a:gd name="T20" fmla="*/ 266 w 502"/>
                <a:gd name="T21" fmla="*/ 44 h 1258"/>
                <a:gd name="T22" fmla="*/ 342 w 502"/>
                <a:gd name="T23" fmla="*/ 91 h 1258"/>
                <a:gd name="T24" fmla="*/ 451 w 502"/>
                <a:gd name="T25" fmla="*/ 115 h 1258"/>
                <a:gd name="T26" fmla="*/ 453 w 502"/>
                <a:gd name="T27" fmla="*/ 195 h 1258"/>
                <a:gd name="T28" fmla="*/ 485 w 502"/>
                <a:gd name="T29" fmla="*/ 186 h 1258"/>
                <a:gd name="T30" fmla="*/ 495 w 502"/>
                <a:gd name="T31" fmla="*/ 205 h 1258"/>
                <a:gd name="T32" fmla="*/ 492 w 502"/>
                <a:gd name="T33" fmla="*/ 261 h 1258"/>
                <a:gd name="T34" fmla="*/ 466 w 502"/>
                <a:gd name="T35" fmla="*/ 301 h 1258"/>
                <a:gd name="T36" fmla="*/ 452 w 502"/>
                <a:gd name="T37" fmla="*/ 306 h 1258"/>
                <a:gd name="T38" fmla="*/ 442 w 502"/>
                <a:gd name="T39" fmla="*/ 308 h 1258"/>
                <a:gd name="T40" fmla="*/ 427 w 502"/>
                <a:gd name="T41" fmla="*/ 363 h 1258"/>
                <a:gd name="T42" fmla="*/ 381 w 502"/>
                <a:gd name="T43" fmla="*/ 435 h 1258"/>
                <a:gd name="T44" fmla="*/ 378 w 502"/>
                <a:gd name="T45" fmla="*/ 667 h 1258"/>
                <a:gd name="T46" fmla="*/ 365 w 502"/>
                <a:gd name="T47" fmla="*/ 884 h 1258"/>
                <a:gd name="T48" fmla="*/ 248 w 502"/>
                <a:gd name="T49" fmla="*/ 1258 h 1258"/>
                <a:gd name="T50" fmla="*/ 166 w 502"/>
                <a:gd name="T51" fmla="*/ 1035 h 1258"/>
                <a:gd name="T52" fmla="*/ 127 w 502"/>
                <a:gd name="T53" fmla="*/ 785 h 1258"/>
                <a:gd name="T54" fmla="*/ 123 w 502"/>
                <a:gd name="T55" fmla="*/ 538 h 1258"/>
                <a:gd name="T56" fmla="*/ 128 w 502"/>
                <a:gd name="T57" fmla="*/ 476 h 1258"/>
                <a:gd name="T58" fmla="*/ 121 w 502"/>
                <a:gd name="T59" fmla="*/ 454 h 1258"/>
                <a:gd name="T60" fmla="*/ 116 w 502"/>
                <a:gd name="T61" fmla="*/ 428 h 1258"/>
                <a:gd name="T62" fmla="*/ 89 w 502"/>
                <a:gd name="T63" fmla="*/ 386 h 1258"/>
                <a:gd name="T64" fmla="*/ 62 w 502"/>
                <a:gd name="T65" fmla="*/ 309 h 1258"/>
                <a:gd name="T66" fmla="*/ 41 w 502"/>
                <a:gd name="T67" fmla="*/ 304 h 1258"/>
                <a:gd name="T68" fmla="*/ 5 w 502"/>
                <a:gd name="T69" fmla="*/ 250 h 1258"/>
                <a:gd name="T70" fmla="*/ 17 w 502"/>
                <a:gd name="T71" fmla="*/ 188 h 1258"/>
                <a:gd name="T72" fmla="*/ 48 w 502"/>
                <a:gd name="T73" fmla="*/ 199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1258">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18">
              <a:extLst>
                <a:ext uri="{FF2B5EF4-FFF2-40B4-BE49-F238E27FC236}">
                  <a16:creationId xmlns:a16="http://schemas.microsoft.com/office/drawing/2014/main" id="{DFCC8DBB-66A3-4455-B5AC-8B4B20E794C6}"/>
                </a:ext>
              </a:extLst>
            </p:cNvPr>
            <p:cNvSpPr>
              <a:spLocks/>
            </p:cNvSpPr>
            <p:nvPr/>
          </p:nvSpPr>
          <p:spPr bwMode="auto">
            <a:xfrm>
              <a:off x="1210279" y="1321716"/>
              <a:ext cx="1228853" cy="3121952"/>
            </a:xfrm>
            <a:custGeom>
              <a:avLst/>
              <a:gdLst>
                <a:gd name="T0" fmla="*/ 52 w 500"/>
                <a:gd name="T1" fmla="*/ 152 h 1267"/>
                <a:gd name="T2" fmla="*/ 50 w 500"/>
                <a:gd name="T3" fmla="*/ 105 h 1267"/>
                <a:gd name="T4" fmla="*/ 190 w 500"/>
                <a:gd name="T5" fmla="*/ 5 h 1267"/>
                <a:gd name="T6" fmla="*/ 224 w 500"/>
                <a:gd name="T7" fmla="*/ 69 h 1267"/>
                <a:gd name="T8" fmla="*/ 283 w 500"/>
                <a:gd name="T9" fmla="*/ 89 h 1267"/>
                <a:gd name="T10" fmla="*/ 241 w 500"/>
                <a:gd name="T11" fmla="*/ 33 h 1267"/>
                <a:gd name="T12" fmla="*/ 451 w 500"/>
                <a:gd name="T13" fmla="*/ 121 h 1267"/>
                <a:gd name="T14" fmla="*/ 451 w 500"/>
                <a:gd name="T15" fmla="*/ 199 h 1267"/>
                <a:gd name="T16" fmla="*/ 476 w 500"/>
                <a:gd name="T17" fmla="*/ 190 h 1267"/>
                <a:gd name="T18" fmla="*/ 493 w 500"/>
                <a:gd name="T19" fmla="*/ 209 h 1267"/>
                <a:gd name="T20" fmla="*/ 465 w 500"/>
                <a:gd name="T21" fmla="*/ 303 h 1267"/>
                <a:gd name="T22" fmla="*/ 451 w 500"/>
                <a:gd name="T23" fmla="*/ 308 h 1267"/>
                <a:gd name="T24" fmla="*/ 440 w 500"/>
                <a:gd name="T25" fmla="*/ 312 h 1267"/>
                <a:gd name="T26" fmla="*/ 379 w 500"/>
                <a:gd name="T27" fmla="*/ 438 h 1267"/>
                <a:gd name="T28" fmla="*/ 376 w 500"/>
                <a:gd name="T29" fmla="*/ 671 h 1267"/>
                <a:gd name="T30" fmla="*/ 248 w 500"/>
                <a:gd name="T31" fmla="*/ 1262 h 1267"/>
                <a:gd name="T32" fmla="*/ 129 w 500"/>
                <a:gd name="T33" fmla="*/ 789 h 1267"/>
                <a:gd name="T34" fmla="*/ 122 w 500"/>
                <a:gd name="T35" fmla="*/ 639 h 1267"/>
                <a:gd name="T36" fmla="*/ 130 w 500"/>
                <a:gd name="T37" fmla="*/ 479 h 1267"/>
                <a:gd name="T38" fmla="*/ 118 w 500"/>
                <a:gd name="T39" fmla="*/ 432 h 1267"/>
                <a:gd name="T40" fmla="*/ 91 w 500"/>
                <a:gd name="T41" fmla="*/ 389 h 1267"/>
                <a:gd name="T42" fmla="*/ 62 w 500"/>
                <a:gd name="T43" fmla="*/ 311 h 1267"/>
                <a:gd name="T44" fmla="*/ 43 w 500"/>
                <a:gd name="T45" fmla="*/ 307 h 1267"/>
                <a:gd name="T46" fmla="*/ 7 w 500"/>
                <a:gd name="T47" fmla="*/ 207 h 1267"/>
                <a:gd name="T48" fmla="*/ 23 w 500"/>
                <a:gd name="T49" fmla="*/ 193 h 1267"/>
                <a:gd name="T50" fmla="*/ 49 w 500"/>
                <a:gd name="T51" fmla="*/ 207 h 1267"/>
                <a:gd name="T52" fmla="*/ 49 w 500"/>
                <a:gd name="T53" fmla="*/ 201 h 1267"/>
                <a:gd name="T54" fmla="*/ 17 w 500"/>
                <a:gd name="T55" fmla="*/ 190 h 1267"/>
                <a:gd name="T56" fmla="*/ 3 w 500"/>
                <a:gd name="T57" fmla="*/ 254 h 1267"/>
                <a:gd name="T58" fmla="*/ 41 w 500"/>
                <a:gd name="T59" fmla="*/ 310 h 1267"/>
                <a:gd name="T60" fmla="*/ 60 w 500"/>
                <a:gd name="T61" fmla="*/ 314 h 1267"/>
                <a:gd name="T62" fmla="*/ 116 w 500"/>
                <a:gd name="T63" fmla="*/ 432 h 1267"/>
                <a:gd name="T64" fmla="*/ 126 w 500"/>
                <a:gd name="T65" fmla="*/ 480 h 1267"/>
                <a:gd name="T66" fmla="*/ 121 w 500"/>
                <a:gd name="T67" fmla="*/ 542 h 1267"/>
                <a:gd name="T68" fmla="*/ 127 w 500"/>
                <a:gd name="T69" fmla="*/ 789 h 1267"/>
                <a:gd name="T70" fmla="*/ 246 w 500"/>
                <a:gd name="T71" fmla="*/ 1263 h 1267"/>
                <a:gd name="T72" fmla="*/ 367 w 500"/>
                <a:gd name="T73" fmla="*/ 888 h 1267"/>
                <a:gd name="T74" fmla="*/ 383 w 500"/>
                <a:gd name="T75" fmla="*/ 439 h 1267"/>
                <a:gd name="T76" fmla="*/ 429 w 500"/>
                <a:gd name="T77" fmla="*/ 367 h 1267"/>
                <a:gd name="T78" fmla="*/ 442 w 500"/>
                <a:gd name="T79" fmla="*/ 314 h 1267"/>
                <a:gd name="T80" fmla="*/ 467 w 500"/>
                <a:gd name="T81" fmla="*/ 306 h 1267"/>
                <a:gd name="T82" fmla="*/ 500 w 500"/>
                <a:gd name="T83" fmla="*/ 232 h 1267"/>
                <a:gd name="T84" fmla="*/ 486 w 500"/>
                <a:gd name="T85" fmla="*/ 189 h 1267"/>
                <a:gd name="T86" fmla="*/ 453 w 500"/>
                <a:gd name="T87" fmla="*/ 199 h 1267"/>
                <a:gd name="T88" fmla="*/ 453 w 500"/>
                <a:gd name="T89" fmla="*/ 117 h 1267"/>
                <a:gd name="T90" fmla="*/ 267 w 500"/>
                <a:gd name="T91" fmla="*/ 46 h 1267"/>
                <a:gd name="T92" fmla="*/ 240 w 500"/>
                <a:gd name="T93" fmla="*/ 33 h 1267"/>
                <a:gd name="T94" fmla="*/ 352 w 500"/>
                <a:gd name="T95" fmla="*/ 133 h 1267"/>
                <a:gd name="T96" fmla="*/ 190 w 500"/>
                <a:gd name="T97" fmla="*/ 3 h 1267"/>
                <a:gd name="T98" fmla="*/ 108 w 500"/>
                <a:gd name="T99" fmla="*/ 66 h 1267"/>
                <a:gd name="T100" fmla="*/ 48 w 500"/>
                <a:gd name="T101" fmla="*/ 105 h 1267"/>
                <a:gd name="T102" fmla="*/ 46 w 500"/>
                <a:gd name="T103" fmla="*/ 203 h 1267"/>
                <a:gd name="T104" fmla="*/ 48 w 500"/>
                <a:gd name="T105" fmla="*/ 203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 h="1267">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19">
              <a:extLst>
                <a:ext uri="{FF2B5EF4-FFF2-40B4-BE49-F238E27FC236}">
                  <a16:creationId xmlns:a16="http://schemas.microsoft.com/office/drawing/2014/main" id="{C0EF4BB0-055A-433B-9429-C8C1F4BB307E}"/>
                </a:ext>
              </a:extLst>
            </p:cNvPr>
            <p:cNvSpPr>
              <a:spLocks/>
            </p:cNvSpPr>
            <p:nvPr/>
          </p:nvSpPr>
          <p:spPr bwMode="auto">
            <a:xfrm>
              <a:off x="745308" y="2716631"/>
              <a:ext cx="846914" cy="1666150"/>
            </a:xfrm>
            <a:custGeom>
              <a:avLst/>
              <a:gdLst>
                <a:gd name="T0" fmla="*/ 103 w 344"/>
                <a:gd name="T1" fmla="*/ 84 h 675"/>
                <a:gd name="T2" fmla="*/ 73 w 344"/>
                <a:gd name="T3" fmla="*/ 159 h 675"/>
                <a:gd name="T4" fmla="*/ 73 w 344"/>
                <a:gd name="T5" fmla="*/ 244 h 675"/>
                <a:gd name="T6" fmla="*/ 9 w 344"/>
                <a:gd name="T7" fmla="*/ 310 h 675"/>
                <a:gd name="T8" fmla="*/ 1 w 344"/>
                <a:gd name="T9" fmla="*/ 373 h 675"/>
                <a:gd name="T10" fmla="*/ 5 w 344"/>
                <a:gd name="T11" fmla="*/ 425 h 675"/>
                <a:gd name="T12" fmla="*/ 2 w 344"/>
                <a:gd name="T13" fmla="*/ 501 h 675"/>
                <a:gd name="T14" fmla="*/ 28 w 344"/>
                <a:gd name="T15" fmla="*/ 622 h 675"/>
                <a:gd name="T16" fmla="*/ 72 w 344"/>
                <a:gd name="T17" fmla="*/ 665 h 675"/>
                <a:gd name="T18" fmla="*/ 134 w 344"/>
                <a:gd name="T19" fmla="*/ 652 h 675"/>
                <a:gd name="T20" fmla="*/ 156 w 344"/>
                <a:gd name="T21" fmla="*/ 625 h 675"/>
                <a:gd name="T22" fmla="*/ 127 w 344"/>
                <a:gd name="T23" fmla="*/ 644 h 675"/>
                <a:gd name="T24" fmla="*/ 96 w 344"/>
                <a:gd name="T25" fmla="*/ 657 h 675"/>
                <a:gd name="T26" fmla="*/ 52 w 344"/>
                <a:gd name="T27" fmla="*/ 629 h 675"/>
                <a:gd name="T28" fmla="*/ 24 w 344"/>
                <a:gd name="T29" fmla="*/ 549 h 675"/>
                <a:gd name="T30" fmla="*/ 20 w 344"/>
                <a:gd name="T31" fmla="*/ 452 h 675"/>
                <a:gd name="T32" fmla="*/ 26 w 344"/>
                <a:gd name="T33" fmla="*/ 416 h 675"/>
                <a:gd name="T34" fmla="*/ 22 w 344"/>
                <a:gd name="T35" fmla="*/ 339 h 675"/>
                <a:gd name="T36" fmla="*/ 66 w 344"/>
                <a:gd name="T37" fmla="*/ 268 h 675"/>
                <a:gd name="T38" fmla="*/ 169 w 344"/>
                <a:gd name="T39" fmla="*/ 267 h 675"/>
                <a:gd name="T40" fmla="*/ 225 w 344"/>
                <a:gd name="T41" fmla="*/ 337 h 675"/>
                <a:gd name="T42" fmla="*/ 240 w 344"/>
                <a:gd name="T43" fmla="*/ 357 h 675"/>
                <a:gd name="T44" fmla="*/ 287 w 344"/>
                <a:gd name="T45" fmla="*/ 416 h 675"/>
                <a:gd name="T46" fmla="*/ 327 w 344"/>
                <a:gd name="T47" fmla="*/ 498 h 675"/>
                <a:gd name="T48" fmla="*/ 329 w 344"/>
                <a:gd name="T49" fmla="*/ 563 h 675"/>
                <a:gd name="T50" fmla="*/ 294 w 344"/>
                <a:gd name="T51" fmla="*/ 596 h 675"/>
                <a:gd name="T52" fmla="*/ 259 w 344"/>
                <a:gd name="T53" fmla="*/ 585 h 675"/>
                <a:gd name="T54" fmla="*/ 257 w 344"/>
                <a:gd name="T55" fmla="*/ 615 h 675"/>
                <a:gd name="T56" fmla="*/ 290 w 344"/>
                <a:gd name="T57" fmla="*/ 608 h 675"/>
                <a:gd name="T58" fmla="*/ 326 w 344"/>
                <a:gd name="T59" fmla="*/ 592 h 675"/>
                <a:gd name="T60" fmla="*/ 344 w 344"/>
                <a:gd name="T61" fmla="*/ 546 h 675"/>
                <a:gd name="T62" fmla="*/ 340 w 344"/>
                <a:gd name="T63" fmla="*/ 493 h 675"/>
                <a:gd name="T64" fmla="*/ 264 w 344"/>
                <a:gd name="T65" fmla="*/ 361 h 675"/>
                <a:gd name="T66" fmla="*/ 236 w 344"/>
                <a:gd name="T67" fmla="*/ 314 h 675"/>
                <a:gd name="T68" fmla="*/ 91 w 344"/>
                <a:gd name="T69" fmla="*/ 238 h 675"/>
                <a:gd name="T70" fmla="*/ 92 w 344"/>
                <a:gd name="T71" fmla="*/ 156 h 675"/>
                <a:gd name="T72" fmla="*/ 157 w 344"/>
                <a:gd name="T73" fmla="*/ 42 h 675"/>
                <a:gd name="T74" fmla="*/ 155 w 344"/>
                <a:gd name="T75" fmla="*/ 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675">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20">
              <a:extLst>
                <a:ext uri="{FF2B5EF4-FFF2-40B4-BE49-F238E27FC236}">
                  <a16:creationId xmlns:a16="http://schemas.microsoft.com/office/drawing/2014/main" id="{6B3DC678-12AA-48FB-82E1-2795E762F5D8}"/>
                </a:ext>
              </a:extLst>
            </p:cNvPr>
            <p:cNvSpPr>
              <a:spLocks noEditPoints="1"/>
            </p:cNvSpPr>
            <p:nvPr/>
          </p:nvSpPr>
          <p:spPr bwMode="auto">
            <a:xfrm>
              <a:off x="2461274" y="3585687"/>
              <a:ext cx="315518" cy="315518"/>
            </a:xfrm>
            <a:custGeom>
              <a:avLst/>
              <a:gdLst>
                <a:gd name="T0" fmla="*/ 64 w 129"/>
                <a:gd name="T1" fmla="*/ 128 h 128"/>
                <a:gd name="T2" fmla="*/ 0 w 129"/>
                <a:gd name="T3" fmla="*/ 64 h 128"/>
                <a:gd name="T4" fmla="*/ 64 w 129"/>
                <a:gd name="T5" fmla="*/ 0 h 128"/>
                <a:gd name="T6" fmla="*/ 129 w 129"/>
                <a:gd name="T7" fmla="*/ 64 h 128"/>
                <a:gd name="T8" fmla="*/ 64 w 129"/>
                <a:gd name="T9" fmla="*/ 128 h 128"/>
                <a:gd name="T10" fmla="*/ 64 w 129"/>
                <a:gd name="T11" fmla="*/ 16 h 128"/>
                <a:gd name="T12" fmla="*/ 16 w 129"/>
                <a:gd name="T13" fmla="*/ 64 h 128"/>
                <a:gd name="T14" fmla="*/ 64 w 129"/>
                <a:gd name="T15" fmla="*/ 112 h 128"/>
                <a:gd name="T16" fmla="*/ 113 w 129"/>
                <a:gd name="T17" fmla="*/ 64 h 128"/>
                <a:gd name="T18" fmla="*/ 64 w 129"/>
                <a:gd name="T1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21">
              <a:extLst>
                <a:ext uri="{FF2B5EF4-FFF2-40B4-BE49-F238E27FC236}">
                  <a16:creationId xmlns:a16="http://schemas.microsoft.com/office/drawing/2014/main" id="{E9B5E976-AA83-4319-80AF-3369A0D67760}"/>
                </a:ext>
              </a:extLst>
            </p:cNvPr>
            <p:cNvSpPr>
              <a:spLocks/>
            </p:cNvSpPr>
            <p:nvPr/>
          </p:nvSpPr>
          <p:spPr bwMode="auto">
            <a:xfrm>
              <a:off x="2450203" y="2727702"/>
              <a:ext cx="265698" cy="869056"/>
            </a:xfrm>
            <a:custGeom>
              <a:avLst/>
              <a:gdLst>
                <a:gd name="T0" fmla="*/ 76 w 107"/>
                <a:gd name="T1" fmla="*/ 345 h 352"/>
                <a:gd name="T2" fmla="*/ 96 w 107"/>
                <a:gd name="T3" fmla="*/ 352 h 352"/>
                <a:gd name="T4" fmla="*/ 102 w 107"/>
                <a:gd name="T5" fmla="*/ 303 h 352"/>
                <a:gd name="T6" fmla="*/ 107 w 107"/>
                <a:gd name="T7" fmla="*/ 223 h 352"/>
                <a:gd name="T8" fmla="*/ 93 w 107"/>
                <a:gd name="T9" fmla="*/ 118 h 352"/>
                <a:gd name="T10" fmla="*/ 42 w 107"/>
                <a:gd name="T11" fmla="*/ 15 h 352"/>
                <a:gd name="T12" fmla="*/ 0 w 107"/>
                <a:gd name="T13" fmla="*/ 0 h 352"/>
                <a:gd name="T14" fmla="*/ 35 w 107"/>
                <a:gd name="T15" fmla="*/ 34 h 352"/>
                <a:gd name="T16" fmla="*/ 67 w 107"/>
                <a:gd name="T17" fmla="*/ 91 h 352"/>
                <a:gd name="T18" fmla="*/ 84 w 107"/>
                <a:gd name="T19" fmla="*/ 156 h 352"/>
                <a:gd name="T20" fmla="*/ 89 w 107"/>
                <a:gd name="T21" fmla="*/ 247 h 352"/>
                <a:gd name="T22" fmla="*/ 76 w 107"/>
                <a:gd name="T23" fmla="*/ 34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52">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427839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sp>
        <p:nvSpPr>
          <p:cNvPr id="2" name="Marcador de número de diapositiva 1"/>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endParaRPr lang="es-PE" dirty="0"/>
          </a:p>
        </p:txBody>
      </p:sp>
      <p:grpSp>
        <p:nvGrpSpPr>
          <p:cNvPr id="7" name="Group 2">
            <a:extLst>
              <a:ext uri="{FF2B5EF4-FFF2-40B4-BE49-F238E27FC236}">
                <a16:creationId xmlns:a16="http://schemas.microsoft.com/office/drawing/2014/main" id="{258CC494-9AF2-4953-8A12-3D75761290E9}"/>
              </a:ext>
            </a:extLst>
          </p:cNvPr>
          <p:cNvGrpSpPr/>
          <p:nvPr/>
        </p:nvGrpSpPr>
        <p:grpSpPr>
          <a:xfrm>
            <a:off x="315004" y="1670591"/>
            <a:ext cx="8513991" cy="714923"/>
            <a:chOff x="161604" y="2486704"/>
            <a:chExt cx="14028561" cy="1177984"/>
          </a:xfrm>
        </p:grpSpPr>
        <p:sp>
          <p:nvSpPr>
            <p:cNvPr id="8" name="Round Same Side Corner Rectangle 8">
              <a:extLst>
                <a:ext uri="{FF2B5EF4-FFF2-40B4-BE49-F238E27FC236}">
                  <a16:creationId xmlns:a16="http://schemas.microsoft.com/office/drawing/2014/main" id="{B51CDC04-5AB9-4C6D-8F37-A18504C4F2EC}"/>
                </a:ext>
              </a:extLst>
            </p:cNvPr>
            <p:cNvSpPr/>
            <p:nvPr/>
          </p:nvSpPr>
          <p:spPr>
            <a:xfrm flipH="1">
              <a:off x="16160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 Same Side Corner Rectangle 20">
              <a:extLst>
                <a:ext uri="{FF2B5EF4-FFF2-40B4-BE49-F238E27FC236}">
                  <a16:creationId xmlns:a16="http://schemas.microsoft.com/office/drawing/2014/main" id="{FE57949E-F47F-4E2F-B19B-0F90914976E8}"/>
                </a:ext>
              </a:extLst>
            </p:cNvPr>
            <p:cNvSpPr/>
            <p:nvPr/>
          </p:nvSpPr>
          <p:spPr>
            <a:xfrm rot="10800000">
              <a:off x="75224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 Same Side Corner Rectangle 8">
              <a:extLst>
                <a:ext uri="{FF2B5EF4-FFF2-40B4-BE49-F238E27FC236}">
                  <a16:creationId xmlns:a16="http://schemas.microsoft.com/office/drawing/2014/main" id="{6475E89A-5340-4913-9E3D-4025CC86E5AA}"/>
                </a:ext>
              </a:extLst>
            </p:cNvPr>
            <p:cNvSpPr/>
            <p:nvPr/>
          </p:nvSpPr>
          <p:spPr>
            <a:xfrm flipH="1">
              <a:off x="1450175"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 Same Side Corner Rectangle 20">
              <a:extLst>
                <a:ext uri="{FF2B5EF4-FFF2-40B4-BE49-F238E27FC236}">
                  <a16:creationId xmlns:a16="http://schemas.microsoft.com/office/drawing/2014/main" id="{EC017010-CDC8-4530-B301-6A95BD640C3E}"/>
                </a:ext>
              </a:extLst>
            </p:cNvPr>
            <p:cNvSpPr/>
            <p:nvPr/>
          </p:nvSpPr>
          <p:spPr>
            <a:xfrm rot="10800000">
              <a:off x="2040812"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ound Same Side Corner Rectangle 8">
              <a:extLst>
                <a:ext uri="{FF2B5EF4-FFF2-40B4-BE49-F238E27FC236}">
                  <a16:creationId xmlns:a16="http://schemas.microsoft.com/office/drawing/2014/main" id="{583F3ED9-DB59-46B1-9CCF-AA8799421F88}"/>
                </a:ext>
              </a:extLst>
            </p:cNvPr>
            <p:cNvSpPr/>
            <p:nvPr/>
          </p:nvSpPr>
          <p:spPr>
            <a:xfrm flipH="1">
              <a:off x="2738746"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ound Same Side Corner Rectangle 20">
              <a:extLst>
                <a:ext uri="{FF2B5EF4-FFF2-40B4-BE49-F238E27FC236}">
                  <a16:creationId xmlns:a16="http://schemas.microsoft.com/office/drawing/2014/main" id="{F5D544D0-EC5C-4273-AF64-3EDB593CD19E}"/>
                </a:ext>
              </a:extLst>
            </p:cNvPr>
            <p:cNvSpPr/>
            <p:nvPr/>
          </p:nvSpPr>
          <p:spPr>
            <a:xfrm rot="10800000">
              <a:off x="3329383"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 Same Side Corner Rectangle 8">
              <a:extLst>
                <a:ext uri="{FF2B5EF4-FFF2-40B4-BE49-F238E27FC236}">
                  <a16:creationId xmlns:a16="http://schemas.microsoft.com/office/drawing/2014/main" id="{19F9FDF2-3B98-43C0-AFE4-22A8B17F72F5}"/>
                </a:ext>
              </a:extLst>
            </p:cNvPr>
            <p:cNvSpPr/>
            <p:nvPr/>
          </p:nvSpPr>
          <p:spPr>
            <a:xfrm flipH="1">
              <a:off x="4027317"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ound Same Side Corner Rectangle 20">
              <a:extLst>
                <a:ext uri="{FF2B5EF4-FFF2-40B4-BE49-F238E27FC236}">
                  <a16:creationId xmlns:a16="http://schemas.microsoft.com/office/drawing/2014/main" id="{52F95E45-43C9-40CA-992D-208A8F84F8D7}"/>
                </a:ext>
              </a:extLst>
            </p:cNvPr>
            <p:cNvSpPr/>
            <p:nvPr/>
          </p:nvSpPr>
          <p:spPr>
            <a:xfrm rot="10800000">
              <a:off x="4617954"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ound Same Side Corner Rectangle 8">
              <a:extLst>
                <a:ext uri="{FF2B5EF4-FFF2-40B4-BE49-F238E27FC236}">
                  <a16:creationId xmlns:a16="http://schemas.microsoft.com/office/drawing/2014/main" id="{246A9006-105B-4371-B80F-315E042AA7FE}"/>
                </a:ext>
              </a:extLst>
            </p:cNvPr>
            <p:cNvSpPr/>
            <p:nvPr/>
          </p:nvSpPr>
          <p:spPr>
            <a:xfrm flipH="1">
              <a:off x="5315888"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ound Same Side Corner Rectangle 20">
              <a:extLst>
                <a:ext uri="{FF2B5EF4-FFF2-40B4-BE49-F238E27FC236}">
                  <a16:creationId xmlns:a16="http://schemas.microsoft.com/office/drawing/2014/main" id="{30630B91-A7C1-491E-B464-153ED055E566}"/>
                </a:ext>
              </a:extLst>
            </p:cNvPr>
            <p:cNvSpPr/>
            <p:nvPr/>
          </p:nvSpPr>
          <p:spPr>
            <a:xfrm rot="10800000">
              <a:off x="5906525"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ound Same Side Corner Rectangle 8">
              <a:extLst>
                <a:ext uri="{FF2B5EF4-FFF2-40B4-BE49-F238E27FC236}">
                  <a16:creationId xmlns:a16="http://schemas.microsoft.com/office/drawing/2014/main" id="{B0A92620-51A7-47CB-B6A5-BE4466182574}"/>
                </a:ext>
              </a:extLst>
            </p:cNvPr>
            <p:cNvSpPr/>
            <p:nvPr/>
          </p:nvSpPr>
          <p:spPr>
            <a:xfrm flipH="1">
              <a:off x="7893030"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ound Same Side Corner Rectangle 20">
              <a:extLst>
                <a:ext uri="{FF2B5EF4-FFF2-40B4-BE49-F238E27FC236}">
                  <a16:creationId xmlns:a16="http://schemas.microsoft.com/office/drawing/2014/main" id="{4631695C-0228-4D90-ABF7-8E7705B3C256}"/>
                </a:ext>
              </a:extLst>
            </p:cNvPr>
            <p:cNvSpPr/>
            <p:nvPr/>
          </p:nvSpPr>
          <p:spPr>
            <a:xfrm rot="10800000">
              <a:off x="8483667"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Round Same Side Corner Rectangle 8">
              <a:extLst>
                <a:ext uri="{FF2B5EF4-FFF2-40B4-BE49-F238E27FC236}">
                  <a16:creationId xmlns:a16="http://schemas.microsoft.com/office/drawing/2014/main" id="{DA908812-951F-4C9B-A8C6-002358A9B364}"/>
                </a:ext>
              </a:extLst>
            </p:cNvPr>
            <p:cNvSpPr/>
            <p:nvPr/>
          </p:nvSpPr>
          <p:spPr>
            <a:xfrm flipH="1">
              <a:off x="9181601"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ound Same Side Corner Rectangle 20">
              <a:extLst>
                <a:ext uri="{FF2B5EF4-FFF2-40B4-BE49-F238E27FC236}">
                  <a16:creationId xmlns:a16="http://schemas.microsoft.com/office/drawing/2014/main" id="{86144456-BB6D-410C-AAAC-8AB4253C6669}"/>
                </a:ext>
              </a:extLst>
            </p:cNvPr>
            <p:cNvSpPr/>
            <p:nvPr/>
          </p:nvSpPr>
          <p:spPr>
            <a:xfrm rot="10800000">
              <a:off x="9772238"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Round Same Side Corner Rectangle 8">
              <a:extLst>
                <a:ext uri="{FF2B5EF4-FFF2-40B4-BE49-F238E27FC236}">
                  <a16:creationId xmlns:a16="http://schemas.microsoft.com/office/drawing/2014/main" id="{363CF39D-C7AB-44F7-84A8-C32B505B84C6}"/>
                </a:ext>
              </a:extLst>
            </p:cNvPr>
            <p:cNvSpPr/>
            <p:nvPr/>
          </p:nvSpPr>
          <p:spPr>
            <a:xfrm flipH="1">
              <a:off x="10470172"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ound Same Side Corner Rectangle 20">
              <a:extLst>
                <a:ext uri="{FF2B5EF4-FFF2-40B4-BE49-F238E27FC236}">
                  <a16:creationId xmlns:a16="http://schemas.microsoft.com/office/drawing/2014/main" id="{9DE9E126-047D-4CA1-9F31-9BBBA3CAE3D9}"/>
                </a:ext>
              </a:extLst>
            </p:cNvPr>
            <p:cNvSpPr/>
            <p:nvPr/>
          </p:nvSpPr>
          <p:spPr>
            <a:xfrm rot="10800000">
              <a:off x="11060809"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Round Same Side Corner Rectangle 8">
              <a:extLst>
                <a:ext uri="{FF2B5EF4-FFF2-40B4-BE49-F238E27FC236}">
                  <a16:creationId xmlns:a16="http://schemas.microsoft.com/office/drawing/2014/main" id="{6B5084AF-36B0-4378-808B-0D5522418258}"/>
                </a:ext>
              </a:extLst>
            </p:cNvPr>
            <p:cNvSpPr/>
            <p:nvPr/>
          </p:nvSpPr>
          <p:spPr>
            <a:xfrm flipH="1">
              <a:off x="11758743"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Round Same Side Corner Rectangle 20">
              <a:extLst>
                <a:ext uri="{FF2B5EF4-FFF2-40B4-BE49-F238E27FC236}">
                  <a16:creationId xmlns:a16="http://schemas.microsoft.com/office/drawing/2014/main" id="{0BEF59FC-ACD7-40C9-839E-A4668958FB1B}"/>
                </a:ext>
              </a:extLst>
            </p:cNvPr>
            <p:cNvSpPr/>
            <p:nvPr/>
          </p:nvSpPr>
          <p:spPr>
            <a:xfrm rot="10800000">
              <a:off x="12349380"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Round Same Side Corner Rectangle 8">
              <a:extLst>
                <a:ext uri="{FF2B5EF4-FFF2-40B4-BE49-F238E27FC236}">
                  <a16:creationId xmlns:a16="http://schemas.microsoft.com/office/drawing/2014/main" id="{711FFB23-9AF7-4FAE-BB43-6544E8ECF7BC}"/>
                </a:ext>
              </a:extLst>
            </p:cNvPr>
            <p:cNvSpPr/>
            <p:nvPr/>
          </p:nvSpPr>
          <p:spPr>
            <a:xfrm flipH="1">
              <a:off x="1304731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Round Same Side Corner Rectangle 20">
              <a:extLst>
                <a:ext uri="{FF2B5EF4-FFF2-40B4-BE49-F238E27FC236}">
                  <a16:creationId xmlns:a16="http://schemas.microsoft.com/office/drawing/2014/main" id="{8B732449-56E6-47CC-8899-F76C58B1AF24}"/>
                </a:ext>
              </a:extLst>
            </p:cNvPr>
            <p:cNvSpPr/>
            <p:nvPr/>
          </p:nvSpPr>
          <p:spPr>
            <a:xfrm rot="10800000">
              <a:off x="1363795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8" name="Group 23">
            <a:extLst>
              <a:ext uri="{FF2B5EF4-FFF2-40B4-BE49-F238E27FC236}">
                <a16:creationId xmlns:a16="http://schemas.microsoft.com/office/drawing/2014/main" id="{8C28BC87-B0A3-451E-B784-7C12DC831FC1}"/>
              </a:ext>
            </a:extLst>
          </p:cNvPr>
          <p:cNvGrpSpPr/>
          <p:nvPr/>
        </p:nvGrpSpPr>
        <p:grpSpPr>
          <a:xfrm>
            <a:off x="4135691" y="1578331"/>
            <a:ext cx="872618" cy="899443"/>
            <a:chOff x="5605966" y="2635440"/>
            <a:chExt cx="980068" cy="1010196"/>
          </a:xfrm>
        </p:grpSpPr>
        <p:sp>
          <p:nvSpPr>
            <p:cNvPr id="29" name="Round Same Side Corner Rectangle 8">
              <a:extLst>
                <a:ext uri="{FF2B5EF4-FFF2-40B4-BE49-F238E27FC236}">
                  <a16:creationId xmlns:a16="http://schemas.microsoft.com/office/drawing/2014/main" id="{FBF0573F-5BFB-4C2F-9D48-CC1B48302744}"/>
                </a:ext>
              </a:extLst>
            </p:cNvPr>
            <p:cNvSpPr/>
            <p:nvPr/>
          </p:nvSpPr>
          <p:spPr>
            <a:xfrm flipH="1">
              <a:off x="5605966" y="2635440"/>
              <a:ext cx="381545" cy="10048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ound Same Side Corner Rectangle 20">
              <a:extLst>
                <a:ext uri="{FF2B5EF4-FFF2-40B4-BE49-F238E27FC236}">
                  <a16:creationId xmlns:a16="http://schemas.microsoft.com/office/drawing/2014/main" id="{B36A2853-7202-4906-BF36-197FDEECFCEB}"/>
                </a:ext>
              </a:extLst>
            </p:cNvPr>
            <p:cNvSpPr/>
            <p:nvPr/>
          </p:nvSpPr>
          <p:spPr>
            <a:xfrm rot="10800000">
              <a:off x="6112475" y="2635440"/>
              <a:ext cx="473559" cy="101019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1" name="Circle: Hollow 26">
            <a:extLst>
              <a:ext uri="{FF2B5EF4-FFF2-40B4-BE49-F238E27FC236}">
                <a16:creationId xmlns:a16="http://schemas.microsoft.com/office/drawing/2014/main" id="{18F510C1-10AC-4ABC-BD53-3E67CCF40E4F}"/>
              </a:ext>
            </a:extLst>
          </p:cNvPr>
          <p:cNvSpPr/>
          <p:nvPr/>
        </p:nvSpPr>
        <p:spPr>
          <a:xfrm>
            <a:off x="3823056" y="1276747"/>
            <a:ext cx="1497889" cy="1497889"/>
          </a:xfrm>
          <a:prstGeom prst="donut">
            <a:avLst>
              <a:gd name="adj" fmla="val 51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27">
            <a:extLst>
              <a:ext uri="{FF2B5EF4-FFF2-40B4-BE49-F238E27FC236}">
                <a16:creationId xmlns:a16="http://schemas.microsoft.com/office/drawing/2014/main" id="{5EB57F6A-6780-4C7D-A14F-6A83E28C5233}"/>
              </a:ext>
            </a:extLst>
          </p:cNvPr>
          <p:cNvSpPr txBox="1"/>
          <p:nvPr/>
        </p:nvSpPr>
        <p:spPr>
          <a:xfrm>
            <a:off x="813994" y="1158563"/>
            <a:ext cx="984572" cy="370286"/>
          </a:xfrm>
          <a:prstGeom prst="rect">
            <a:avLst/>
          </a:prstGeom>
          <a:noFill/>
        </p:spPr>
        <p:txBody>
          <a:bodyPr wrap="none" rtlCol="0" anchor="ctr">
            <a:spAutoFit/>
          </a:bodyPr>
          <a:lstStyle/>
          <a:p>
            <a:r>
              <a:rPr lang="en-US" altLang="ko-KR" sz="2800" b="1" dirty="0">
                <a:solidFill>
                  <a:schemeClr val="accent2"/>
                </a:solidFill>
              </a:rPr>
              <a:t>A Case</a:t>
            </a:r>
            <a:endParaRPr lang="ko-KR" altLang="en-US" sz="2800" b="1" dirty="0">
              <a:solidFill>
                <a:schemeClr val="accent2"/>
              </a:solidFill>
            </a:endParaRPr>
          </a:p>
        </p:txBody>
      </p:sp>
      <p:sp>
        <p:nvSpPr>
          <p:cNvPr id="33" name="TextBox 28">
            <a:extLst>
              <a:ext uri="{FF2B5EF4-FFF2-40B4-BE49-F238E27FC236}">
                <a16:creationId xmlns:a16="http://schemas.microsoft.com/office/drawing/2014/main" id="{B648BC43-EF85-43A2-A163-3F0BA599DA0B}"/>
              </a:ext>
            </a:extLst>
          </p:cNvPr>
          <p:cNvSpPr txBox="1"/>
          <p:nvPr/>
        </p:nvSpPr>
        <p:spPr>
          <a:xfrm>
            <a:off x="7335995" y="1158563"/>
            <a:ext cx="994011" cy="370286"/>
          </a:xfrm>
          <a:prstGeom prst="rect">
            <a:avLst/>
          </a:prstGeom>
          <a:noFill/>
        </p:spPr>
        <p:txBody>
          <a:bodyPr wrap="none" rtlCol="0" anchor="ctr">
            <a:spAutoFit/>
          </a:bodyPr>
          <a:lstStyle/>
          <a:p>
            <a:pPr algn="r"/>
            <a:r>
              <a:rPr lang="en-US" altLang="ko-KR" sz="2800" b="1" dirty="0">
                <a:ln w="3175">
                  <a:noFill/>
                </a:ln>
                <a:solidFill>
                  <a:schemeClr val="accent1"/>
                </a:solidFill>
              </a:rPr>
              <a:t>B Case</a:t>
            </a:r>
            <a:endParaRPr lang="ko-KR" altLang="en-US" sz="2800" b="1" dirty="0">
              <a:ln w="3175">
                <a:noFill/>
              </a:ln>
              <a:solidFill>
                <a:schemeClr val="accent1"/>
              </a:solidFill>
            </a:endParaRPr>
          </a:p>
        </p:txBody>
      </p:sp>
      <p:grpSp>
        <p:nvGrpSpPr>
          <p:cNvPr id="34" name="Group 29">
            <a:extLst>
              <a:ext uri="{FF2B5EF4-FFF2-40B4-BE49-F238E27FC236}">
                <a16:creationId xmlns:a16="http://schemas.microsoft.com/office/drawing/2014/main" id="{79A3E0D9-6DE1-495E-92EF-10452B0B070C}"/>
              </a:ext>
            </a:extLst>
          </p:cNvPr>
          <p:cNvGrpSpPr/>
          <p:nvPr/>
        </p:nvGrpSpPr>
        <p:grpSpPr>
          <a:xfrm>
            <a:off x="5734045" y="2561926"/>
            <a:ext cx="2684449" cy="485698"/>
            <a:chOff x="1013692" y="2833009"/>
            <a:chExt cx="3793166" cy="686298"/>
          </a:xfrm>
        </p:grpSpPr>
        <p:sp>
          <p:nvSpPr>
            <p:cNvPr id="35" name="TextBox 30">
              <a:extLst>
                <a:ext uri="{FF2B5EF4-FFF2-40B4-BE49-F238E27FC236}">
                  <a16:creationId xmlns:a16="http://schemas.microsoft.com/office/drawing/2014/main" id="{F008BC04-3197-47C8-8A61-03AA575EB7B9}"/>
                </a:ext>
              </a:extLst>
            </p:cNvPr>
            <p:cNvSpPr txBox="1"/>
            <p:nvPr/>
          </p:nvSpPr>
          <p:spPr>
            <a:xfrm>
              <a:off x="1034858" y="2833009"/>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36" name="순서도: 처리 6">
              <a:extLst>
                <a:ext uri="{FF2B5EF4-FFF2-40B4-BE49-F238E27FC236}">
                  <a16:creationId xmlns:a16="http://schemas.microsoft.com/office/drawing/2014/main" id="{7D556C8A-FD22-49F9-BA36-FC72E82D6854}"/>
                </a:ext>
              </a:extLst>
            </p:cNvPr>
            <p:cNvSpPr/>
            <p:nvPr/>
          </p:nvSpPr>
          <p:spPr>
            <a:xfrm>
              <a:off x="1013692"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순서도: 처리 56">
              <a:extLst>
                <a:ext uri="{FF2B5EF4-FFF2-40B4-BE49-F238E27FC236}">
                  <a16:creationId xmlns:a16="http://schemas.microsoft.com/office/drawing/2014/main" id="{5AFD9B74-19BB-4844-99FC-389C35B79C83}"/>
                </a:ext>
              </a:extLst>
            </p:cNvPr>
            <p:cNvSpPr/>
            <p:nvPr/>
          </p:nvSpPr>
          <p:spPr>
            <a:xfrm>
              <a:off x="1165261"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순서도: 처리 57">
              <a:extLst>
                <a:ext uri="{FF2B5EF4-FFF2-40B4-BE49-F238E27FC236}">
                  <a16:creationId xmlns:a16="http://schemas.microsoft.com/office/drawing/2014/main" id="{26028FB4-153F-41AC-8393-4F9666951632}"/>
                </a:ext>
              </a:extLst>
            </p:cNvPr>
            <p:cNvSpPr/>
            <p:nvPr/>
          </p:nvSpPr>
          <p:spPr>
            <a:xfrm>
              <a:off x="1316830"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순서도: 처리 58">
              <a:extLst>
                <a:ext uri="{FF2B5EF4-FFF2-40B4-BE49-F238E27FC236}">
                  <a16:creationId xmlns:a16="http://schemas.microsoft.com/office/drawing/2014/main" id="{963F74B0-FE1D-4729-9D4F-36BD3AA83BD3}"/>
                </a:ext>
              </a:extLst>
            </p:cNvPr>
            <p:cNvSpPr/>
            <p:nvPr/>
          </p:nvSpPr>
          <p:spPr>
            <a:xfrm>
              <a:off x="1468399"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순서도: 처리 59">
              <a:extLst>
                <a:ext uri="{FF2B5EF4-FFF2-40B4-BE49-F238E27FC236}">
                  <a16:creationId xmlns:a16="http://schemas.microsoft.com/office/drawing/2014/main" id="{1B6AE41F-79D7-4E71-BDA8-F330045E41A5}"/>
                </a:ext>
              </a:extLst>
            </p:cNvPr>
            <p:cNvSpPr/>
            <p:nvPr/>
          </p:nvSpPr>
          <p:spPr>
            <a:xfrm>
              <a:off x="1619968"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순서도: 처리 60">
              <a:extLst>
                <a:ext uri="{FF2B5EF4-FFF2-40B4-BE49-F238E27FC236}">
                  <a16:creationId xmlns:a16="http://schemas.microsoft.com/office/drawing/2014/main" id="{C8AC6FD4-7CF5-4B61-88C1-7841ED1E810E}"/>
                </a:ext>
              </a:extLst>
            </p:cNvPr>
            <p:cNvSpPr/>
            <p:nvPr/>
          </p:nvSpPr>
          <p:spPr>
            <a:xfrm>
              <a:off x="1771537"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순서도: 처리 61">
              <a:extLst>
                <a:ext uri="{FF2B5EF4-FFF2-40B4-BE49-F238E27FC236}">
                  <a16:creationId xmlns:a16="http://schemas.microsoft.com/office/drawing/2014/main" id="{07540E13-6397-458B-A8AC-267A9B5F1E51}"/>
                </a:ext>
              </a:extLst>
            </p:cNvPr>
            <p:cNvSpPr/>
            <p:nvPr/>
          </p:nvSpPr>
          <p:spPr>
            <a:xfrm>
              <a:off x="1923106"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순서도: 처리 62">
              <a:extLst>
                <a:ext uri="{FF2B5EF4-FFF2-40B4-BE49-F238E27FC236}">
                  <a16:creationId xmlns:a16="http://schemas.microsoft.com/office/drawing/2014/main" id="{6A20B2CC-55D5-42E6-89DD-0F84AFB9616F}"/>
                </a:ext>
              </a:extLst>
            </p:cNvPr>
            <p:cNvSpPr/>
            <p:nvPr/>
          </p:nvSpPr>
          <p:spPr>
            <a:xfrm>
              <a:off x="2074675"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순서도: 처리 63">
              <a:extLst>
                <a:ext uri="{FF2B5EF4-FFF2-40B4-BE49-F238E27FC236}">
                  <a16:creationId xmlns:a16="http://schemas.microsoft.com/office/drawing/2014/main" id="{90DA25B6-B884-431C-880E-AC8FDE3281AA}"/>
                </a:ext>
              </a:extLst>
            </p:cNvPr>
            <p:cNvSpPr/>
            <p:nvPr/>
          </p:nvSpPr>
          <p:spPr>
            <a:xfrm>
              <a:off x="2226244"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순서도: 처리 64">
              <a:extLst>
                <a:ext uri="{FF2B5EF4-FFF2-40B4-BE49-F238E27FC236}">
                  <a16:creationId xmlns:a16="http://schemas.microsoft.com/office/drawing/2014/main" id="{FCC479D5-AA00-4E65-83DD-C66DB5813595}"/>
                </a:ext>
              </a:extLst>
            </p:cNvPr>
            <p:cNvSpPr/>
            <p:nvPr/>
          </p:nvSpPr>
          <p:spPr>
            <a:xfrm>
              <a:off x="2377813"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순서도: 처리 65">
              <a:extLst>
                <a:ext uri="{FF2B5EF4-FFF2-40B4-BE49-F238E27FC236}">
                  <a16:creationId xmlns:a16="http://schemas.microsoft.com/office/drawing/2014/main" id="{CC3A2C2D-FE7C-4B02-9B87-99EBA8449A2A}"/>
                </a:ext>
              </a:extLst>
            </p:cNvPr>
            <p:cNvSpPr/>
            <p:nvPr/>
          </p:nvSpPr>
          <p:spPr>
            <a:xfrm>
              <a:off x="252938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순서도: 처리 66">
              <a:extLst>
                <a:ext uri="{FF2B5EF4-FFF2-40B4-BE49-F238E27FC236}">
                  <a16:creationId xmlns:a16="http://schemas.microsoft.com/office/drawing/2014/main" id="{66971453-00A7-4EAE-9A66-4E9C9E541C83}"/>
                </a:ext>
              </a:extLst>
            </p:cNvPr>
            <p:cNvSpPr/>
            <p:nvPr/>
          </p:nvSpPr>
          <p:spPr>
            <a:xfrm>
              <a:off x="2680951"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순서도: 처리 67">
              <a:extLst>
                <a:ext uri="{FF2B5EF4-FFF2-40B4-BE49-F238E27FC236}">
                  <a16:creationId xmlns:a16="http://schemas.microsoft.com/office/drawing/2014/main" id="{89925C2E-2C73-4C86-9BF2-58598A7DCE89}"/>
                </a:ext>
              </a:extLst>
            </p:cNvPr>
            <p:cNvSpPr/>
            <p:nvPr/>
          </p:nvSpPr>
          <p:spPr>
            <a:xfrm>
              <a:off x="2832520"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순서도: 처리 68">
              <a:extLst>
                <a:ext uri="{FF2B5EF4-FFF2-40B4-BE49-F238E27FC236}">
                  <a16:creationId xmlns:a16="http://schemas.microsoft.com/office/drawing/2014/main" id="{D62D3310-F793-4B61-A761-A25476A6D622}"/>
                </a:ext>
              </a:extLst>
            </p:cNvPr>
            <p:cNvSpPr/>
            <p:nvPr/>
          </p:nvSpPr>
          <p:spPr>
            <a:xfrm>
              <a:off x="2984089"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순서도: 처리 69">
              <a:extLst>
                <a:ext uri="{FF2B5EF4-FFF2-40B4-BE49-F238E27FC236}">
                  <a16:creationId xmlns:a16="http://schemas.microsoft.com/office/drawing/2014/main" id="{45C21D02-E9F0-441F-821A-4287362925F3}"/>
                </a:ext>
              </a:extLst>
            </p:cNvPr>
            <p:cNvSpPr/>
            <p:nvPr/>
          </p:nvSpPr>
          <p:spPr>
            <a:xfrm>
              <a:off x="3135658"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순서도: 처리 71">
              <a:extLst>
                <a:ext uri="{FF2B5EF4-FFF2-40B4-BE49-F238E27FC236}">
                  <a16:creationId xmlns:a16="http://schemas.microsoft.com/office/drawing/2014/main" id="{7A0B8601-92B1-4F28-B55A-C2851BF5205F}"/>
                </a:ext>
              </a:extLst>
            </p:cNvPr>
            <p:cNvSpPr/>
            <p:nvPr/>
          </p:nvSpPr>
          <p:spPr>
            <a:xfrm>
              <a:off x="3287227"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순서도: 처리 72">
              <a:extLst>
                <a:ext uri="{FF2B5EF4-FFF2-40B4-BE49-F238E27FC236}">
                  <a16:creationId xmlns:a16="http://schemas.microsoft.com/office/drawing/2014/main" id="{EA96AD06-92A6-454C-BD03-E77FAFE396D0}"/>
                </a:ext>
              </a:extLst>
            </p:cNvPr>
            <p:cNvSpPr/>
            <p:nvPr/>
          </p:nvSpPr>
          <p:spPr>
            <a:xfrm>
              <a:off x="3438796"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순서도: 처리 73">
              <a:extLst>
                <a:ext uri="{FF2B5EF4-FFF2-40B4-BE49-F238E27FC236}">
                  <a16:creationId xmlns:a16="http://schemas.microsoft.com/office/drawing/2014/main" id="{F1A5EB54-E509-4D7E-8A5F-8EF1F868D219}"/>
                </a:ext>
              </a:extLst>
            </p:cNvPr>
            <p:cNvSpPr/>
            <p:nvPr/>
          </p:nvSpPr>
          <p:spPr>
            <a:xfrm>
              <a:off x="3590365"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순서도: 처리 74">
              <a:extLst>
                <a:ext uri="{FF2B5EF4-FFF2-40B4-BE49-F238E27FC236}">
                  <a16:creationId xmlns:a16="http://schemas.microsoft.com/office/drawing/2014/main" id="{41CF216A-608D-4E50-86B3-FFD7A13B3923}"/>
                </a:ext>
              </a:extLst>
            </p:cNvPr>
            <p:cNvSpPr/>
            <p:nvPr/>
          </p:nvSpPr>
          <p:spPr>
            <a:xfrm>
              <a:off x="3741934"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순서도: 처리 75">
              <a:extLst>
                <a:ext uri="{FF2B5EF4-FFF2-40B4-BE49-F238E27FC236}">
                  <a16:creationId xmlns:a16="http://schemas.microsoft.com/office/drawing/2014/main" id="{53B21D4F-4944-4137-AE78-8266325607F0}"/>
                </a:ext>
              </a:extLst>
            </p:cNvPr>
            <p:cNvSpPr/>
            <p:nvPr/>
          </p:nvSpPr>
          <p:spPr>
            <a:xfrm>
              <a:off x="389350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TextBox 51">
              <a:extLst>
                <a:ext uri="{FF2B5EF4-FFF2-40B4-BE49-F238E27FC236}">
                  <a16:creationId xmlns:a16="http://schemas.microsoft.com/office/drawing/2014/main" id="{C60D188B-FD59-43A8-BFDD-C3EA2EABA745}"/>
                </a:ext>
              </a:extLst>
            </p:cNvPr>
            <p:cNvSpPr txBox="1"/>
            <p:nvPr/>
          </p:nvSpPr>
          <p:spPr>
            <a:xfrm>
              <a:off x="4073965" y="3057642"/>
              <a:ext cx="732893" cy="461665"/>
            </a:xfrm>
            <a:prstGeom prst="rect">
              <a:avLst/>
            </a:prstGeom>
            <a:noFill/>
          </p:spPr>
          <p:txBody>
            <a:bodyPr wrap="none" rtlCol="0" anchor="ctr">
              <a:spAutoFit/>
            </a:bodyPr>
            <a:lstStyle/>
            <a:p>
              <a:r>
                <a:rPr lang="en-US" altLang="ko-KR" sz="2400" b="1" dirty="0">
                  <a:solidFill>
                    <a:schemeClr val="accent1"/>
                  </a:solidFill>
                </a:rPr>
                <a:t>50</a:t>
              </a:r>
              <a:r>
                <a:rPr lang="en-US" altLang="ko-KR" b="1" dirty="0">
                  <a:solidFill>
                    <a:schemeClr val="accent1"/>
                  </a:solidFill>
                </a:rPr>
                <a:t>%</a:t>
              </a:r>
              <a:endParaRPr lang="ko-KR" altLang="en-US" b="1" dirty="0">
                <a:solidFill>
                  <a:schemeClr val="accent1"/>
                </a:solidFill>
              </a:endParaRPr>
            </a:p>
          </p:txBody>
        </p:sp>
      </p:grpSp>
      <p:grpSp>
        <p:nvGrpSpPr>
          <p:cNvPr id="57" name="Group 52">
            <a:extLst>
              <a:ext uri="{FF2B5EF4-FFF2-40B4-BE49-F238E27FC236}">
                <a16:creationId xmlns:a16="http://schemas.microsoft.com/office/drawing/2014/main" id="{2B6B694E-0549-4794-A241-22D5C0B1B9E4}"/>
              </a:ext>
            </a:extLst>
          </p:cNvPr>
          <p:cNvGrpSpPr/>
          <p:nvPr/>
        </p:nvGrpSpPr>
        <p:grpSpPr>
          <a:xfrm>
            <a:off x="776858" y="2561926"/>
            <a:ext cx="2744491" cy="485698"/>
            <a:chOff x="7394185" y="2852938"/>
            <a:chExt cx="3878007" cy="686298"/>
          </a:xfrm>
        </p:grpSpPr>
        <p:sp>
          <p:nvSpPr>
            <p:cNvPr id="58" name="TextBox 53">
              <a:extLst>
                <a:ext uri="{FF2B5EF4-FFF2-40B4-BE49-F238E27FC236}">
                  <a16:creationId xmlns:a16="http://schemas.microsoft.com/office/drawing/2014/main" id="{A0FC5E42-8812-49E6-A822-2E88001D29C4}"/>
                </a:ext>
              </a:extLst>
            </p:cNvPr>
            <p:cNvSpPr txBox="1"/>
            <p:nvPr/>
          </p:nvSpPr>
          <p:spPr>
            <a:xfrm>
              <a:off x="7394185" y="2852938"/>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59" name="순서도: 처리 250">
              <a:extLst>
                <a:ext uri="{FF2B5EF4-FFF2-40B4-BE49-F238E27FC236}">
                  <a16:creationId xmlns:a16="http://schemas.microsoft.com/office/drawing/2014/main" id="{FABC80AB-EE44-4363-9CAF-1EBD4BE0AFB2}"/>
                </a:ext>
              </a:extLst>
            </p:cNvPr>
            <p:cNvSpPr/>
            <p:nvPr/>
          </p:nvSpPr>
          <p:spPr>
            <a:xfrm>
              <a:off x="747902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순서도: 처리 251">
              <a:extLst>
                <a:ext uri="{FF2B5EF4-FFF2-40B4-BE49-F238E27FC236}">
                  <a16:creationId xmlns:a16="http://schemas.microsoft.com/office/drawing/2014/main" id="{7884439B-1200-49F6-B944-F4B70FEF8EB0}"/>
                </a:ext>
              </a:extLst>
            </p:cNvPr>
            <p:cNvSpPr/>
            <p:nvPr/>
          </p:nvSpPr>
          <p:spPr>
            <a:xfrm>
              <a:off x="763059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순서도: 처리 252">
              <a:extLst>
                <a:ext uri="{FF2B5EF4-FFF2-40B4-BE49-F238E27FC236}">
                  <a16:creationId xmlns:a16="http://schemas.microsoft.com/office/drawing/2014/main" id="{055581F0-AD13-4DF5-ABF3-7379ABE9855E}"/>
                </a:ext>
              </a:extLst>
            </p:cNvPr>
            <p:cNvSpPr/>
            <p:nvPr/>
          </p:nvSpPr>
          <p:spPr>
            <a:xfrm>
              <a:off x="7782164"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순서도: 처리 253">
              <a:extLst>
                <a:ext uri="{FF2B5EF4-FFF2-40B4-BE49-F238E27FC236}">
                  <a16:creationId xmlns:a16="http://schemas.microsoft.com/office/drawing/2014/main" id="{D706E042-0B4F-4AA3-9636-14C7EAFBF3FA}"/>
                </a:ext>
              </a:extLst>
            </p:cNvPr>
            <p:cNvSpPr/>
            <p:nvPr/>
          </p:nvSpPr>
          <p:spPr>
            <a:xfrm>
              <a:off x="7933733"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순서도: 처리 254">
              <a:extLst>
                <a:ext uri="{FF2B5EF4-FFF2-40B4-BE49-F238E27FC236}">
                  <a16:creationId xmlns:a16="http://schemas.microsoft.com/office/drawing/2014/main" id="{A23344B0-C594-4552-83FE-72326F146FC5}"/>
                </a:ext>
              </a:extLst>
            </p:cNvPr>
            <p:cNvSpPr/>
            <p:nvPr/>
          </p:nvSpPr>
          <p:spPr>
            <a:xfrm>
              <a:off x="8085302"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순서도: 처리 255">
              <a:extLst>
                <a:ext uri="{FF2B5EF4-FFF2-40B4-BE49-F238E27FC236}">
                  <a16:creationId xmlns:a16="http://schemas.microsoft.com/office/drawing/2014/main" id="{467337C2-926A-44C1-B6A8-D67FFD6DDF56}"/>
                </a:ext>
              </a:extLst>
            </p:cNvPr>
            <p:cNvSpPr/>
            <p:nvPr/>
          </p:nvSpPr>
          <p:spPr>
            <a:xfrm>
              <a:off x="8236871"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순서도: 처리 256">
              <a:extLst>
                <a:ext uri="{FF2B5EF4-FFF2-40B4-BE49-F238E27FC236}">
                  <a16:creationId xmlns:a16="http://schemas.microsoft.com/office/drawing/2014/main" id="{D1B6416D-2ECF-4C01-B506-829505AFA465}"/>
                </a:ext>
              </a:extLst>
            </p:cNvPr>
            <p:cNvSpPr/>
            <p:nvPr/>
          </p:nvSpPr>
          <p:spPr>
            <a:xfrm>
              <a:off x="8388440"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순서도: 처리 257">
              <a:extLst>
                <a:ext uri="{FF2B5EF4-FFF2-40B4-BE49-F238E27FC236}">
                  <a16:creationId xmlns:a16="http://schemas.microsoft.com/office/drawing/2014/main" id="{CC7154E5-E248-4CC7-B5A2-2A7B34580FED}"/>
                </a:ext>
              </a:extLst>
            </p:cNvPr>
            <p:cNvSpPr/>
            <p:nvPr/>
          </p:nvSpPr>
          <p:spPr>
            <a:xfrm>
              <a:off x="8540009"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순서도: 처리 258">
              <a:extLst>
                <a:ext uri="{FF2B5EF4-FFF2-40B4-BE49-F238E27FC236}">
                  <a16:creationId xmlns:a16="http://schemas.microsoft.com/office/drawing/2014/main" id="{0EEFA2FF-F4CF-42D5-9521-B271DD4FF014}"/>
                </a:ext>
              </a:extLst>
            </p:cNvPr>
            <p:cNvSpPr/>
            <p:nvPr/>
          </p:nvSpPr>
          <p:spPr>
            <a:xfrm>
              <a:off x="8691578"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순서도: 처리 259">
              <a:extLst>
                <a:ext uri="{FF2B5EF4-FFF2-40B4-BE49-F238E27FC236}">
                  <a16:creationId xmlns:a16="http://schemas.microsoft.com/office/drawing/2014/main" id="{94CC2D95-A00A-4B51-BF0F-75F5052ECAC3}"/>
                </a:ext>
              </a:extLst>
            </p:cNvPr>
            <p:cNvSpPr/>
            <p:nvPr/>
          </p:nvSpPr>
          <p:spPr>
            <a:xfrm>
              <a:off x="8843147"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순서도: 처리 260">
              <a:extLst>
                <a:ext uri="{FF2B5EF4-FFF2-40B4-BE49-F238E27FC236}">
                  <a16:creationId xmlns:a16="http://schemas.microsoft.com/office/drawing/2014/main" id="{48068D5B-AACC-4A2D-837B-5ECDF34D9E82}"/>
                </a:ext>
              </a:extLst>
            </p:cNvPr>
            <p:cNvSpPr/>
            <p:nvPr/>
          </p:nvSpPr>
          <p:spPr>
            <a:xfrm>
              <a:off x="899471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순서도: 처리 261">
              <a:extLst>
                <a:ext uri="{FF2B5EF4-FFF2-40B4-BE49-F238E27FC236}">
                  <a16:creationId xmlns:a16="http://schemas.microsoft.com/office/drawing/2014/main" id="{8AC37787-8749-4E71-9401-A0C998B8A652}"/>
                </a:ext>
              </a:extLst>
            </p:cNvPr>
            <p:cNvSpPr/>
            <p:nvPr/>
          </p:nvSpPr>
          <p:spPr>
            <a:xfrm>
              <a:off x="914628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순서도: 처리 262">
              <a:extLst>
                <a:ext uri="{FF2B5EF4-FFF2-40B4-BE49-F238E27FC236}">
                  <a16:creationId xmlns:a16="http://schemas.microsoft.com/office/drawing/2014/main" id="{7C6D937B-DEF4-4783-B6A7-4D2296E3C10E}"/>
                </a:ext>
              </a:extLst>
            </p:cNvPr>
            <p:cNvSpPr/>
            <p:nvPr/>
          </p:nvSpPr>
          <p:spPr>
            <a:xfrm>
              <a:off x="9297854"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순서도: 처리 263">
              <a:extLst>
                <a:ext uri="{FF2B5EF4-FFF2-40B4-BE49-F238E27FC236}">
                  <a16:creationId xmlns:a16="http://schemas.microsoft.com/office/drawing/2014/main" id="{E85C1617-B2AE-46A6-ACBF-DEF0497084C4}"/>
                </a:ext>
              </a:extLst>
            </p:cNvPr>
            <p:cNvSpPr/>
            <p:nvPr/>
          </p:nvSpPr>
          <p:spPr>
            <a:xfrm>
              <a:off x="9449423"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순서도: 처리 264">
              <a:extLst>
                <a:ext uri="{FF2B5EF4-FFF2-40B4-BE49-F238E27FC236}">
                  <a16:creationId xmlns:a16="http://schemas.microsoft.com/office/drawing/2014/main" id="{97433DDE-CADB-4F48-89F8-32666E16596F}"/>
                </a:ext>
              </a:extLst>
            </p:cNvPr>
            <p:cNvSpPr/>
            <p:nvPr/>
          </p:nvSpPr>
          <p:spPr>
            <a:xfrm>
              <a:off x="9600992"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순서도: 처리 265">
              <a:extLst>
                <a:ext uri="{FF2B5EF4-FFF2-40B4-BE49-F238E27FC236}">
                  <a16:creationId xmlns:a16="http://schemas.microsoft.com/office/drawing/2014/main" id="{E7409F52-7196-4ABA-B4C3-CC1417B48BAF}"/>
                </a:ext>
              </a:extLst>
            </p:cNvPr>
            <p:cNvSpPr/>
            <p:nvPr/>
          </p:nvSpPr>
          <p:spPr>
            <a:xfrm>
              <a:off x="9752561"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순서도: 처리 266">
              <a:extLst>
                <a:ext uri="{FF2B5EF4-FFF2-40B4-BE49-F238E27FC236}">
                  <a16:creationId xmlns:a16="http://schemas.microsoft.com/office/drawing/2014/main" id="{311002A9-0324-44E9-91A3-6E530634B622}"/>
                </a:ext>
              </a:extLst>
            </p:cNvPr>
            <p:cNvSpPr/>
            <p:nvPr/>
          </p:nvSpPr>
          <p:spPr>
            <a:xfrm>
              <a:off x="9904130"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순서도: 처리 267">
              <a:extLst>
                <a:ext uri="{FF2B5EF4-FFF2-40B4-BE49-F238E27FC236}">
                  <a16:creationId xmlns:a16="http://schemas.microsoft.com/office/drawing/2014/main" id="{65BED7C5-4D73-4CAE-8302-0C0434818816}"/>
                </a:ext>
              </a:extLst>
            </p:cNvPr>
            <p:cNvSpPr/>
            <p:nvPr/>
          </p:nvSpPr>
          <p:spPr>
            <a:xfrm>
              <a:off x="10055699"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순서도: 처리 268">
              <a:extLst>
                <a:ext uri="{FF2B5EF4-FFF2-40B4-BE49-F238E27FC236}">
                  <a16:creationId xmlns:a16="http://schemas.microsoft.com/office/drawing/2014/main" id="{2FB140F1-F85A-4D9A-AFC0-C5ED6BF8F46F}"/>
                </a:ext>
              </a:extLst>
            </p:cNvPr>
            <p:cNvSpPr/>
            <p:nvPr/>
          </p:nvSpPr>
          <p:spPr>
            <a:xfrm>
              <a:off x="10207268"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순서도: 처리 269">
              <a:extLst>
                <a:ext uri="{FF2B5EF4-FFF2-40B4-BE49-F238E27FC236}">
                  <a16:creationId xmlns:a16="http://schemas.microsoft.com/office/drawing/2014/main" id="{A064693F-332B-40AD-9A4B-C7EA68133E39}"/>
                </a:ext>
              </a:extLst>
            </p:cNvPr>
            <p:cNvSpPr/>
            <p:nvPr/>
          </p:nvSpPr>
          <p:spPr>
            <a:xfrm>
              <a:off x="10358836"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TextBox 74">
              <a:extLst>
                <a:ext uri="{FF2B5EF4-FFF2-40B4-BE49-F238E27FC236}">
                  <a16:creationId xmlns:a16="http://schemas.microsoft.com/office/drawing/2014/main" id="{E7A59F8F-19F1-4964-B3AF-067ACAD93124}"/>
                </a:ext>
              </a:extLst>
            </p:cNvPr>
            <p:cNvSpPr txBox="1"/>
            <p:nvPr/>
          </p:nvSpPr>
          <p:spPr>
            <a:xfrm>
              <a:off x="10539299" y="3077571"/>
              <a:ext cx="732893" cy="461665"/>
            </a:xfrm>
            <a:prstGeom prst="rect">
              <a:avLst/>
            </a:prstGeom>
            <a:noFill/>
          </p:spPr>
          <p:txBody>
            <a:bodyPr wrap="none" rtlCol="0" anchor="ctr">
              <a:spAutoFit/>
            </a:bodyPr>
            <a:lstStyle/>
            <a:p>
              <a:r>
                <a:rPr lang="en-US" altLang="ko-KR" sz="2400" b="1" dirty="0">
                  <a:solidFill>
                    <a:schemeClr val="accent2"/>
                  </a:solidFill>
                </a:rPr>
                <a:t>60</a:t>
              </a:r>
              <a:r>
                <a:rPr lang="en-US" altLang="ko-KR" b="1" dirty="0">
                  <a:solidFill>
                    <a:schemeClr val="accent2"/>
                  </a:solidFill>
                </a:rPr>
                <a:t>%</a:t>
              </a:r>
              <a:endParaRPr lang="ko-KR" altLang="en-US" b="1" dirty="0">
                <a:solidFill>
                  <a:schemeClr val="accent2"/>
                </a:solidFill>
              </a:endParaRPr>
            </a:p>
          </p:txBody>
        </p:sp>
      </p:grpSp>
      <p:grpSp>
        <p:nvGrpSpPr>
          <p:cNvPr id="5" name="Grupo 4"/>
          <p:cNvGrpSpPr/>
          <p:nvPr/>
        </p:nvGrpSpPr>
        <p:grpSpPr>
          <a:xfrm>
            <a:off x="803577" y="3238056"/>
            <a:ext cx="3019479" cy="1468501"/>
            <a:chOff x="803577" y="3238057"/>
            <a:chExt cx="3374724" cy="1144312"/>
          </a:xfrm>
        </p:grpSpPr>
        <p:grpSp>
          <p:nvGrpSpPr>
            <p:cNvPr id="80" name="Group 75">
              <a:extLst>
                <a:ext uri="{FF2B5EF4-FFF2-40B4-BE49-F238E27FC236}">
                  <a16:creationId xmlns:a16="http://schemas.microsoft.com/office/drawing/2014/main" id="{A5B96607-D7F1-4F05-8425-62264C2E489F}"/>
                </a:ext>
              </a:extLst>
            </p:cNvPr>
            <p:cNvGrpSpPr/>
            <p:nvPr/>
          </p:nvGrpSpPr>
          <p:grpSpPr>
            <a:xfrm>
              <a:off x="803577" y="3238057"/>
              <a:ext cx="3374724" cy="1144312"/>
              <a:chOff x="720000" y="4898547"/>
              <a:chExt cx="5796216" cy="1425288"/>
            </a:xfrm>
            <a:effectLst/>
          </p:grpSpPr>
          <p:sp>
            <p:nvSpPr>
              <p:cNvPr id="81" name="Rectangle 76">
                <a:extLst>
                  <a:ext uri="{FF2B5EF4-FFF2-40B4-BE49-F238E27FC236}">
                    <a16:creationId xmlns:a16="http://schemas.microsoft.com/office/drawing/2014/main" id="{C418C5CD-AB90-47C5-BB7E-D1FB6873A641}"/>
                  </a:ext>
                </a:extLst>
              </p:cNvPr>
              <p:cNvSpPr/>
              <p:nvPr/>
            </p:nvSpPr>
            <p:spPr>
              <a:xfrm>
                <a:off x="720000" y="5229200"/>
                <a:ext cx="5796216" cy="109463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 Same Side Corner Rectangle 23">
                <a:extLst>
                  <a:ext uri="{FF2B5EF4-FFF2-40B4-BE49-F238E27FC236}">
                    <a16:creationId xmlns:a16="http://schemas.microsoft.com/office/drawing/2014/main" id="{1E7C4B61-1A65-4D7F-8B3A-A1338C71292B}"/>
                  </a:ext>
                </a:extLst>
              </p:cNvPr>
              <p:cNvSpPr/>
              <p:nvPr/>
            </p:nvSpPr>
            <p:spPr>
              <a:xfrm>
                <a:off x="720000" y="4898547"/>
                <a:ext cx="5796216" cy="426626"/>
              </a:xfrm>
              <a:prstGeom prst="round2SameRect">
                <a:avLst/>
              </a:prstGeom>
              <a:solidFill>
                <a:schemeClr val="accent2"/>
              </a:solidFill>
              <a:ln w="63500">
                <a:solidFill>
                  <a:schemeClr val="accent2"/>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83" name="TextBox 78">
              <a:extLst>
                <a:ext uri="{FF2B5EF4-FFF2-40B4-BE49-F238E27FC236}">
                  <a16:creationId xmlns:a16="http://schemas.microsoft.com/office/drawing/2014/main" id="{BB1C1EEB-92D1-4CF5-A31C-FDA5C830D579}"/>
                </a:ext>
              </a:extLst>
            </p:cNvPr>
            <p:cNvSpPr txBox="1"/>
            <p:nvPr/>
          </p:nvSpPr>
          <p:spPr>
            <a:xfrm>
              <a:off x="964973" y="3301146"/>
              <a:ext cx="3070957" cy="217816"/>
            </a:xfrm>
            <a:prstGeom prst="rect">
              <a:avLst/>
            </a:prstGeom>
            <a:noFill/>
          </p:spPr>
          <p:txBody>
            <a:bodyPr wrap="square" rtlCol="0">
              <a:spAutoFit/>
            </a:bodyPr>
            <a:lstStyle/>
            <a:p>
              <a:r>
                <a:rPr lang="en-US" altLang="ko-KR" sz="1200" b="1" dirty="0">
                  <a:solidFill>
                    <a:schemeClr val="bg1"/>
                  </a:solidFill>
                  <a:cs typeface="Arial" pitchFamily="34" charset="0"/>
                </a:rPr>
                <a:t>Simple PowerPoint Presentation </a:t>
              </a:r>
              <a:endParaRPr lang="ko-KR" altLang="en-US" sz="1200" b="1" dirty="0">
                <a:solidFill>
                  <a:schemeClr val="bg1"/>
                </a:solidFill>
                <a:cs typeface="Arial" pitchFamily="34" charset="0"/>
              </a:endParaRPr>
            </a:p>
          </p:txBody>
        </p:sp>
        <p:sp>
          <p:nvSpPr>
            <p:cNvPr id="85" name="TextBox 80">
              <a:extLst>
                <a:ext uri="{FF2B5EF4-FFF2-40B4-BE49-F238E27FC236}">
                  <a16:creationId xmlns:a16="http://schemas.microsoft.com/office/drawing/2014/main" id="{AD082F5E-BDA7-4EB6-BA24-B38C13022CB9}"/>
                </a:ext>
              </a:extLst>
            </p:cNvPr>
            <p:cNvSpPr txBox="1"/>
            <p:nvPr/>
          </p:nvSpPr>
          <p:spPr>
            <a:xfrm>
              <a:off x="964973" y="3657179"/>
              <a:ext cx="2876125" cy="647545"/>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87" name="Group 82">
            <a:extLst>
              <a:ext uri="{FF2B5EF4-FFF2-40B4-BE49-F238E27FC236}">
                <a16:creationId xmlns:a16="http://schemas.microsoft.com/office/drawing/2014/main" id="{CF6D69DE-7D65-4E8E-9506-32F90994E461}"/>
              </a:ext>
            </a:extLst>
          </p:cNvPr>
          <p:cNvGrpSpPr/>
          <p:nvPr/>
        </p:nvGrpSpPr>
        <p:grpSpPr>
          <a:xfrm>
            <a:off x="5043769" y="3238057"/>
            <a:ext cx="2802772" cy="1435543"/>
            <a:chOff x="6192627" y="4688368"/>
            <a:chExt cx="4768535" cy="1616930"/>
          </a:xfrm>
        </p:grpSpPr>
        <p:grpSp>
          <p:nvGrpSpPr>
            <p:cNvPr id="88" name="Group 83">
              <a:extLst>
                <a:ext uri="{FF2B5EF4-FFF2-40B4-BE49-F238E27FC236}">
                  <a16:creationId xmlns:a16="http://schemas.microsoft.com/office/drawing/2014/main" id="{6229A2D9-B522-4424-AD9E-A39ABDD32591}"/>
                </a:ext>
              </a:extLst>
            </p:cNvPr>
            <p:cNvGrpSpPr/>
            <p:nvPr/>
          </p:nvGrpSpPr>
          <p:grpSpPr>
            <a:xfrm>
              <a:off x="6192627" y="4688368"/>
              <a:ext cx="4768535" cy="1616930"/>
              <a:chOff x="720000" y="4898547"/>
              <a:chExt cx="5796216" cy="1425288"/>
            </a:xfrm>
            <a:effectLst/>
          </p:grpSpPr>
          <p:sp>
            <p:nvSpPr>
              <p:cNvPr id="93" name="Rectangle 88">
                <a:extLst>
                  <a:ext uri="{FF2B5EF4-FFF2-40B4-BE49-F238E27FC236}">
                    <a16:creationId xmlns:a16="http://schemas.microsoft.com/office/drawing/2014/main" id="{4724C378-C5B5-43F5-985B-FC70A594C6A0}"/>
                  </a:ext>
                </a:extLst>
              </p:cNvPr>
              <p:cNvSpPr/>
              <p:nvPr/>
            </p:nvSpPr>
            <p:spPr>
              <a:xfrm>
                <a:off x="720000" y="5229200"/>
                <a:ext cx="5796216" cy="1094635"/>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Round Same Side Corner Rectangle 26">
                <a:extLst>
                  <a:ext uri="{FF2B5EF4-FFF2-40B4-BE49-F238E27FC236}">
                    <a16:creationId xmlns:a16="http://schemas.microsoft.com/office/drawing/2014/main" id="{A7E117A0-E40F-4767-AB33-D1C2E12B9567}"/>
                  </a:ext>
                </a:extLst>
              </p:cNvPr>
              <p:cNvSpPr/>
              <p:nvPr/>
            </p:nvSpPr>
            <p:spPr>
              <a:xfrm>
                <a:off x="720000" y="4898547"/>
                <a:ext cx="5796216" cy="426626"/>
              </a:xfrm>
              <a:prstGeom prst="round2SameRect">
                <a:avLst/>
              </a:prstGeom>
              <a:solidFill>
                <a:schemeClr val="accent1"/>
              </a:solidFill>
              <a:ln w="63500">
                <a:solidFill>
                  <a:schemeClr val="accent1"/>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89" name="TextBox 84">
              <a:extLst>
                <a:ext uri="{FF2B5EF4-FFF2-40B4-BE49-F238E27FC236}">
                  <a16:creationId xmlns:a16="http://schemas.microsoft.com/office/drawing/2014/main" id="{99787E53-52C1-4314-8E69-A6F33EF5A23E}"/>
                </a:ext>
              </a:extLst>
            </p:cNvPr>
            <p:cNvSpPr txBox="1"/>
            <p:nvPr/>
          </p:nvSpPr>
          <p:spPr>
            <a:xfrm>
              <a:off x="6408550" y="4777514"/>
              <a:ext cx="4339308" cy="311999"/>
            </a:xfrm>
            <a:prstGeom prst="rect">
              <a:avLst/>
            </a:prstGeom>
            <a:noFill/>
          </p:spPr>
          <p:txBody>
            <a:bodyPr wrap="square" rtlCol="0">
              <a:spAutoFit/>
            </a:bodyPr>
            <a:lstStyle/>
            <a:p>
              <a:r>
                <a:rPr lang="en-US" altLang="ko-KR" sz="1200" b="1" dirty="0">
                  <a:solidFill>
                    <a:schemeClr val="bg1"/>
                  </a:solidFill>
                  <a:cs typeface="Arial" pitchFamily="34" charset="0"/>
                </a:rPr>
                <a:t>Simple PowerPoint Presentation </a:t>
              </a:r>
              <a:endParaRPr lang="ko-KR" altLang="en-US" sz="1200" b="1" dirty="0">
                <a:solidFill>
                  <a:schemeClr val="bg1"/>
                </a:solidFill>
                <a:cs typeface="Arial" pitchFamily="34" charset="0"/>
              </a:endParaRPr>
            </a:p>
          </p:txBody>
        </p:sp>
        <p:sp>
          <p:nvSpPr>
            <p:cNvPr id="91" name="TextBox 86">
              <a:extLst>
                <a:ext uri="{FF2B5EF4-FFF2-40B4-BE49-F238E27FC236}">
                  <a16:creationId xmlns:a16="http://schemas.microsoft.com/office/drawing/2014/main" id="{238B7F55-A85C-40D1-B4FF-301871916B35}"/>
                </a:ext>
              </a:extLst>
            </p:cNvPr>
            <p:cNvSpPr txBox="1"/>
            <p:nvPr/>
          </p:nvSpPr>
          <p:spPr>
            <a:xfrm>
              <a:off x="6408550" y="5280594"/>
              <a:ext cx="4339308" cy="461664"/>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43874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FDD3A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sp>
        <p:nvSpPr>
          <p:cNvPr id="8" name="CuadroTexto 7">
            <a:extLst>
              <a:ext uri="{FF2B5EF4-FFF2-40B4-BE49-F238E27FC236}">
                <a16:creationId xmlns:a16="http://schemas.microsoft.com/office/drawing/2014/main" id="{18AFC5A5-5377-4C64-970A-4384B78982E3}"/>
              </a:ext>
            </a:extLst>
          </p:cNvPr>
          <p:cNvSpPr txBox="1"/>
          <p:nvPr/>
        </p:nvSpPr>
        <p:spPr>
          <a:xfrm>
            <a:off x="66769" y="2027847"/>
            <a:ext cx="777657" cy="690069"/>
          </a:xfrm>
          <a:prstGeom prst="rect">
            <a:avLst/>
          </a:prstGeom>
          <a:noFill/>
        </p:spPr>
        <p:txBody>
          <a:bodyPr wrap="square" rtlCol="0">
            <a:spAutoFit/>
          </a:bodyPr>
          <a:lstStyle/>
          <a:p>
            <a:pPr algn="ctr"/>
            <a:r>
              <a:rPr lang="es-CO"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326490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FCE56-BEA7-40FA-883D-354B30D557A1}"/>
              </a:ext>
            </a:extLst>
          </p:cNvPr>
          <p:cNvSpPr>
            <a:spLocks noGrp="1"/>
          </p:cNvSpPr>
          <p:nvPr>
            <p:ph type="ctrTitle"/>
          </p:nvPr>
        </p:nvSpPr>
        <p:spPr/>
        <p:txBody>
          <a:bodyPr/>
          <a:lstStyle/>
          <a:p>
            <a:endParaRPr lang="es-PE"/>
          </a:p>
        </p:txBody>
      </p:sp>
      <p:sp>
        <p:nvSpPr>
          <p:cNvPr id="3" name="Oval 2">
            <a:extLst>
              <a:ext uri="{FF2B5EF4-FFF2-40B4-BE49-F238E27FC236}">
                <a16:creationId xmlns:a16="http://schemas.microsoft.com/office/drawing/2014/main" id="{0C3A7700-D060-4F30-ACA8-EC71776EABE1}"/>
              </a:ext>
            </a:extLst>
          </p:cNvPr>
          <p:cNvSpPr/>
          <p:nvPr/>
        </p:nvSpPr>
        <p:spPr>
          <a:xfrm>
            <a:off x="7963079" y="2147613"/>
            <a:ext cx="921280" cy="921280"/>
          </a:xfrm>
          <a:prstGeom prst="ellipse">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 name="Block Arc 3">
            <a:extLst>
              <a:ext uri="{FF2B5EF4-FFF2-40B4-BE49-F238E27FC236}">
                <a16:creationId xmlns:a16="http://schemas.microsoft.com/office/drawing/2014/main" id="{F80AA16E-BF2B-48A0-84FD-F924139C0BF2}"/>
              </a:ext>
            </a:extLst>
          </p:cNvPr>
          <p:cNvSpPr/>
          <p:nvPr/>
        </p:nvSpPr>
        <p:spPr>
          <a:xfrm rot="5400000">
            <a:off x="2218624" y="1545316"/>
            <a:ext cx="731266" cy="731266"/>
          </a:xfrm>
          <a:prstGeom prst="blockArc">
            <a:avLst>
              <a:gd name="adj1" fmla="val 16153352"/>
              <a:gd name="adj2" fmla="val 50347"/>
              <a:gd name="adj3" fmla="val 13999"/>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5" name="Rectangle 4">
            <a:extLst>
              <a:ext uri="{FF2B5EF4-FFF2-40B4-BE49-F238E27FC236}">
                <a16:creationId xmlns:a16="http://schemas.microsoft.com/office/drawing/2014/main" id="{6ED29CBA-BA15-4CCA-BF01-69BA52A44494}"/>
              </a:ext>
            </a:extLst>
          </p:cNvPr>
          <p:cNvSpPr/>
          <p:nvPr/>
        </p:nvSpPr>
        <p:spPr>
          <a:xfrm>
            <a:off x="0" y="2175316"/>
            <a:ext cx="2594563" cy="101266"/>
          </a:xfrm>
          <a:prstGeom prst="rect">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 name="Isosceles Triangle 5">
            <a:extLst>
              <a:ext uri="{FF2B5EF4-FFF2-40B4-BE49-F238E27FC236}">
                <a16:creationId xmlns:a16="http://schemas.microsoft.com/office/drawing/2014/main" id="{9F442D7D-1892-4598-9DFA-F887D1109E3C}"/>
              </a:ext>
            </a:extLst>
          </p:cNvPr>
          <p:cNvSpPr/>
          <p:nvPr/>
        </p:nvSpPr>
        <p:spPr>
          <a:xfrm>
            <a:off x="2797004" y="1735701"/>
            <a:ext cx="206393" cy="177925"/>
          </a:xfrm>
          <a:prstGeom prst="triangl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 name="Block Arc 6">
            <a:extLst>
              <a:ext uri="{FF2B5EF4-FFF2-40B4-BE49-F238E27FC236}">
                <a16:creationId xmlns:a16="http://schemas.microsoft.com/office/drawing/2014/main" id="{BDB2DC70-F361-472D-81D1-CB38C0C59BD5}"/>
              </a:ext>
            </a:extLst>
          </p:cNvPr>
          <p:cNvSpPr/>
          <p:nvPr/>
        </p:nvSpPr>
        <p:spPr>
          <a:xfrm rot="5400000">
            <a:off x="4304525" y="1667194"/>
            <a:ext cx="731266" cy="731266"/>
          </a:xfrm>
          <a:prstGeom prst="blockArc">
            <a:avLst>
              <a:gd name="adj1" fmla="val 16184359"/>
              <a:gd name="adj2" fmla="val 164567"/>
              <a:gd name="adj3" fmla="val 13962"/>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8" name="Rectangle 7">
            <a:extLst>
              <a:ext uri="{FF2B5EF4-FFF2-40B4-BE49-F238E27FC236}">
                <a16:creationId xmlns:a16="http://schemas.microsoft.com/office/drawing/2014/main" id="{83BB4A80-A21E-4FE7-98EB-E58DDCCC282B}"/>
              </a:ext>
            </a:extLst>
          </p:cNvPr>
          <p:cNvSpPr/>
          <p:nvPr/>
        </p:nvSpPr>
        <p:spPr>
          <a:xfrm>
            <a:off x="-1" y="2297194"/>
            <a:ext cx="4671420"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 name="Rectangle 8">
            <a:extLst>
              <a:ext uri="{FF2B5EF4-FFF2-40B4-BE49-F238E27FC236}">
                <a16:creationId xmlns:a16="http://schemas.microsoft.com/office/drawing/2014/main" id="{1D592667-2544-4F50-B58B-8A77744CC46E}"/>
              </a:ext>
            </a:extLst>
          </p:cNvPr>
          <p:cNvSpPr/>
          <p:nvPr/>
        </p:nvSpPr>
        <p:spPr>
          <a:xfrm rot="16200000">
            <a:off x="4919697" y="1927025"/>
            <a:ext cx="132783"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0" name="Isosceles Triangle 9">
            <a:extLst>
              <a:ext uri="{FF2B5EF4-FFF2-40B4-BE49-F238E27FC236}">
                <a16:creationId xmlns:a16="http://schemas.microsoft.com/office/drawing/2014/main" id="{14E361C4-8AE9-4C3F-91B2-EC3F73B61556}"/>
              </a:ext>
            </a:extLst>
          </p:cNvPr>
          <p:cNvSpPr/>
          <p:nvPr/>
        </p:nvSpPr>
        <p:spPr>
          <a:xfrm>
            <a:off x="4885065" y="1744324"/>
            <a:ext cx="206393" cy="177925"/>
          </a:xfrm>
          <a:prstGeom prst="triangl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1" name="Block Arc 10">
            <a:extLst>
              <a:ext uri="{FF2B5EF4-FFF2-40B4-BE49-F238E27FC236}">
                <a16:creationId xmlns:a16="http://schemas.microsoft.com/office/drawing/2014/main" id="{D97940FF-7A85-4CF3-88FA-0A419CC83240}"/>
              </a:ext>
            </a:extLst>
          </p:cNvPr>
          <p:cNvSpPr/>
          <p:nvPr/>
        </p:nvSpPr>
        <p:spPr>
          <a:xfrm rot="5400000">
            <a:off x="6432465" y="1789071"/>
            <a:ext cx="731266" cy="731266"/>
          </a:xfrm>
          <a:prstGeom prst="blockArc">
            <a:avLst>
              <a:gd name="adj1" fmla="val 16260309"/>
              <a:gd name="adj2" fmla="val 21515221"/>
              <a:gd name="adj3" fmla="val 13992"/>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12" name="Rectangle 11">
            <a:extLst>
              <a:ext uri="{FF2B5EF4-FFF2-40B4-BE49-F238E27FC236}">
                <a16:creationId xmlns:a16="http://schemas.microsoft.com/office/drawing/2014/main" id="{39D73D49-2A41-4FAF-BE86-CC62751E8E1E}"/>
              </a:ext>
            </a:extLst>
          </p:cNvPr>
          <p:cNvSpPr/>
          <p:nvPr/>
        </p:nvSpPr>
        <p:spPr>
          <a:xfrm>
            <a:off x="1" y="2419071"/>
            <a:ext cx="6831904"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3" name="Rectangle 12">
            <a:extLst>
              <a:ext uri="{FF2B5EF4-FFF2-40B4-BE49-F238E27FC236}">
                <a16:creationId xmlns:a16="http://schemas.microsoft.com/office/drawing/2014/main" id="{3933632B-CEBD-43F4-A481-3EC0C9941057}"/>
              </a:ext>
            </a:extLst>
          </p:cNvPr>
          <p:cNvSpPr/>
          <p:nvPr/>
        </p:nvSpPr>
        <p:spPr>
          <a:xfrm rot="16200000">
            <a:off x="6984436" y="1993418"/>
            <a:ext cx="261760"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4" name="Isosceles Triangle 13">
            <a:extLst>
              <a:ext uri="{FF2B5EF4-FFF2-40B4-BE49-F238E27FC236}">
                <a16:creationId xmlns:a16="http://schemas.microsoft.com/office/drawing/2014/main" id="{563908A7-A8DC-45C9-A0AD-7A8B963ABC2D}"/>
              </a:ext>
            </a:extLst>
          </p:cNvPr>
          <p:cNvSpPr/>
          <p:nvPr/>
        </p:nvSpPr>
        <p:spPr>
          <a:xfrm>
            <a:off x="7012120" y="1744324"/>
            <a:ext cx="206393" cy="177925"/>
          </a:xfrm>
          <a:prstGeom prst="triangl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5" name="Rectangle 14">
            <a:extLst>
              <a:ext uri="{FF2B5EF4-FFF2-40B4-BE49-F238E27FC236}">
                <a16:creationId xmlns:a16="http://schemas.microsoft.com/office/drawing/2014/main" id="{DDDF0D6E-59F4-48C4-BE2C-46E00D331CD4}"/>
              </a:ext>
            </a:extLst>
          </p:cNvPr>
          <p:cNvSpPr/>
          <p:nvPr/>
        </p:nvSpPr>
        <p:spPr>
          <a:xfrm>
            <a:off x="1" y="2544553"/>
            <a:ext cx="7609233" cy="101266"/>
          </a:xfrm>
          <a:prstGeom prst="rect">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6" name="Isosceles Triangle 15">
            <a:extLst>
              <a:ext uri="{FF2B5EF4-FFF2-40B4-BE49-F238E27FC236}">
                <a16:creationId xmlns:a16="http://schemas.microsoft.com/office/drawing/2014/main" id="{D638AD17-1CEA-4719-B8D4-72B6C1D9A6D9}"/>
              </a:ext>
            </a:extLst>
          </p:cNvPr>
          <p:cNvSpPr/>
          <p:nvPr/>
        </p:nvSpPr>
        <p:spPr>
          <a:xfrm rot="5400000">
            <a:off x="7568903" y="2506222"/>
            <a:ext cx="206393" cy="177925"/>
          </a:xfrm>
          <a:prstGeom prst="triangle">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7" name="Block Arc 16">
            <a:extLst>
              <a:ext uri="{FF2B5EF4-FFF2-40B4-BE49-F238E27FC236}">
                <a16:creationId xmlns:a16="http://schemas.microsoft.com/office/drawing/2014/main" id="{B973FAD8-A0B3-4251-B5FE-1B990E1C3B85}"/>
              </a:ext>
            </a:extLst>
          </p:cNvPr>
          <p:cNvSpPr/>
          <p:nvPr/>
        </p:nvSpPr>
        <p:spPr>
          <a:xfrm rot="16200000" flipV="1">
            <a:off x="6436815" y="2668228"/>
            <a:ext cx="731266" cy="731266"/>
          </a:xfrm>
          <a:prstGeom prst="blockArc">
            <a:avLst>
              <a:gd name="adj1" fmla="val 16260309"/>
              <a:gd name="adj2" fmla="val 110065"/>
              <a:gd name="adj3" fmla="val 13985"/>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18" name="Rectangle 17">
            <a:extLst>
              <a:ext uri="{FF2B5EF4-FFF2-40B4-BE49-F238E27FC236}">
                <a16:creationId xmlns:a16="http://schemas.microsoft.com/office/drawing/2014/main" id="{E85F362A-2BA5-406C-AED8-345A95877FDA}"/>
              </a:ext>
            </a:extLst>
          </p:cNvPr>
          <p:cNvSpPr/>
          <p:nvPr/>
        </p:nvSpPr>
        <p:spPr>
          <a:xfrm flipV="1">
            <a:off x="1" y="2668228"/>
            <a:ext cx="6803114"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9" name="Rectangle 18">
            <a:extLst>
              <a:ext uri="{FF2B5EF4-FFF2-40B4-BE49-F238E27FC236}">
                <a16:creationId xmlns:a16="http://schemas.microsoft.com/office/drawing/2014/main" id="{C1F86427-A218-44DB-AB69-BC9C11093793}"/>
              </a:ext>
            </a:extLst>
          </p:cNvPr>
          <p:cNvSpPr/>
          <p:nvPr/>
        </p:nvSpPr>
        <p:spPr>
          <a:xfrm rot="16200000">
            <a:off x="6984436" y="3095943"/>
            <a:ext cx="261760"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0" name="Isosceles Triangle 19">
            <a:extLst>
              <a:ext uri="{FF2B5EF4-FFF2-40B4-BE49-F238E27FC236}">
                <a16:creationId xmlns:a16="http://schemas.microsoft.com/office/drawing/2014/main" id="{E8CED5F3-1775-4A49-9D8C-78D120246B91}"/>
              </a:ext>
            </a:extLst>
          </p:cNvPr>
          <p:cNvSpPr/>
          <p:nvPr/>
        </p:nvSpPr>
        <p:spPr>
          <a:xfrm rot="10800000">
            <a:off x="7012120" y="3268120"/>
            <a:ext cx="206393" cy="177925"/>
          </a:xfrm>
          <a:prstGeom prst="triangl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1" name="Block Arc 20">
            <a:extLst>
              <a:ext uri="{FF2B5EF4-FFF2-40B4-BE49-F238E27FC236}">
                <a16:creationId xmlns:a16="http://schemas.microsoft.com/office/drawing/2014/main" id="{00BF487B-C53C-44C6-9CF5-471C5DF06933}"/>
              </a:ext>
            </a:extLst>
          </p:cNvPr>
          <p:cNvSpPr/>
          <p:nvPr/>
        </p:nvSpPr>
        <p:spPr>
          <a:xfrm rot="16200000" flipV="1">
            <a:off x="4305455" y="2794052"/>
            <a:ext cx="731266" cy="731266"/>
          </a:xfrm>
          <a:prstGeom prst="blockArc">
            <a:avLst>
              <a:gd name="adj1" fmla="val 16184359"/>
              <a:gd name="adj2" fmla="val 164567"/>
              <a:gd name="adj3" fmla="val 13962"/>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2" name="Rectangle 21">
            <a:extLst>
              <a:ext uri="{FF2B5EF4-FFF2-40B4-BE49-F238E27FC236}">
                <a16:creationId xmlns:a16="http://schemas.microsoft.com/office/drawing/2014/main" id="{569F4FF2-F4D7-4EEB-925B-2510A8531E2C}"/>
              </a:ext>
            </a:extLst>
          </p:cNvPr>
          <p:cNvSpPr/>
          <p:nvPr/>
        </p:nvSpPr>
        <p:spPr>
          <a:xfrm flipV="1">
            <a:off x="-1" y="2794053"/>
            <a:ext cx="4671420"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3" name="Rectangle 22">
            <a:extLst>
              <a:ext uri="{FF2B5EF4-FFF2-40B4-BE49-F238E27FC236}">
                <a16:creationId xmlns:a16="http://schemas.microsoft.com/office/drawing/2014/main" id="{E2DEA850-EFC7-451D-ABF0-225CB63429DD}"/>
              </a:ext>
            </a:extLst>
          </p:cNvPr>
          <p:cNvSpPr/>
          <p:nvPr/>
        </p:nvSpPr>
        <p:spPr>
          <a:xfrm rot="16200000">
            <a:off x="4925309" y="3161647"/>
            <a:ext cx="121559"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4" name="Isosceles Triangle 23">
            <a:extLst>
              <a:ext uri="{FF2B5EF4-FFF2-40B4-BE49-F238E27FC236}">
                <a16:creationId xmlns:a16="http://schemas.microsoft.com/office/drawing/2014/main" id="{462EF859-4CD5-42E4-8B49-D706AEFF507C}"/>
              </a:ext>
            </a:extLst>
          </p:cNvPr>
          <p:cNvSpPr/>
          <p:nvPr/>
        </p:nvSpPr>
        <p:spPr>
          <a:xfrm rot="10800000">
            <a:off x="4890406" y="3273103"/>
            <a:ext cx="206393" cy="177925"/>
          </a:xfrm>
          <a:prstGeom prst="triangl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5" name="Block Arc 24">
            <a:extLst>
              <a:ext uri="{FF2B5EF4-FFF2-40B4-BE49-F238E27FC236}">
                <a16:creationId xmlns:a16="http://schemas.microsoft.com/office/drawing/2014/main" id="{DA7D8FF3-245B-4ED1-8DA9-46C7B109329A}"/>
              </a:ext>
            </a:extLst>
          </p:cNvPr>
          <p:cNvSpPr/>
          <p:nvPr/>
        </p:nvSpPr>
        <p:spPr>
          <a:xfrm rot="16200000" flipV="1">
            <a:off x="2218624" y="2921223"/>
            <a:ext cx="731266" cy="731266"/>
          </a:xfrm>
          <a:prstGeom prst="blockArc">
            <a:avLst>
              <a:gd name="adj1" fmla="val 16153352"/>
              <a:gd name="adj2" fmla="val 21526963"/>
              <a:gd name="adj3" fmla="val 13831"/>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6" name="Rectangle 25">
            <a:extLst>
              <a:ext uri="{FF2B5EF4-FFF2-40B4-BE49-F238E27FC236}">
                <a16:creationId xmlns:a16="http://schemas.microsoft.com/office/drawing/2014/main" id="{32E59513-E61B-4AD1-A88E-6CAEFF1FF562}"/>
              </a:ext>
            </a:extLst>
          </p:cNvPr>
          <p:cNvSpPr/>
          <p:nvPr/>
        </p:nvSpPr>
        <p:spPr>
          <a:xfrm flipV="1">
            <a:off x="1" y="2921223"/>
            <a:ext cx="2594563" cy="101266"/>
          </a:xfrm>
          <a:prstGeom prst="rect">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7" name="Isosceles Triangle 26">
            <a:extLst>
              <a:ext uri="{FF2B5EF4-FFF2-40B4-BE49-F238E27FC236}">
                <a16:creationId xmlns:a16="http://schemas.microsoft.com/office/drawing/2014/main" id="{B21AE6BC-7CE2-4BEA-8222-D10B6D406929}"/>
              </a:ext>
            </a:extLst>
          </p:cNvPr>
          <p:cNvSpPr/>
          <p:nvPr/>
        </p:nvSpPr>
        <p:spPr>
          <a:xfrm rot="10800000">
            <a:off x="2797004" y="3273059"/>
            <a:ext cx="206393" cy="177925"/>
          </a:xfrm>
          <a:prstGeom prst="triangl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8" name="Oval 27">
            <a:extLst>
              <a:ext uri="{FF2B5EF4-FFF2-40B4-BE49-F238E27FC236}">
                <a16:creationId xmlns:a16="http://schemas.microsoft.com/office/drawing/2014/main" id="{5BE7EEE7-1E57-4552-A4F6-2E55D93EDBAE}"/>
              </a:ext>
            </a:extLst>
          </p:cNvPr>
          <p:cNvSpPr/>
          <p:nvPr/>
        </p:nvSpPr>
        <p:spPr>
          <a:xfrm>
            <a:off x="2549863" y="3531911"/>
            <a:ext cx="633380" cy="633380"/>
          </a:xfrm>
          <a:prstGeom prst="ellips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9" name="Oval 28">
            <a:extLst>
              <a:ext uri="{FF2B5EF4-FFF2-40B4-BE49-F238E27FC236}">
                <a16:creationId xmlns:a16="http://schemas.microsoft.com/office/drawing/2014/main" id="{C7564A99-51C3-449A-BDF8-05BA2015D8AD}"/>
              </a:ext>
            </a:extLst>
          </p:cNvPr>
          <p:cNvSpPr/>
          <p:nvPr/>
        </p:nvSpPr>
        <p:spPr>
          <a:xfrm>
            <a:off x="2549863" y="1010072"/>
            <a:ext cx="633380" cy="633380"/>
          </a:xfrm>
          <a:prstGeom prst="ellips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30" name="Oval 29">
            <a:extLst>
              <a:ext uri="{FF2B5EF4-FFF2-40B4-BE49-F238E27FC236}">
                <a16:creationId xmlns:a16="http://schemas.microsoft.com/office/drawing/2014/main" id="{99C4D249-42E3-4DE7-BE8F-14E802557D74}"/>
              </a:ext>
            </a:extLst>
          </p:cNvPr>
          <p:cNvSpPr/>
          <p:nvPr/>
        </p:nvSpPr>
        <p:spPr>
          <a:xfrm>
            <a:off x="4671420" y="1010072"/>
            <a:ext cx="633380" cy="633380"/>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31" name="Oval 30">
            <a:extLst>
              <a:ext uri="{FF2B5EF4-FFF2-40B4-BE49-F238E27FC236}">
                <a16:creationId xmlns:a16="http://schemas.microsoft.com/office/drawing/2014/main" id="{E23B6DF1-B4CE-435E-B8A6-8834313DD9F4}"/>
              </a:ext>
            </a:extLst>
          </p:cNvPr>
          <p:cNvSpPr/>
          <p:nvPr/>
        </p:nvSpPr>
        <p:spPr>
          <a:xfrm>
            <a:off x="6792977" y="1010072"/>
            <a:ext cx="633380" cy="633380"/>
          </a:xfrm>
          <a:prstGeom prst="ellips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32" name="Oval 31">
            <a:extLst>
              <a:ext uri="{FF2B5EF4-FFF2-40B4-BE49-F238E27FC236}">
                <a16:creationId xmlns:a16="http://schemas.microsoft.com/office/drawing/2014/main" id="{C9ABAFD9-F160-42B9-B1D7-28901470C7B3}"/>
              </a:ext>
            </a:extLst>
          </p:cNvPr>
          <p:cNvSpPr/>
          <p:nvPr/>
        </p:nvSpPr>
        <p:spPr>
          <a:xfrm>
            <a:off x="4671420" y="3531911"/>
            <a:ext cx="633380" cy="633380"/>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33" name="Oval 32">
            <a:extLst>
              <a:ext uri="{FF2B5EF4-FFF2-40B4-BE49-F238E27FC236}">
                <a16:creationId xmlns:a16="http://schemas.microsoft.com/office/drawing/2014/main" id="{E88B0EB1-DE78-4224-B902-29A64A557BC5}"/>
              </a:ext>
            </a:extLst>
          </p:cNvPr>
          <p:cNvSpPr/>
          <p:nvPr/>
        </p:nvSpPr>
        <p:spPr>
          <a:xfrm>
            <a:off x="6792977" y="3531911"/>
            <a:ext cx="633380" cy="633380"/>
          </a:xfrm>
          <a:prstGeom prst="ellips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grpSp>
        <p:nvGrpSpPr>
          <p:cNvPr id="34" name="Group 33">
            <a:extLst>
              <a:ext uri="{FF2B5EF4-FFF2-40B4-BE49-F238E27FC236}">
                <a16:creationId xmlns:a16="http://schemas.microsoft.com/office/drawing/2014/main" id="{73F9A3EF-7A0D-425C-A7C2-D451269DA21E}"/>
              </a:ext>
            </a:extLst>
          </p:cNvPr>
          <p:cNvGrpSpPr/>
          <p:nvPr/>
        </p:nvGrpSpPr>
        <p:grpSpPr>
          <a:xfrm>
            <a:off x="7783515" y="3116870"/>
            <a:ext cx="1280409" cy="542731"/>
            <a:chOff x="1391543" y="3698889"/>
            <a:chExt cx="1601067" cy="678649"/>
          </a:xfrm>
        </p:grpSpPr>
        <p:sp>
          <p:nvSpPr>
            <p:cNvPr id="35" name="TextBox 34">
              <a:extLst>
                <a:ext uri="{FF2B5EF4-FFF2-40B4-BE49-F238E27FC236}">
                  <a16:creationId xmlns:a16="http://schemas.microsoft.com/office/drawing/2014/main" id="{10374D5D-A8E9-407B-834B-87478D8A7F3A}"/>
                </a:ext>
              </a:extLst>
            </p:cNvPr>
            <p:cNvSpPr txBox="1"/>
            <p:nvPr/>
          </p:nvSpPr>
          <p:spPr>
            <a:xfrm>
              <a:off x="1391543" y="3698889"/>
              <a:ext cx="1591542" cy="276999"/>
            </a:xfrm>
            <a:prstGeom prst="rect">
              <a:avLst/>
            </a:prstGeom>
            <a:noFill/>
          </p:spPr>
          <p:txBody>
            <a:bodyPr wrap="square" rtlCol="0">
              <a:spAutoFit/>
            </a:bodyPr>
            <a:lstStyle/>
            <a:p>
              <a:pPr algn="ctr" defTabSz="914286"/>
              <a:r>
                <a:rPr lang="en-US" altLang="ko-KR" sz="1200" b="1" dirty="0">
                  <a:solidFill>
                    <a:prstClr val="black">
                      <a:lumMod val="75000"/>
                      <a:lumOff val="25000"/>
                    </a:prstClr>
                  </a:solidFill>
                  <a:latin typeface="Arial"/>
                  <a:ea typeface="Arial Unicode MS"/>
                  <a:cs typeface="Arial" pitchFamily="34" charset="0"/>
                </a:rPr>
                <a:t>Add Text</a:t>
              </a:r>
              <a:endParaRPr lang="ko-KR" altLang="en-US" sz="1200" b="1" dirty="0">
                <a:solidFill>
                  <a:prstClr val="black">
                    <a:lumMod val="75000"/>
                    <a:lumOff val="2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D426DFF7-4622-44D9-A73E-95B901B2D23B}"/>
                </a:ext>
              </a:extLst>
            </p:cNvPr>
            <p:cNvSpPr txBox="1"/>
            <p:nvPr/>
          </p:nvSpPr>
          <p:spPr>
            <a:xfrm>
              <a:off x="1401068" y="3915873"/>
              <a:ext cx="1591542" cy="461665"/>
            </a:xfrm>
            <a:prstGeom prst="rect">
              <a:avLst/>
            </a:prstGeom>
            <a:noFill/>
          </p:spPr>
          <p:txBody>
            <a:bodyPr wrap="square" rtlCol="0">
              <a:spAutoFit/>
            </a:bodyPr>
            <a:lstStyle/>
            <a:p>
              <a:pPr algn="ctr" defTabSz="914286"/>
              <a:r>
                <a:rPr lang="en-US" altLang="ko-KR" sz="1200" dirty="0">
                  <a:solidFill>
                    <a:prstClr val="black">
                      <a:lumMod val="75000"/>
                      <a:lumOff val="25000"/>
                    </a:prstClr>
                  </a:solidFill>
                  <a:latin typeface="Arial"/>
                  <a:ea typeface="Arial Unicode MS"/>
                  <a:cs typeface="Arial" pitchFamily="34" charset="0"/>
                </a:rPr>
                <a:t>Simple PowerPoint Presentation</a:t>
              </a:r>
              <a:endParaRPr lang="ko-KR" altLang="en-US" sz="1200" dirty="0">
                <a:solidFill>
                  <a:prstClr val="black">
                    <a:lumMod val="75000"/>
                    <a:lumOff val="25000"/>
                  </a:prstClr>
                </a:solidFill>
                <a:latin typeface="Arial"/>
                <a:ea typeface="Arial Unicode MS"/>
                <a:cs typeface="Arial" pitchFamily="34" charset="0"/>
              </a:endParaRPr>
            </a:p>
          </p:txBody>
        </p:sp>
      </p:grpSp>
      <p:grpSp>
        <p:nvGrpSpPr>
          <p:cNvPr id="37" name="Group 36">
            <a:extLst>
              <a:ext uri="{FF2B5EF4-FFF2-40B4-BE49-F238E27FC236}">
                <a16:creationId xmlns:a16="http://schemas.microsoft.com/office/drawing/2014/main" id="{1BFB2FA3-7441-47E5-895C-D87DCDC0636A}"/>
              </a:ext>
            </a:extLst>
          </p:cNvPr>
          <p:cNvGrpSpPr/>
          <p:nvPr/>
        </p:nvGrpSpPr>
        <p:grpSpPr>
          <a:xfrm>
            <a:off x="5427733" y="906578"/>
            <a:ext cx="1287222" cy="886089"/>
            <a:chOff x="2717227" y="4009798"/>
            <a:chExt cx="1314570" cy="1107996"/>
          </a:xfrm>
        </p:grpSpPr>
        <p:sp>
          <p:nvSpPr>
            <p:cNvPr id="38" name="TextBox 37">
              <a:extLst>
                <a:ext uri="{FF2B5EF4-FFF2-40B4-BE49-F238E27FC236}">
                  <a16:creationId xmlns:a16="http://schemas.microsoft.com/office/drawing/2014/main" id="{8CC8F5CB-47C3-47A2-A820-5465E11B45AC}"/>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39" name="TextBox 38">
              <a:extLst>
                <a:ext uri="{FF2B5EF4-FFF2-40B4-BE49-F238E27FC236}">
                  <a16:creationId xmlns:a16="http://schemas.microsoft.com/office/drawing/2014/main" id="{84EE2B8E-F2E1-465B-88F7-6B85231218B7}"/>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40" name="Group 39">
            <a:extLst>
              <a:ext uri="{FF2B5EF4-FFF2-40B4-BE49-F238E27FC236}">
                <a16:creationId xmlns:a16="http://schemas.microsoft.com/office/drawing/2014/main" id="{FD2986CC-8CAE-4BA8-B68C-0B9FF649B9FF}"/>
              </a:ext>
            </a:extLst>
          </p:cNvPr>
          <p:cNvGrpSpPr/>
          <p:nvPr/>
        </p:nvGrpSpPr>
        <p:grpSpPr>
          <a:xfrm>
            <a:off x="3266822" y="906578"/>
            <a:ext cx="1287222" cy="886089"/>
            <a:chOff x="2717227" y="4009798"/>
            <a:chExt cx="1314570" cy="1107996"/>
          </a:xfrm>
        </p:grpSpPr>
        <p:sp>
          <p:nvSpPr>
            <p:cNvPr id="41" name="TextBox 40">
              <a:extLst>
                <a:ext uri="{FF2B5EF4-FFF2-40B4-BE49-F238E27FC236}">
                  <a16:creationId xmlns:a16="http://schemas.microsoft.com/office/drawing/2014/main" id="{E563E841-1954-4307-A22B-AC2DE0505A36}"/>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42" name="TextBox 41">
              <a:extLst>
                <a:ext uri="{FF2B5EF4-FFF2-40B4-BE49-F238E27FC236}">
                  <a16:creationId xmlns:a16="http://schemas.microsoft.com/office/drawing/2014/main" id="{51680C3C-03AE-4B22-BB6B-7C002388C113}"/>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43" name="Group 42">
            <a:extLst>
              <a:ext uri="{FF2B5EF4-FFF2-40B4-BE49-F238E27FC236}">
                <a16:creationId xmlns:a16="http://schemas.microsoft.com/office/drawing/2014/main" id="{3A4170D0-F93F-441D-82F0-9E70D737B80A}"/>
              </a:ext>
            </a:extLst>
          </p:cNvPr>
          <p:cNvGrpSpPr/>
          <p:nvPr/>
        </p:nvGrpSpPr>
        <p:grpSpPr>
          <a:xfrm>
            <a:off x="1153190" y="906578"/>
            <a:ext cx="1287222" cy="886089"/>
            <a:chOff x="2717227" y="4009798"/>
            <a:chExt cx="1314570" cy="1107996"/>
          </a:xfrm>
        </p:grpSpPr>
        <p:sp>
          <p:nvSpPr>
            <p:cNvPr id="44" name="TextBox 43">
              <a:extLst>
                <a:ext uri="{FF2B5EF4-FFF2-40B4-BE49-F238E27FC236}">
                  <a16:creationId xmlns:a16="http://schemas.microsoft.com/office/drawing/2014/main" id="{CB7F95E1-C691-47B1-AD82-C94767E03B84}"/>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45" name="TextBox 44">
              <a:extLst>
                <a:ext uri="{FF2B5EF4-FFF2-40B4-BE49-F238E27FC236}">
                  <a16:creationId xmlns:a16="http://schemas.microsoft.com/office/drawing/2014/main" id="{ECD58B34-2998-4076-8462-BD1B894E0AB9}"/>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46" name="Group 45">
            <a:extLst>
              <a:ext uri="{FF2B5EF4-FFF2-40B4-BE49-F238E27FC236}">
                <a16:creationId xmlns:a16="http://schemas.microsoft.com/office/drawing/2014/main" id="{8C0D4519-3659-44BE-A9BB-B34A9A74A443}"/>
              </a:ext>
            </a:extLst>
          </p:cNvPr>
          <p:cNvGrpSpPr/>
          <p:nvPr/>
        </p:nvGrpSpPr>
        <p:grpSpPr>
          <a:xfrm>
            <a:off x="5427733" y="3393359"/>
            <a:ext cx="1287222" cy="886089"/>
            <a:chOff x="2717227" y="4009798"/>
            <a:chExt cx="1314570" cy="1107996"/>
          </a:xfrm>
        </p:grpSpPr>
        <p:sp>
          <p:nvSpPr>
            <p:cNvPr id="47" name="TextBox 46">
              <a:extLst>
                <a:ext uri="{FF2B5EF4-FFF2-40B4-BE49-F238E27FC236}">
                  <a16:creationId xmlns:a16="http://schemas.microsoft.com/office/drawing/2014/main" id="{C5398E5F-AC69-458F-AC4D-B8DAD3F20316}"/>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48" name="TextBox 47">
              <a:extLst>
                <a:ext uri="{FF2B5EF4-FFF2-40B4-BE49-F238E27FC236}">
                  <a16:creationId xmlns:a16="http://schemas.microsoft.com/office/drawing/2014/main" id="{3920CF8B-C6C0-423F-9A80-51021D83D5C3}"/>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49" name="Group 48">
            <a:extLst>
              <a:ext uri="{FF2B5EF4-FFF2-40B4-BE49-F238E27FC236}">
                <a16:creationId xmlns:a16="http://schemas.microsoft.com/office/drawing/2014/main" id="{64AA1FFD-B5F5-46DF-8CF7-BE32F15E7C5F}"/>
              </a:ext>
            </a:extLst>
          </p:cNvPr>
          <p:cNvGrpSpPr/>
          <p:nvPr/>
        </p:nvGrpSpPr>
        <p:grpSpPr>
          <a:xfrm>
            <a:off x="3266822" y="3393359"/>
            <a:ext cx="1287222" cy="886089"/>
            <a:chOff x="2717227" y="4009798"/>
            <a:chExt cx="1314570" cy="1107996"/>
          </a:xfrm>
        </p:grpSpPr>
        <p:sp>
          <p:nvSpPr>
            <p:cNvPr id="50" name="TextBox 49">
              <a:extLst>
                <a:ext uri="{FF2B5EF4-FFF2-40B4-BE49-F238E27FC236}">
                  <a16:creationId xmlns:a16="http://schemas.microsoft.com/office/drawing/2014/main" id="{1F3FB961-BD84-4086-A36D-575A281D13A6}"/>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51" name="TextBox 50">
              <a:extLst>
                <a:ext uri="{FF2B5EF4-FFF2-40B4-BE49-F238E27FC236}">
                  <a16:creationId xmlns:a16="http://schemas.microsoft.com/office/drawing/2014/main" id="{4DBC7C81-372C-4362-99A7-0F5C5A26DD6F}"/>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52" name="Group 51">
            <a:extLst>
              <a:ext uri="{FF2B5EF4-FFF2-40B4-BE49-F238E27FC236}">
                <a16:creationId xmlns:a16="http://schemas.microsoft.com/office/drawing/2014/main" id="{3740843A-4FE6-4590-A2FE-5C27DC0E03B3}"/>
              </a:ext>
            </a:extLst>
          </p:cNvPr>
          <p:cNvGrpSpPr/>
          <p:nvPr/>
        </p:nvGrpSpPr>
        <p:grpSpPr>
          <a:xfrm>
            <a:off x="1153190" y="3393359"/>
            <a:ext cx="1287222" cy="886089"/>
            <a:chOff x="2717227" y="4009798"/>
            <a:chExt cx="1314570" cy="1107996"/>
          </a:xfrm>
        </p:grpSpPr>
        <p:sp>
          <p:nvSpPr>
            <p:cNvPr id="53" name="TextBox 52">
              <a:extLst>
                <a:ext uri="{FF2B5EF4-FFF2-40B4-BE49-F238E27FC236}">
                  <a16:creationId xmlns:a16="http://schemas.microsoft.com/office/drawing/2014/main" id="{B4AF1DC7-E525-4EC1-AC6D-BAEE59CF225B}"/>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 </a:t>
              </a:r>
              <a:endParaRPr lang="ko-KR" altLang="en-US" sz="1200" dirty="0">
                <a:solidFill>
                  <a:prstClr val="black">
                    <a:lumMod val="65000"/>
                    <a:lumOff val="35000"/>
                  </a:prstClr>
                </a:solidFill>
                <a:latin typeface="Arial"/>
                <a:ea typeface="Arial Unicode MS"/>
                <a:cs typeface="Arial" pitchFamily="34" charset="0"/>
              </a:endParaRPr>
            </a:p>
          </p:txBody>
        </p:sp>
        <p:sp>
          <p:nvSpPr>
            <p:cNvPr id="54" name="TextBox 53">
              <a:extLst>
                <a:ext uri="{FF2B5EF4-FFF2-40B4-BE49-F238E27FC236}">
                  <a16:creationId xmlns:a16="http://schemas.microsoft.com/office/drawing/2014/main" id="{FF68C541-89BB-4DBF-AF41-546BB4522F80}"/>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sp>
        <p:nvSpPr>
          <p:cNvPr id="55" name="Heart 17">
            <a:extLst>
              <a:ext uri="{FF2B5EF4-FFF2-40B4-BE49-F238E27FC236}">
                <a16:creationId xmlns:a16="http://schemas.microsoft.com/office/drawing/2014/main" id="{1900C785-B672-4820-A876-636BD02C80DB}"/>
              </a:ext>
            </a:extLst>
          </p:cNvPr>
          <p:cNvSpPr/>
          <p:nvPr/>
        </p:nvSpPr>
        <p:spPr>
          <a:xfrm>
            <a:off x="8200384" y="2421486"/>
            <a:ext cx="457603" cy="448664"/>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6" name="Rounded Rectangle 25">
            <a:extLst>
              <a:ext uri="{FF2B5EF4-FFF2-40B4-BE49-F238E27FC236}">
                <a16:creationId xmlns:a16="http://schemas.microsoft.com/office/drawing/2014/main" id="{42143E77-F3EC-4844-A7FB-8800BC04D164}"/>
              </a:ext>
            </a:extLst>
          </p:cNvPr>
          <p:cNvSpPr/>
          <p:nvPr/>
        </p:nvSpPr>
        <p:spPr>
          <a:xfrm>
            <a:off x="2742597" y="3748225"/>
            <a:ext cx="270434" cy="22792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7" name="Chord 32">
            <a:extLst>
              <a:ext uri="{FF2B5EF4-FFF2-40B4-BE49-F238E27FC236}">
                <a16:creationId xmlns:a16="http://schemas.microsoft.com/office/drawing/2014/main" id="{BAE8FBC7-238B-4DE1-8C72-D938F92E5F83}"/>
              </a:ext>
            </a:extLst>
          </p:cNvPr>
          <p:cNvSpPr/>
          <p:nvPr/>
        </p:nvSpPr>
        <p:spPr>
          <a:xfrm>
            <a:off x="2732962" y="1188475"/>
            <a:ext cx="270434" cy="26806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8" name="Rounded Rectangle 40">
            <a:extLst>
              <a:ext uri="{FF2B5EF4-FFF2-40B4-BE49-F238E27FC236}">
                <a16:creationId xmlns:a16="http://schemas.microsoft.com/office/drawing/2014/main" id="{9C92FE34-9B38-4D68-B693-F27C25BA4DA2}"/>
              </a:ext>
            </a:extLst>
          </p:cNvPr>
          <p:cNvSpPr/>
          <p:nvPr/>
        </p:nvSpPr>
        <p:spPr>
          <a:xfrm rot="2942052">
            <a:off x="4876540" y="1203120"/>
            <a:ext cx="251379" cy="267429"/>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9" name="Rounded Rectangle 17">
            <a:extLst>
              <a:ext uri="{FF2B5EF4-FFF2-40B4-BE49-F238E27FC236}">
                <a16:creationId xmlns:a16="http://schemas.microsoft.com/office/drawing/2014/main" id="{FC20E762-838F-4EAE-8FE9-03CD62C5170D}"/>
              </a:ext>
            </a:extLst>
          </p:cNvPr>
          <p:cNvSpPr>
            <a:spLocks noChangeAspect="1"/>
          </p:cNvSpPr>
          <p:nvPr/>
        </p:nvSpPr>
        <p:spPr>
          <a:xfrm>
            <a:off x="7037567" y="1165999"/>
            <a:ext cx="180947" cy="2879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60" name="Oval 25">
            <a:extLst>
              <a:ext uri="{FF2B5EF4-FFF2-40B4-BE49-F238E27FC236}">
                <a16:creationId xmlns:a16="http://schemas.microsoft.com/office/drawing/2014/main" id="{B208AD21-A034-4963-8A17-C1EA2071B06E}"/>
              </a:ext>
            </a:extLst>
          </p:cNvPr>
          <p:cNvSpPr>
            <a:spLocks noChangeAspect="1"/>
          </p:cNvSpPr>
          <p:nvPr/>
        </p:nvSpPr>
        <p:spPr>
          <a:xfrm>
            <a:off x="6984286" y="3711485"/>
            <a:ext cx="287508" cy="2879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61" name="Trapezoid 28">
            <a:extLst>
              <a:ext uri="{FF2B5EF4-FFF2-40B4-BE49-F238E27FC236}">
                <a16:creationId xmlns:a16="http://schemas.microsoft.com/office/drawing/2014/main" id="{BC5F1EE7-843B-4279-A2CE-A57D90BC6375}"/>
              </a:ext>
            </a:extLst>
          </p:cNvPr>
          <p:cNvSpPr>
            <a:spLocks noChangeAspect="1"/>
          </p:cNvSpPr>
          <p:nvPr/>
        </p:nvSpPr>
        <p:spPr>
          <a:xfrm>
            <a:off x="4882628" y="3685580"/>
            <a:ext cx="237561" cy="2879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Tree>
    <p:extLst>
      <p:ext uri="{BB962C8B-B14F-4D97-AF65-F5344CB8AC3E}">
        <p14:creationId xmlns:p14="http://schemas.microsoft.com/office/powerpoint/2010/main" val="425584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F165CF-0361-446F-B2D9-A472ABBABCC0}"/>
              </a:ext>
            </a:extLst>
          </p:cNvPr>
          <p:cNvGrpSpPr/>
          <p:nvPr/>
        </p:nvGrpSpPr>
        <p:grpSpPr>
          <a:xfrm>
            <a:off x="99121" y="865078"/>
            <a:ext cx="8889954" cy="3786446"/>
            <a:chOff x="1044408" y="1607158"/>
            <a:chExt cx="10137942" cy="4317994"/>
          </a:xfrm>
        </p:grpSpPr>
        <p:sp>
          <p:nvSpPr>
            <p:cNvPr id="8" name="Right Arrow 2">
              <a:extLst>
                <a:ext uri="{FF2B5EF4-FFF2-40B4-BE49-F238E27FC236}">
                  <a16:creationId xmlns:a16="http://schemas.microsoft.com/office/drawing/2014/main" id="{8124DBAF-DC87-4F0D-BFC9-716B92446B1A}"/>
                </a:ext>
              </a:extLst>
            </p:cNvPr>
            <p:cNvSpPr/>
            <p:nvPr/>
          </p:nvSpPr>
          <p:spPr>
            <a:xfrm>
              <a:off x="1044408" y="3066341"/>
              <a:ext cx="2017945" cy="1331230"/>
            </a:xfrm>
            <a:prstGeom prst="rightArrow">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 name="Right Arrow 3">
              <a:extLst>
                <a:ext uri="{FF2B5EF4-FFF2-40B4-BE49-F238E27FC236}">
                  <a16:creationId xmlns:a16="http://schemas.microsoft.com/office/drawing/2014/main" id="{CD77BD4E-72BC-4AEB-ACEA-55D29E2070D5}"/>
                </a:ext>
              </a:extLst>
            </p:cNvPr>
            <p:cNvSpPr/>
            <p:nvPr/>
          </p:nvSpPr>
          <p:spPr>
            <a:xfrm>
              <a:off x="6984639" y="3066341"/>
              <a:ext cx="2017945" cy="1331230"/>
            </a:xfrm>
            <a:prstGeom prst="rightArrow">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0" name="Right Arrow 4">
              <a:extLst>
                <a:ext uri="{FF2B5EF4-FFF2-40B4-BE49-F238E27FC236}">
                  <a16:creationId xmlns:a16="http://schemas.microsoft.com/office/drawing/2014/main" id="{7446CF5E-9B56-48EC-96F7-53F5D51D1646}"/>
                </a:ext>
              </a:extLst>
            </p:cNvPr>
            <p:cNvSpPr/>
            <p:nvPr/>
          </p:nvSpPr>
          <p:spPr>
            <a:xfrm>
              <a:off x="9164405" y="3066341"/>
              <a:ext cx="2017945" cy="1331230"/>
            </a:xfrm>
            <a:prstGeom prst="rightArrow">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1" name="TextBox 6">
              <a:extLst>
                <a:ext uri="{FF2B5EF4-FFF2-40B4-BE49-F238E27FC236}">
                  <a16:creationId xmlns:a16="http://schemas.microsoft.com/office/drawing/2014/main" id="{E63D09BC-BFCE-4204-880F-37907A7AD886}"/>
                </a:ext>
              </a:extLst>
            </p:cNvPr>
            <p:cNvSpPr txBox="1"/>
            <p:nvPr/>
          </p:nvSpPr>
          <p:spPr>
            <a:xfrm>
              <a:off x="1268658" y="3501125"/>
              <a:ext cx="1076057"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sp>
          <p:nvSpPr>
            <p:cNvPr id="12" name="TextBox 7">
              <a:extLst>
                <a:ext uri="{FF2B5EF4-FFF2-40B4-BE49-F238E27FC236}">
                  <a16:creationId xmlns:a16="http://schemas.microsoft.com/office/drawing/2014/main" id="{2052518C-BCE5-4E5C-9C15-08D31FA5FCF6}"/>
                </a:ext>
              </a:extLst>
            </p:cNvPr>
            <p:cNvSpPr txBox="1"/>
            <p:nvPr/>
          </p:nvSpPr>
          <p:spPr>
            <a:xfrm>
              <a:off x="7212050" y="3501125"/>
              <a:ext cx="1102581"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sp>
          <p:nvSpPr>
            <p:cNvPr id="13" name="TextBox 8">
              <a:extLst>
                <a:ext uri="{FF2B5EF4-FFF2-40B4-BE49-F238E27FC236}">
                  <a16:creationId xmlns:a16="http://schemas.microsoft.com/office/drawing/2014/main" id="{C37452AF-CADB-4CA4-882F-C0DB260F83AF}"/>
                </a:ext>
              </a:extLst>
            </p:cNvPr>
            <p:cNvSpPr txBox="1"/>
            <p:nvPr/>
          </p:nvSpPr>
          <p:spPr>
            <a:xfrm>
              <a:off x="9391664" y="3501125"/>
              <a:ext cx="1123146"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grpSp>
          <p:nvGrpSpPr>
            <p:cNvPr id="14" name="Group 9">
              <a:extLst>
                <a:ext uri="{FF2B5EF4-FFF2-40B4-BE49-F238E27FC236}">
                  <a16:creationId xmlns:a16="http://schemas.microsoft.com/office/drawing/2014/main" id="{EB7F6890-48D7-4ABA-A4A8-5B6F21180C25}"/>
                </a:ext>
              </a:extLst>
            </p:cNvPr>
            <p:cNvGrpSpPr/>
            <p:nvPr/>
          </p:nvGrpSpPr>
          <p:grpSpPr>
            <a:xfrm>
              <a:off x="3238978" y="1945637"/>
              <a:ext cx="3562716" cy="3572641"/>
              <a:chOff x="2175982" y="2022748"/>
              <a:chExt cx="3462252" cy="3471894"/>
            </a:xfrm>
          </p:grpSpPr>
          <p:sp>
            <p:nvSpPr>
              <p:cNvPr id="15" name="Block Arc 10">
                <a:extLst>
                  <a:ext uri="{FF2B5EF4-FFF2-40B4-BE49-F238E27FC236}">
                    <a16:creationId xmlns:a16="http://schemas.microsoft.com/office/drawing/2014/main" id="{0A4598FB-FAB2-41A2-9C5A-F079D97DEF4F}"/>
                  </a:ext>
                </a:extLst>
              </p:cNvPr>
              <p:cNvSpPr/>
              <p:nvPr/>
            </p:nvSpPr>
            <p:spPr>
              <a:xfrm>
                <a:off x="2460500" y="2326681"/>
                <a:ext cx="2906073" cy="2906073"/>
              </a:xfrm>
              <a:prstGeom prst="blockArc">
                <a:avLst>
                  <a:gd name="adj1" fmla="val 12835057"/>
                  <a:gd name="adj2" fmla="val 9708188"/>
                  <a:gd name="adj3" fmla="val 6968"/>
                </a:avLst>
              </a:prstGeom>
              <a:solidFill>
                <a:srgbClr val="AAAAAA">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16" name="Oval 11">
                <a:extLst>
                  <a:ext uri="{FF2B5EF4-FFF2-40B4-BE49-F238E27FC236}">
                    <a16:creationId xmlns:a16="http://schemas.microsoft.com/office/drawing/2014/main" id="{FC1D3F0F-2D64-40B8-B5D5-453113512D9B}"/>
                  </a:ext>
                </a:extLst>
              </p:cNvPr>
              <p:cNvSpPr/>
              <p:nvPr/>
            </p:nvSpPr>
            <p:spPr>
              <a:xfrm>
                <a:off x="2175982" y="3352711"/>
                <a:ext cx="854012" cy="854012"/>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9" name="Oval 12">
                <a:extLst>
                  <a:ext uri="{FF2B5EF4-FFF2-40B4-BE49-F238E27FC236}">
                    <a16:creationId xmlns:a16="http://schemas.microsoft.com/office/drawing/2014/main" id="{80CC2D8A-DE97-4CEE-9C2A-E50D196B0710}"/>
                  </a:ext>
                </a:extLst>
              </p:cNvPr>
              <p:cNvSpPr/>
              <p:nvPr/>
            </p:nvSpPr>
            <p:spPr>
              <a:xfrm>
                <a:off x="3486530" y="4640630"/>
                <a:ext cx="854012" cy="854012"/>
              </a:xfrm>
              <a:prstGeom prst="ellipse">
                <a:avLst/>
              </a:prstGeom>
              <a:solidFill>
                <a:srgbClr val="AAAAAA"/>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50000"/>
                      <a:lumOff val="50000"/>
                    </a:prstClr>
                  </a:solidFill>
                  <a:effectLst/>
                  <a:uLnTx/>
                  <a:uFillTx/>
                  <a:latin typeface="Arial"/>
                  <a:ea typeface="Arial Unicode MS"/>
                </a:endParaRPr>
              </a:p>
            </p:txBody>
          </p:sp>
          <p:sp>
            <p:nvSpPr>
              <p:cNvPr id="20" name="Oval 13">
                <a:extLst>
                  <a:ext uri="{FF2B5EF4-FFF2-40B4-BE49-F238E27FC236}">
                    <a16:creationId xmlns:a16="http://schemas.microsoft.com/office/drawing/2014/main" id="{0306FAAA-9E94-44F9-983E-BA59EBA9E09E}"/>
                  </a:ext>
                </a:extLst>
              </p:cNvPr>
              <p:cNvSpPr/>
              <p:nvPr/>
            </p:nvSpPr>
            <p:spPr>
              <a:xfrm>
                <a:off x="4784222" y="3352711"/>
                <a:ext cx="854012" cy="854012"/>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1" name="Oval 14">
                <a:extLst>
                  <a:ext uri="{FF2B5EF4-FFF2-40B4-BE49-F238E27FC236}">
                    <a16:creationId xmlns:a16="http://schemas.microsoft.com/office/drawing/2014/main" id="{71C5C7BC-4D2F-44BF-91F3-FB7CCC8735AB}"/>
                  </a:ext>
                </a:extLst>
              </p:cNvPr>
              <p:cNvSpPr/>
              <p:nvPr/>
            </p:nvSpPr>
            <p:spPr>
              <a:xfrm>
                <a:off x="3486530" y="2022748"/>
                <a:ext cx="854012" cy="854012"/>
              </a:xfrm>
              <a:prstGeom prst="ellipse">
                <a:avLst/>
              </a:prstGeom>
              <a:solidFill>
                <a:srgbClr val="AAAAAA"/>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2" name="Oval 15">
                <a:extLst>
                  <a:ext uri="{FF2B5EF4-FFF2-40B4-BE49-F238E27FC236}">
                    <a16:creationId xmlns:a16="http://schemas.microsoft.com/office/drawing/2014/main" id="{85B507A4-F2DF-4379-91B9-C187E070CAA1}"/>
                  </a:ext>
                </a:extLst>
              </p:cNvPr>
              <p:cNvSpPr/>
              <p:nvPr/>
            </p:nvSpPr>
            <p:spPr>
              <a:xfrm>
                <a:off x="3337956" y="3188977"/>
                <a:ext cx="1138304" cy="1138304"/>
              </a:xfrm>
              <a:prstGeom prst="ellipse">
                <a:avLst/>
              </a:prstGeom>
              <a:solidFill>
                <a:srgbClr val="60BED4">
                  <a:lumMod val="75000"/>
                </a:srgbClr>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3" name="Isosceles Triangle 16">
                <a:extLst>
                  <a:ext uri="{FF2B5EF4-FFF2-40B4-BE49-F238E27FC236}">
                    <a16:creationId xmlns:a16="http://schemas.microsoft.com/office/drawing/2014/main" id="{34D72239-7484-4DF8-A177-8F24F668228B}"/>
                  </a:ext>
                </a:extLst>
              </p:cNvPr>
              <p:cNvSpPr/>
              <p:nvPr/>
            </p:nvSpPr>
            <p:spPr>
              <a:xfrm rot="12600000">
                <a:off x="2504961" y="2977587"/>
                <a:ext cx="422993" cy="364649"/>
              </a:xfrm>
              <a:prstGeom prst="triangle">
                <a:avLst/>
              </a:prstGeom>
              <a:solidFill>
                <a:srgbClr val="AAAAAA">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4" name="TextBox 17">
                <a:extLst>
                  <a:ext uri="{FF2B5EF4-FFF2-40B4-BE49-F238E27FC236}">
                    <a16:creationId xmlns:a16="http://schemas.microsoft.com/office/drawing/2014/main" id="{8AC47B7D-DF29-4157-92FA-F659DCB6FF7E}"/>
                  </a:ext>
                </a:extLst>
              </p:cNvPr>
              <p:cNvSpPr txBox="1"/>
              <p:nvPr/>
            </p:nvSpPr>
            <p:spPr>
              <a:xfrm>
                <a:off x="3381364" y="3514864"/>
                <a:ext cx="1064342"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Contents</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 Here</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5" name="TextBox 18">
                <a:extLst>
                  <a:ext uri="{FF2B5EF4-FFF2-40B4-BE49-F238E27FC236}">
                    <a16:creationId xmlns:a16="http://schemas.microsoft.com/office/drawing/2014/main" id="{9AEC0414-5BA1-4971-A64E-7F8EDD7CBF06}"/>
                  </a:ext>
                </a:extLst>
              </p:cNvPr>
              <p:cNvSpPr txBox="1"/>
              <p:nvPr/>
            </p:nvSpPr>
            <p:spPr>
              <a:xfrm>
                <a:off x="3569983" y="2164565"/>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6" name="TextBox 19">
                <a:extLst>
                  <a:ext uri="{FF2B5EF4-FFF2-40B4-BE49-F238E27FC236}">
                    <a16:creationId xmlns:a16="http://schemas.microsoft.com/office/drawing/2014/main" id="{F31BAB3F-980C-4626-B6C4-880806584467}"/>
                  </a:ext>
                </a:extLst>
              </p:cNvPr>
              <p:cNvSpPr txBox="1"/>
              <p:nvPr/>
            </p:nvSpPr>
            <p:spPr>
              <a:xfrm>
                <a:off x="2249184" y="3514864"/>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7" name="TextBox 20">
                <a:extLst>
                  <a:ext uri="{FF2B5EF4-FFF2-40B4-BE49-F238E27FC236}">
                    <a16:creationId xmlns:a16="http://schemas.microsoft.com/office/drawing/2014/main" id="{72FD4454-A065-4C47-B3C7-E49772885398}"/>
                  </a:ext>
                </a:extLst>
              </p:cNvPr>
              <p:cNvSpPr txBox="1"/>
              <p:nvPr/>
            </p:nvSpPr>
            <p:spPr>
              <a:xfrm>
                <a:off x="4857424" y="3514864"/>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8" name="TextBox 21">
                <a:extLst>
                  <a:ext uri="{FF2B5EF4-FFF2-40B4-BE49-F238E27FC236}">
                    <a16:creationId xmlns:a16="http://schemas.microsoft.com/office/drawing/2014/main" id="{15AFC2D7-2815-495A-B5CC-358D3BD5443D}"/>
                  </a:ext>
                </a:extLst>
              </p:cNvPr>
              <p:cNvSpPr txBox="1"/>
              <p:nvPr/>
            </p:nvSpPr>
            <p:spPr>
              <a:xfrm>
                <a:off x="3569983" y="4806026"/>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grpSp>
        <p:grpSp>
          <p:nvGrpSpPr>
            <p:cNvPr id="29" name="Group 22">
              <a:extLst>
                <a:ext uri="{FF2B5EF4-FFF2-40B4-BE49-F238E27FC236}">
                  <a16:creationId xmlns:a16="http://schemas.microsoft.com/office/drawing/2014/main" id="{DC6E6818-C747-447D-A671-EFC234B10A81}"/>
                </a:ext>
              </a:extLst>
            </p:cNvPr>
            <p:cNvGrpSpPr/>
            <p:nvPr/>
          </p:nvGrpSpPr>
          <p:grpSpPr>
            <a:xfrm>
              <a:off x="5654994" y="1607158"/>
              <a:ext cx="2936241" cy="897071"/>
              <a:chOff x="4964215" y="2172755"/>
              <a:chExt cx="1454627" cy="897071"/>
            </a:xfrm>
          </p:grpSpPr>
          <p:sp>
            <p:nvSpPr>
              <p:cNvPr id="30" name="TextBox 23">
                <a:extLst>
                  <a:ext uri="{FF2B5EF4-FFF2-40B4-BE49-F238E27FC236}">
                    <a16:creationId xmlns:a16="http://schemas.microsoft.com/office/drawing/2014/main" id="{B1630588-950E-40A7-9C9C-BC3B2A68A48E}"/>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1" name="TextBox 24">
                <a:extLst>
                  <a:ext uri="{FF2B5EF4-FFF2-40B4-BE49-F238E27FC236}">
                    <a16:creationId xmlns:a16="http://schemas.microsoft.com/office/drawing/2014/main" id="{BFDC460B-6D25-4E02-96AE-54BFB704839F}"/>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2" name="Group 25">
              <a:extLst>
                <a:ext uri="{FF2B5EF4-FFF2-40B4-BE49-F238E27FC236}">
                  <a16:creationId xmlns:a16="http://schemas.microsoft.com/office/drawing/2014/main" id="{31458577-AA8B-436D-8DB5-0DA2ED46A30E}"/>
                </a:ext>
              </a:extLst>
            </p:cNvPr>
            <p:cNvGrpSpPr/>
            <p:nvPr/>
          </p:nvGrpSpPr>
          <p:grpSpPr>
            <a:xfrm>
              <a:off x="6603301" y="4190903"/>
              <a:ext cx="2936241" cy="897071"/>
              <a:chOff x="4964215" y="2172755"/>
              <a:chExt cx="1454627" cy="897071"/>
            </a:xfrm>
          </p:grpSpPr>
          <p:sp>
            <p:nvSpPr>
              <p:cNvPr id="33" name="TextBox 26">
                <a:extLst>
                  <a:ext uri="{FF2B5EF4-FFF2-40B4-BE49-F238E27FC236}">
                    <a16:creationId xmlns:a16="http://schemas.microsoft.com/office/drawing/2014/main" id="{380CED74-AF08-4E48-91E1-F5498CB89067}"/>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4" name="TextBox 27">
                <a:extLst>
                  <a:ext uri="{FF2B5EF4-FFF2-40B4-BE49-F238E27FC236}">
                    <a16:creationId xmlns:a16="http://schemas.microsoft.com/office/drawing/2014/main" id="{FC031762-9DE5-4631-9AF4-439613FC6097}"/>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5" name="Group 28">
              <a:extLst>
                <a:ext uri="{FF2B5EF4-FFF2-40B4-BE49-F238E27FC236}">
                  <a16:creationId xmlns:a16="http://schemas.microsoft.com/office/drawing/2014/main" id="{C699C18D-D670-481E-990D-06B2F86D910F}"/>
                </a:ext>
              </a:extLst>
            </p:cNvPr>
            <p:cNvGrpSpPr/>
            <p:nvPr/>
          </p:nvGrpSpPr>
          <p:grpSpPr>
            <a:xfrm>
              <a:off x="5654994" y="5028081"/>
              <a:ext cx="2936241" cy="897071"/>
              <a:chOff x="4964215" y="2172755"/>
              <a:chExt cx="1454627" cy="897071"/>
            </a:xfrm>
          </p:grpSpPr>
          <p:sp>
            <p:nvSpPr>
              <p:cNvPr id="36" name="TextBox 29">
                <a:extLst>
                  <a:ext uri="{FF2B5EF4-FFF2-40B4-BE49-F238E27FC236}">
                    <a16:creationId xmlns:a16="http://schemas.microsoft.com/office/drawing/2014/main" id="{44FC11DC-8FC5-461A-9335-33B838F0E182}"/>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7" name="TextBox 30">
                <a:extLst>
                  <a:ext uri="{FF2B5EF4-FFF2-40B4-BE49-F238E27FC236}">
                    <a16:creationId xmlns:a16="http://schemas.microsoft.com/office/drawing/2014/main" id="{CF0E1D4E-9D94-464C-A1F8-FEC4C97CBECD}"/>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8" name="Group 31">
              <a:extLst>
                <a:ext uri="{FF2B5EF4-FFF2-40B4-BE49-F238E27FC236}">
                  <a16:creationId xmlns:a16="http://schemas.microsoft.com/office/drawing/2014/main" id="{E65646ED-6B64-42B6-8326-A905D6BEEE26}"/>
                </a:ext>
              </a:extLst>
            </p:cNvPr>
            <p:cNvGrpSpPr/>
            <p:nvPr/>
          </p:nvGrpSpPr>
          <p:grpSpPr>
            <a:xfrm>
              <a:off x="1838339" y="4373706"/>
              <a:ext cx="1821924" cy="1266403"/>
              <a:chOff x="4964215" y="2172755"/>
              <a:chExt cx="1454627" cy="1266403"/>
            </a:xfrm>
          </p:grpSpPr>
          <p:sp>
            <p:nvSpPr>
              <p:cNvPr id="39" name="TextBox 32">
                <a:extLst>
                  <a:ext uri="{FF2B5EF4-FFF2-40B4-BE49-F238E27FC236}">
                    <a16:creationId xmlns:a16="http://schemas.microsoft.com/office/drawing/2014/main" id="{B10EAE50-C112-4DCB-B92B-6E29A2C93EBB}"/>
                  </a:ext>
                </a:extLst>
              </p:cNvPr>
              <p:cNvSpPr txBox="1"/>
              <p:nvPr/>
            </p:nvSpPr>
            <p:spPr>
              <a:xfrm>
                <a:off x="4964215" y="2423495"/>
                <a:ext cx="1454627" cy="1015663"/>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40" name="TextBox 33">
                <a:extLst>
                  <a:ext uri="{FF2B5EF4-FFF2-40B4-BE49-F238E27FC236}">
                    <a16:creationId xmlns:a16="http://schemas.microsoft.com/office/drawing/2014/main" id="{4F200660-B762-41B1-AD24-D3058AAD6669}"/>
                  </a:ext>
                </a:extLst>
              </p:cNvPr>
              <p:cNvSpPr txBox="1"/>
              <p:nvPr/>
            </p:nvSpPr>
            <p:spPr>
              <a:xfrm>
                <a:off x="4964215" y="2172755"/>
                <a:ext cx="1452339" cy="276999"/>
              </a:xfrm>
              <a:prstGeom prst="rect">
                <a:avLst/>
              </a:prstGeom>
              <a:noFill/>
            </p:spPr>
            <p:txBody>
              <a:bodyPr wrap="square" rtlCol="0">
                <a:spAutoFit/>
              </a:bodyPr>
              <a:lstStyle/>
              <a:p>
                <a:pPr algn="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sp>
        <p:nvSpPr>
          <p:cNvPr id="4" name="Título 3"/>
          <p:cNvSpPr>
            <a:spLocks noGrp="1"/>
          </p:cNvSpPr>
          <p:nvPr>
            <p:ph type="ctrTitle"/>
          </p:nvPr>
        </p:nvSpPr>
        <p:spPr/>
        <p:txBody>
          <a:bodyPr/>
          <a:lstStyle/>
          <a:p>
            <a:endParaRPr lang="es-PE"/>
          </a:p>
        </p:txBody>
      </p:sp>
    </p:spTree>
    <p:extLst>
      <p:ext uri="{BB962C8B-B14F-4D97-AF65-F5344CB8AC3E}">
        <p14:creationId xmlns:p14="http://schemas.microsoft.com/office/powerpoint/2010/main" val="48355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561C-BB17-48A7-867D-18F8399F9829}"/>
              </a:ext>
            </a:extLst>
          </p:cNvPr>
          <p:cNvSpPr>
            <a:spLocks noGrp="1"/>
          </p:cNvSpPr>
          <p:nvPr>
            <p:ph type="ctrTitle"/>
          </p:nvPr>
        </p:nvSpPr>
        <p:spPr>
          <a:xfrm>
            <a:off x="988066" y="98854"/>
            <a:ext cx="7169308" cy="649291"/>
          </a:xfrm>
        </p:spPr>
        <p:txBody>
          <a:bodyPr/>
          <a:lstStyle/>
          <a:p>
            <a:endParaRPr lang="es-PE"/>
          </a:p>
        </p:txBody>
      </p:sp>
      <p:grpSp>
        <p:nvGrpSpPr>
          <p:cNvPr id="3" name="Group 31">
            <a:extLst>
              <a:ext uri="{FF2B5EF4-FFF2-40B4-BE49-F238E27FC236}">
                <a16:creationId xmlns:a16="http://schemas.microsoft.com/office/drawing/2014/main" id="{0DCBFC5E-79AF-40C7-A8B8-5309303828F4}"/>
              </a:ext>
            </a:extLst>
          </p:cNvPr>
          <p:cNvGrpSpPr/>
          <p:nvPr/>
        </p:nvGrpSpPr>
        <p:grpSpPr>
          <a:xfrm>
            <a:off x="4225730" y="2095985"/>
            <a:ext cx="4247223" cy="588762"/>
            <a:chOff x="395534" y="3737445"/>
            <a:chExt cx="3972999" cy="719450"/>
          </a:xfrm>
        </p:grpSpPr>
        <p:sp>
          <p:nvSpPr>
            <p:cNvPr id="4" name="TextBox 32">
              <a:extLst>
                <a:ext uri="{FF2B5EF4-FFF2-40B4-BE49-F238E27FC236}">
                  <a16:creationId xmlns:a16="http://schemas.microsoft.com/office/drawing/2014/main" id="{53B887F2-3C51-4AFF-88F7-7C7315054847}"/>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5" name="TextBox 33">
              <a:extLst>
                <a:ext uri="{FF2B5EF4-FFF2-40B4-BE49-F238E27FC236}">
                  <a16:creationId xmlns:a16="http://schemas.microsoft.com/office/drawing/2014/main" id="{7371C9BF-EC51-4E6F-BCDC-1C1BAE1CEDD1}"/>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6" name="Group 34">
            <a:extLst>
              <a:ext uri="{FF2B5EF4-FFF2-40B4-BE49-F238E27FC236}">
                <a16:creationId xmlns:a16="http://schemas.microsoft.com/office/drawing/2014/main" id="{EF15FC99-2A35-493F-AEE6-5618E45D2F97}"/>
              </a:ext>
            </a:extLst>
          </p:cNvPr>
          <p:cNvGrpSpPr/>
          <p:nvPr/>
        </p:nvGrpSpPr>
        <p:grpSpPr>
          <a:xfrm>
            <a:off x="4225730" y="2716841"/>
            <a:ext cx="4247223" cy="588762"/>
            <a:chOff x="395534" y="3737445"/>
            <a:chExt cx="3972999" cy="719450"/>
          </a:xfrm>
        </p:grpSpPr>
        <p:sp>
          <p:nvSpPr>
            <p:cNvPr id="7" name="TextBox 35">
              <a:extLst>
                <a:ext uri="{FF2B5EF4-FFF2-40B4-BE49-F238E27FC236}">
                  <a16:creationId xmlns:a16="http://schemas.microsoft.com/office/drawing/2014/main" id="{D8936E70-6F36-4EB5-A655-22F0A6D815CE}"/>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8" name="TextBox 36">
              <a:extLst>
                <a:ext uri="{FF2B5EF4-FFF2-40B4-BE49-F238E27FC236}">
                  <a16:creationId xmlns:a16="http://schemas.microsoft.com/office/drawing/2014/main" id="{5B8EE914-FDE4-4FB6-9A49-727997C9A364}"/>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9" name="Group 37">
            <a:extLst>
              <a:ext uri="{FF2B5EF4-FFF2-40B4-BE49-F238E27FC236}">
                <a16:creationId xmlns:a16="http://schemas.microsoft.com/office/drawing/2014/main" id="{58242F64-1490-4F2D-836D-2EC2FF4A8E1C}"/>
              </a:ext>
            </a:extLst>
          </p:cNvPr>
          <p:cNvGrpSpPr/>
          <p:nvPr/>
        </p:nvGrpSpPr>
        <p:grpSpPr>
          <a:xfrm>
            <a:off x="4225730" y="3337699"/>
            <a:ext cx="4247223" cy="588762"/>
            <a:chOff x="395534" y="3737445"/>
            <a:chExt cx="3972999" cy="719450"/>
          </a:xfrm>
        </p:grpSpPr>
        <p:sp>
          <p:nvSpPr>
            <p:cNvPr id="10" name="TextBox 38">
              <a:extLst>
                <a:ext uri="{FF2B5EF4-FFF2-40B4-BE49-F238E27FC236}">
                  <a16:creationId xmlns:a16="http://schemas.microsoft.com/office/drawing/2014/main" id="{0115EE0C-0548-4624-8E6C-A8FB052FA543}"/>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11" name="TextBox 39">
              <a:extLst>
                <a:ext uri="{FF2B5EF4-FFF2-40B4-BE49-F238E27FC236}">
                  <a16:creationId xmlns:a16="http://schemas.microsoft.com/office/drawing/2014/main" id="{E2494086-2148-44C6-8454-472DACFF95DC}"/>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12" name="Group 40">
            <a:extLst>
              <a:ext uri="{FF2B5EF4-FFF2-40B4-BE49-F238E27FC236}">
                <a16:creationId xmlns:a16="http://schemas.microsoft.com/office/drawing/2014/main" id="{CF812575-6131-4B1D-9BCE-D8D3DBF974EE}"/>
              </a:ext>
            </a:extLst>
          </p:cNvPr>
          <p:cNvGrpSpPr/>
          <p:nvPr/>
        </p:nvGrpSpPr>
        <p:grpSpPr>
          <a:xfrm>
            <a:off x="4225730" y="3958555"/>
            <a:ext cx="4247223" cy="588762"/>
            <a:chOff x="395534" y="3737445"/>
            <a:chExt cx="3972999" cy="719450"/>
          </a:xfrm>
        </p:grpSpPr>
        <p:sp>
          <p:nvSpPr>
            <p:cNvPr id="13" name="TextBox 41">
              <a:extLst>
                <a:ext uri="{FF2B5EF4-FFF2-40B4-BE49-F238E27FC236}">
                  <a16:creationId xmlns:a16="http://schemas.microsoft.com/office/drawing/2014/main" id="{2B4F406C-8792-4B3E-9126-60FB9E2FA3D5}"/>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14" name="TextBox 42">
              <a:extLst>
                <a:ext uri="{FF2B5EF4-FFF2-40B4-BE49-F238E27FC236}">
                  <a16:creationId xmlns:a16="http://schemas.microsoft.com/office/drawing/2014/main" id="{71ED543E-A17B-4BD6-80B3-BF0AF59BE76E}"/>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15" name="Group 43">
            <a:extLst>
              <a:ext uri="{FF2B5EF4-FFF2-40B4-BE49-F238E27FC236}">
                <a16:creationId xmlns:a16="http://schemas.microsoft.com/office/drawing/2014/main" id="{C80DCB5D-DFFB-4F55-B165-ED55DC425F37}"/>
              </a:ext>
            </a:extLst>
          </p:cNvPr>
          <p:cNvGrpSpPr/>
          <p:nvPr/>
        </p:nvGrpSpPr>
        <p:grpSpPr>
          <a:xfrm>
            <a:off x="4147782" y="1050433"/>
            <a:ext cx="246489" cy="246489"/>
            <a:chOff x="4972700" y="3925047"/>
            <a:chExt cx="391388" cy="391388"/>
          </a:xfrm>
          <a:solidFill>
            <a:srgbClr val="FAB117"/>
          </a:solidFill>
        </p:grpSpPr>
        <p:sp>
          <p:nvSpPr>
            <p:cNvPr id="16" name="Oval 44">
              <a:extLst>
                <a:ext uri="{FF2B5EF4-FFF2-40B4-BE49-F238E27FC236}">
                  <a16:creationId xmlns:a16="http://schemas.microsoft.com/office/drawing/2014/main" id="{B985404D-EE01-4CF7-8270-EAD450135796}"/>
                </a:ext>
              </a:extLst>
            </p:cNvPr>
            <p:cNvSpPr/>
            <p:nvPr/>
          </p:nvSpPr>
          <p:spPr>
            <a:xfrm>
              <a:off x="4972700" y="3925047"/>
              <a:ext cx="391388" cy="391388"/>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sp>
          <p:nvSpPr>
            <p:cNvPr id="17" name="Chevron 46">
              <a:extLst>
                <a:ext uri="{FF2B5EF4-FFF2-40B4-BE49-F238E27FC236}">
                  <a16:creationId xmlns:a16="http://schemas.microsoft.com/office/drawing/2014/main" id="{5CB1F41C-8C37-43BE-964D-B0ABF9514EC2}"/>
                </a:ext>
              </a:extLst>
            </p:cNvPr>
            <p:cNvSpPr/>
            <p:nvPr/>
          </p:nvSpPr>
          <p:spPr>
            <a:xfrm>
              <a:off x="5096925" y="4011172"/>
              <a:ext cx="157394" cy="215077"/>
            </a:xfrm>
            <a:prstGeom prst="chevron">
              <a:avLst>
                <a:gd name="adj" fmla="val 59907"/>
              </a:avLst>
            </a:prstGeom>
            <a:solidFill>
              <a:sysClr val="window" lastClr="FFFFF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grpSp>
      <p:sp>
        <p:nvSpPr>
          <p:cNvPr id="18" name="TextBox 46">
            <a:extLst>
              <a:ext uri="{FF2B5EF4-FFF2-40B4-BE49-F238E27FC236}">
                <a16:creationId xmlns:a16="http://schemas.microsoft.com/office/drawing/2014/main" id="{286C279A-9E41-4615-B9B8-614F7946A252}"/>
              </a:ext>
            </a:extLst>
          </p:cNvPr>
          <p:cNvSpPr txBox="1"/>
          <p:nvPr/>
        </p:nvSpPr>
        <p:spPr>
          <a:xfrm>
            <a:off x="4504779" y="1027049"/>
            <a:ext cx="3843065" cy="277056"/>
          </a:xfrm>
          <a:prstGeom prst="rect">
            <a:avLst/>
          </a:prstGeom>
          <a:noFill/>
        </p:spPr>
        <p:txBody>
          <a:bodyPr wrap="square" rtlCol="0" anchor="ctr">
            <a:spAutoFit/>
          </a:bodyPr>
          <a:lstStyle/>
          <a:p>
            <a:pPr defTabSz="914286"/>
            <a:r>
              <a:rPr lang="en-US" altLang="ko-KR" sz="1600" b="1" dirty="0">
                <a:solidFill>
                  <a:prstClr val="black">
                    <a:lumMod val="75000"/>
                    <a:lumOff val="25000"/>
                  </a:prstClr>
                </a:solidFill>
                <a:latin typeface="Arial"/>
                <a:ea typeface="Arial Unicode MS"/>
                <a:cs typeface="Arial" pitchFamily="34" charset="0"/>
              </a:rPr>
              <a:t>Contents Here</a:t>
            </a:r>
            <a:endParaRPr lang="ko-KR" altLang="en-US" sz="1600" b="1" dirty="0">
              <a:solidFill>
                <a:prstClr val="black">
                  <a:lumMod val="75000"/>
                  <a:lumOff val="25000"/>
                </a:prstClr>
              </a:solidFill>
              <a:latin typeface="Arial"/>
              <a:ea typeface="Arial Unicode MS"/>
              <a:cs typeface="Arial" pitchFamily="34" charset="0"/>
            </a:endParaRPr>
          </a:p>
        </p:txBody>
      </p:sp>
      <p:sp>
        <p:nvSpPr>
          <p:cNvPr id="19" name="TextBox 47">
            <a:extLst>
              <a:ext uri="{FF2B5EF4-FFF2-40B4-BE49-F238E27FC236}">
                <a16:creationId xmlns:a16="http://schemas.microsoft.com/office/drawing/2014/main" id="{A9C73B27-71B1-4E4A-B9B2-02A136F232FD}"/>
              </a:ext>
            </a:extLst>
          </p:cNvPr>
          <p:cNvSpPr txBox="1"/>
          <p:nvPr/>
        </p:nvSpPr>
        <p:spPr>
          <a:xfrm>
            <a:off x="4504780" y="1324384"/>
            <a:ext cx="3843457" cy="680047"/>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Get a modern PowerPoint  Presentation that is beautifully designed. Easy to change colors, photos and Text. You can simply impress your audience and add a unique zing and appeal to your Presentations.</a:t>
            </a:r>
          </a:p>
        </p:txBody>
      </p:sp>
      <p:graphicFrame>
        <p:nvGraphicFramePr>
          <p:cNvPr id="20" name="Chart 2">
            <a:extLst>
              <a:ext uri="{FF2B5EF4-FFF2-40B4-BE49-F238E27FC236}">
                <a16:creationId xmlns:a16="http://schemas.microsoft.com/office/drawing/2014/main" id="{904EF2FF-85C1-4348-870E-956DDA5579F5}"/>
              </a:ext>
            </a:extLst>
          </p:cNvPr>
          <p:cNvGraphicFramePr/>
          <p:nvPr>
            <p:extLst>
              <p:ext uri="{D42A27DB-BD31-4B8C-83A1-F6EECF244321}">
                <p14:modId xmlns:p14="http://schemas.microsoft.com/office/powerpoint/2010/main" val="4246487038"/>
              </p:ext>
            </p:extLst>
          </p:nvPr>
        </p:nvGraphicFramePr>
        <p:xfrm>
          <a:off x="331756" y="1772362"/>
          <a:ext cx="3939270" cy="2276747"/>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3">
            <a:extLst>
              <a:ext uri="{FF2B5EF4-FFF2-40B4-BE49-F238E27FC236}">
                <a16:creationId xmlns:a16="http://schemas.microsoft.com/office/drawing/2014/main" id="{61ED7A28-EFEB-4D62-85E0-AD36244E3B27}"/>
              </a:ext>
            </a:extLst>
          </p:cNvPr>
          <p:cNvGrpSpPr/>
          <p:nvPr/>
        </p:nvGrpSpPr>
        <p:grpSpPr>
          <a:xfrm>
            <a:off x="889385" y="1688306"/>
            <a:ext cx="941115" cy="2957754"/>
            <a:chOff x="892178" y="1883555"/>
            <a:chExt cx="921426" cy="2895874"/>
          </a:xfrm>
          <a:solidFill>
            <a:srgbClr val="FAB117"/>
          </a:solidFill>
        </p:grpSpPr>
        <p:sp>
          <p:nvSpPr>
            <p:cNvPr id="22" name="Oval 19">
              <a:extLst>
                <a:ext uri="{FF2B5EF4-FFF2-40B4-BE49-F238E27FC236}">
                  <a16:creationId xmlns:a16="http://schemas.microsoft.com/office/drawing/2014/main" id="{E830A248-B292-4B4E-97BA-61EFE0E29C0C}"/>
                </a:ext>
              </a:extLst>
            </p:cNvPr>
            <p:cNvSpPr/>
            <p:nvPr/>
          </p:nvSpPr>
          <p:spPr>
            <a:xfrm>
              <a:off x="892178" y="1883555"/>
              <a:ext cx="921426" cy="2895874"/>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23" name="Oval 5">
              <a:extLst>
                <a:ext uri="{FF2B5EF4-FFF2-40B4-BE49-F238E27FC236}">
                  <a16:creationId xmlns:a16="http://schemas.microsoft.com/office/drawing/2014/main" id="{12016D6A-FD8D-4126-88AF-D85F4374E08D}"/>
                </a:ext>
              </a:extLst>
            </p:cNvPr>
            <p:cNvSpPr/>
            <p:nvPr/>
          </p:nvSpPr>
          <p:spPr>
            <a:xfrm>
              <a:off x="1063351" y="4012484"/>
              <a:ext cx="579081" cy="591964"/>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grpSp>
      <p:sp>
        <p:nvSpPr>
          <p:cNvPr id="24" name="TextBox 6">
            <a:extLst>
              <a:ext uri="{FF2B5EF4-FFF2-40B4-BE49-F238E27FC236}">
                <a16:creationId xmlns:a16="http://schemas.microsoft.com/office/drawing/2014/main" id="{A2A96D6E-0C84-4662-A31F-EC77EC40FDC9}"/>
              </a:ext>
            </a:extLst>
          </p:cNvPr>
          <p:cNvSpPr txBox="1"/>
          <p:nvPr/>
        </p:nvSpPr>
        <p:spPr>
          <a:xfrm>
            <a:off x="1606172" y="1291029"/>
            <a:ext cx="636666" cy="270272"/>
          </a:xfrm>
          <a:prstGeom prst="rect">
            <a:avLst/>
          </a:prstGeom>
          <a:noFill/>
          <a:ln>
            <a:noFill/>
          </a:ln>
        </p:spPr>
        <p:txBody>
          <a:bodyPr wrap="square" rtlCol="0">
            <a:spAutoFit/>
          </a:bodyPr>
          <a:lstStyle/>
          <a:p>
            <a:pPr algn="ctr" defTabSz="914286"/>
            <a:r>
              <a:rPr lang="en-US" altLang="ko-KR" sz="2000" b="1" dirty="0">
                <a:solidFill>
                  <a:srgbClr val="8EDADA"/>
                </a:solidFill>
                <a:latin typeface="Arial"/>
                <a:ea typeface="Arial Unicode MS"/>
                <a:cs typeface="Arial" pitchFamily="34" charset="0"/>
              </a:rPr>
              <a:t>80%</a:t>
            </a:r>
            <a:endParaRPr lang="ko-KR" altLang="en-US" sz="2000" b="1" dirty="0">
              <a:solidFill>
                <a:srgbClr val="8EDADA"/>
              </a:solidFill>
              <a:latin typeface="Arial"/>
              <a:ea typeface="Arial Unicode MS"/>
              <a:cs typeface="Arial" pitchFamily="34" charset="0"/>
            </a:endParaRPr>
          </a:p>
        </p:txBody>
      </p:sp>
      <p:grpSp>
        <p:nvGrpSpPr>
          <p:cNvPr id="25" name="Group 7">
            <a:extLst>
              <a:ext uri="{FF2B5EF4-FFF2-40B4-BE49-F238E27FC236}">
                <a16:creationId xmlns:a16="http://schemas.microsoft.com/office/drawing/2014/main" id="{D29BA6E4-9BED-4786-9885-D6705BE074BC}"/>
              </a:ext>
            </a:extLst>
          </p:cNvPr>
          <p:cNvGrpSpPr/>
          <p:nvPr/>
        </p:nvGrpSpPr>
        <p:grpSpPr>
          <a:xfrm>
            <a:off x="2767903" y="1688306"/>
            <a:ext cx="941115" cy="2957754"/>
            <a:chOff x="892178" y="1883555"/>
            <a:chExt cx="921426" cy="2895874"/>
          </a:xfrm>
          <a:solidFill>
            <a:srgbClr val="AAAAAA"/>
          </a:solidFill>
        </p:grpSpPr>
        <p:sp>
          <p:nvSpPr>
            <p:cNvPr id="26" name="Oval 19">
              <a:extLst>
                <a:ext uri="{FF2B5EF4-FFF2-40B4-BE49-F238E27FC236}">
                  <a16:creationId xmlns:a16="http://schemas.microsoft.com/office/drawing/2014/main" id="{1E6CAB34-F11A-4038-BD48-5C30E73B9E21}"/>
                </a:ext>
              </a:extLst>
            </p:cNvPr>
            <p:cNvSpPr/>
            <p:nvPr/>
          </p:nvSpPr>
          <p:spPr>
            <a:xfrm>
              <a:off x="892178" y="1883555"/>
              <a:ext cx="921426" cy="2895874"/>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7" name="Oval 9">
              <a:extLst>
                <a:ext uri="{FF2B5EF4-FFF2-40B4-BE49-F238E27FC236}">
                  <a16:creationId xmlns:a16="http://schemas.microsoft.com/office/drawing/2014/main" id="{955F1F14-C666-48FE-9FE2-DEBB75F6431C}"/>
                </a:ext>
              </a:extLst>
            </p:cNvPr>
            <p:cNvSpPr/>
            <p:nvPr/>
          </p:nvSpPr>
          <p:spPr>
            <a:xfrm>
              <a:off x="1063351" y="4012484"/>
              <a:ext cx="579081" cy="591964"/>
            </a:xfrm>
            <a:prstGeom prst="ellipse">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grpSp>
      <p:sp>
        <p:nvSpPr>
          <p:cNvPr id="28" name="Rectangle 10">
            <a:extLst>
              <a:ext uri="{FF2B5EF4-FFF2-40B4-BE49-F238E27FC236}">
                <a16:creationId xmlns:a16="http://schemas.microsoft.com/office/drawing/2014/main" id="{8B55A779-AF10-4EC5-967D-238FD1621048}"/>
              </a:ext>
            </a:extLst>
          </p:cNvPr>
          <p:cNvSpPr/>
          <p:nvPr/>
        </p:nvSpPr>
        <p:spPr>
          <a:xfrm>
            <a:off x="1924506" y="3767492"/>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29" name="Rectangle 11">
            <a:extLst>
              <a:ext uri="{FF2B5EF4-FFF2-40B4-BE49-F238E27FC236}">
                <a16:creationId xmlns:a16="http://schemas.microsoft.com/office/drawing/2014/main" id="{4187F6BF-FC66-4248-9636-A5AFE8BDF005}"/>
              </a:ext>
            </a:extLst>
          </p:cNvPr>
          <p:cNvSpPr/>
          <p:nvPr/>
        </p:nvSpPr>
        <p:spPr>
          <a:xfrm>
            <a:off x="1924506" y="3563922"/>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0" name="Rectangle 12">
            <a:extLst>
              <a:ext uri="{FF2B5EF4-FFF2-40B4-BE49-F238E27FC236}">
                <a16:creationId xmlns:a16="http://schemas.microsoft.com/office/drawing/2014/main" id="{1DF29D97-8432-446C-8B5F-5A0FB6463A1C}"/>
              </a:ext>
            </a:extLst>
          </p:cNvPr>
          <p:cNvSpPr/>
          <p:nvPr/>
        </p:nvSpPr>
        <p:spPr>
          <a:xfrm>
            <a:off x="1924506" y="3360352"/>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1" name="Rectangle 13">
            <a:extLst>
              <a:ext uri="{FF2B5EF4-FFF2-40B4-BE49-F238E27FC236}">
                <a16:creationId xmlns:a16="http://schemas.microsoft.com/office/drawing/2014/main" id="{B88F3F41-5AC5-4AA9-84E4-471C58BF0A3D}"/>
              </a:ext>
            </a:extLst>
          </p:cNvPr>
          <p:cNvSpPr/>
          <p:nvPr/>
        </p:nvSpPr>
        <p:spPr>
          <a:xfrm>
            <a:off x="1924506" y="3156782"/>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2" name="Rectangle 14">
            <a:extLst>
              <a:ext uri="{FF2B5EF4-FFF2-40B4-BE49-F238E27FC236}">
                <a16:creationId xmlns:a16="http://schemas.microsoft.com/office/drawing/2014/main" id="{6AFEC4AD-668A-4EC0-BFE2-1FE16BA3DF6B}"/>
              </a:ext>
            </a:extLst>
          </p:cNvPr>
          <p:cNvSpPr/>
          <p:nvPr/>
        </p:nvSpPr>
        <p:spPr>
          <a:xfrm>
            <a:off x="1827234" y="2953213"/>
            <a:ext cx="291813"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3" name="Rectangle 15">
            <a:extLst>
              <a:ext uri="{FF2B5EF4-FFF2-40B4-BE49-F238E27FC236}">
                <a16:creationId xmlns:a16="http://schemas.microsoft.com/office/drawing/2014/main" id="{335C0F2C-788C-44DC-9CAC-970D7C5541FD}"/>
              </a:ext>
            </a:extLst>
          </p:cNvPr>
          <p:cNvSpPr/>
          <p:nvPr/>
        </p:nvSpPr>
        <p:spPr>
          <a:xfrm>
            <a:off x="1924506" y="2749643"/>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4" name="Rectangle 16">
            <a:extLst>
              <a:ext uri="{FF2B5EF4-FFF2-40B4-BE49-F238E27FC236}">
                <a16:creationId xmlns:a16="http://schemas.microsoft.com/office/drawing/2014/main" id="{BF6C1289-3AEF-4C3A-A88A-6902A38C0135}"/>
              </a:ext>
            </a:extLst>
          </p:cNvPr>
          <p:cNvSpPr/>
          <p:nvPr/>
        </p:nvSpPr>
        <p:spPr>
          <a:xfrm>
            <a:off x="1924506" y="2546074"/>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5" name="Rectangle 17">
            <a:extLst>
              <a:ext uri="{FF2B5EF4-FFF2-40B4-BE49-F238E27FC236}">
                <a16:creationId xmlns:a16="http://schemas.microsoft.com/office/drawing/2014/main" id="{1E0E3A00-50B8-456C-A149-73F318840CAF}"/>
              </a:ext>
            </a:extLst>
          </p:cNvPr>
          <p:cNvSpPr/>
          <p:nvPr/>
        </p:nvSpPr>
        <p:spPr>
          <a:xfrm>
            <a:off x="1924506" y="2342505"/>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6" name="Rectangle 18">
            <a:extLst>
              <a:ext uri="{FF2B5EF4-FFF2-40B4-BE49-F238E27FC236}">
                <a16:creationId xmlns:a16="http://schemas.microsoft.com/office/drawing/2014/main" id="{8269B849-6A45-4273-91BF-A98288885F9D}"/>
              </a:ext>
            </a:extLst>
          </p:cNvPr>
          <p:cNvSpPr/>
          <p:nvPr/>
        </p:nvSpPr>
        <p:spPr>
          <a:xfrm>
            <a:off x="1924506" y="2138935"/>
            <a:ext cx="194542"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7" name="Rectangle 19">
            <a:extLst>
              <a:ext uri="{FF2B5EF4-FFF2-40B4-BE49-F238E27FC236}">
                <a16:creationId xmlns:a16="http://schemas.microsoft.com/office/drawing/2014/main" id="{3FE7163C-1090-44A6-9D6C-AFEC76886AE1}"/>
              </a:ext>
            </a:extLst>
          </p:cNvPr>
          <p:cNvSpPr/>
          <p:nvPr/>
        </p:nvSpPr>
        <p:spPr>
          <a:xfrm>
            <a:off x="1754281" y="1935365"/>
            <a:ext cx="364766" cy="72953"/>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38" name="TextBox 20">
            <a:extLst>
              <a:ext uri="{FF2B5EF4-FFF2-40B4-BE49-F238E27FC236}">
                <a16:creationId xmlns:a16="http://schemas.microsoft.com/office/drawing/2014/main" id="{2D64176E-A1E9-414B-8678-98DEB4169D21}"/>
              </a:ext>
            </a:extLst>
          </p:cNvPr>
          <p:cNvSpPr txBox="1"/>
          <p:nvPr/>
        </p:nvSpPr>
        <p:spPr>
          <a:xfrm>
            <a:off x="2382247" y="1291027"/>
            <a:ext cx="610025" cy="270272"/>
          </a:xfrm>
          <a:prstGeom prst="rect">
            <a:avLst/>
          </a:prstGeom>
          <a:noFill/>
        </p:spPr>
        <p:txBody>
          <a:bodyPr wrap="square" rtlCol="0">
            <a:spAutoFit/>
          </a:bodyPr>
          <a:lstStyle/>
          <a:p>
            <a:pPr algn="ctr" defTabSz="914286"/>
            <a:r>
              <a:rPr lang="en-US" altLang="ko-KR" sz="2000" b="1" dirty="0">
                <a:solidFill>
                  <a:srgbClr val="AAAAAA"/>
                </a:solidFill>
                <a:latin typeface="Arial"/>
                <a:ea typeface="Arial Unicode MS"/>
                <a:cs typeface="Arial" pitchFamily="34" charset="0"/>
              </a:rPr>
              <a:t>40%</a:t>
            </a:r>
            <a:endParaRPr lang="ko-KR" altLang="en-US" sz="2000" b="1" dirty="0">
              <a:solidFill>
                <a:srgbClr val="AAAAAA"/>
              </a:solidFill>
              <a:latin typeface="Arial"/>
              <a:ea typeface="Arial Unicode MS"/>
              <a:cs typeface="Arial" pitchFamily="34" charset="0"/>
            </a:endParaRPr>
          </a:p>
        </p:txBody>
      </p:sp>
      <p:sp>
        <p:nvSpPr>
          <p:cNvPr id="39" name="Rectangle 21">
            <a:extLst>
              <a:ext uri="{FF2B5EF4-FFF2-40B4-BE49-F238E27FC236}">
                <a16:creationId xmlns:a16="http://schemas.microsoft.com/office/drawing/2014/main" id="{F1852448-C282-4B86-A446-3358A56F8B4D}"/>
              </a:ext>
            </a:extLst>
          </p:cNvPr>
          <p:cNvSpPr/>
          <p:nvPr/>
        </p:nvSpPr>
        <p:spPr>
          <a:xfrm>
            <a:off x="2503715" y="3764022"/>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0" name="Rectangle 22">
            <a:extLst>
              <a:ext uri="{FF2B5EF4-FFF2-40B4-BE49-F238E27FC236}">
                <a16:creationId xmlns:a16="http://schemas.microsoft.com/office/drawing/2014/main" id="{8FD3CB71-434D-4011-B819-7312095D2584}"/>
              </a:ext>
            </a:extLst>
          </p:cNvPr>
          <p:cNvSpPr/>
          <p:nvPr/>
        </p:nvSpPr>
        <p:spPr>
          <a:xfrm>
            <a:off x="2503715" y="3560452"/>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1" name="Rectangle 23">
            <a:extLst>
              <a:ext uri="{FF2B5EF4-FFF2-40B4-BE49-F238E27FC236}">
                <a16:creationId xmlns:a16="http://schemas.microsoft.com/office/drawing/2014/main" id="{608A3132-92A6-4123-B128-A6F9F7E03E8F}"/>
              </a:ext>
            </a:extLst>
          </p:cNvPr>
          <p:cNvSpPr/>
          <p:nvPr/>
        </p:nvSpPr>
        <p:spPr>
          <a:xfrm>
            <a:off x="2503715" y="3356882"/>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2" name="Rectangle 24">
            <a:extLst>
              <a:ext uri="{FF2B5EF4-FFF2-40B4-BE49-F238E27FC236}">
                <a16:creationId xmlns:a16="http://schemas.microsoft.com/office/drawing/2014/main" id="{42624B2B-C1D0-4CE5-A676-ECC1C4494205}"/>
              </a:ext>
            </a:extLst>
          </p:cNvPr>
          <p:cNvSpPr/>
          <p:nvPr/>
        </p:nvSpPr>
        <p:spPr>
          <a:xfrm>
            <a:off x="2503715" y="3153312"/>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3" name="Rectangle 25">
            <a:extLst>
              <a:ext uri="{FF2B5EF4-FFF2-40B4-BE49-F238E27FC236}">
                <a16:creationId xmlns:a16="http://schemas.microsoft.com/office/drawing/2014/main" id="{F133CC36-D95A-47E2-BFEC-D6D127AD31BA}"/>
              </a:ext>
            </a:extLst>
          </p:cNvPr>
          <p:cNvSpPr/>
          <p:nvPr/>
        </p:nvSpPr>
        <p:spPr>
          <a:xfrm>
            <a:off x="2503715" y="2949743"/>
            <a:ext cx="291813"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4" name="Rectangle 26">
            <a:extLst>
              <a:ext uri="{FF2B5EF4-FFF2-40B4-BE49-F238E27FC236}">
                <a16:creationId xmlns:a16="http://schemas.microsoft.com/office/drawing/2014/main" id="{A2412A00-EC5D-4704-B245-8F14332BC115}"/>
              </a:ext>
            </a:extLst>
          </p:cNvPr>
          <p:cNvSpPr/>
          <p:nvPr/>
        </p:nvSpPr>
        <p:spPr>
          <a:xfrm>
            <a:off x="2503715" y="2746174"/>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5" name="Rectangle 27">
            <a:extLst>
              <a:ext uri="{FF2B5EF4-FFF2-40B4-BE49-F238E27FC236}">
                <a16:creationId xmlns:a16="http://schemas.microsoft.com/office/drawing/2014/main" id="{63C2E8E0-DA1E-43B8-8CA8-1693E5FBC951}"/>
              </a:ext>
            </a:extLst>
          </p:cNvPr>
          <p:cNvSpPr/>
          <p:nvPr/>
        </p:nvSpPr>
        <p:spPr>
          <a:xfrm>
            <a:off x="2503715" y="2542604"/>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6" name="Rectangle 28">
            <a:extLst>
              <a:ext uri="{FF2B5EF4-FFF2-40B4-BE49-F238E27FC236}">
                <a16:creationId xmlns:a16="http://schemas.microsoft.com/office/drawing/2014/main" id="{73F942D2-AD21-4C87-9F76-C6D65AC8F6EB}"/>
              </a:ext>
            </a:extLst>
          </p:cNvPr>
          <p:cNvSpPr/>
          <p:nvPr/>
        </p:nvSpPr>
        <p:spPr>
          <a:xfrm>
            <a:off x="2503715" y="2339035"/>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7" name="Rectangle 29">
            <a:extLst>
              <a:ext uri="{FF2B5EF4-FFF2-40B4-BE49-F238E27FC236}">
                <a16:creationId xmlns:a16="http://schemas.microsoft.com/office/drawing/2014/main" id="{455146A6-9DAD-4239-BF03-5A3E61F9FDB2}"/>
              </a:ext>
            </a:extLst>
          </p:cNvPr>
          <p:cNvSpPr/>
          <p:nvPr/>
        </p:nvSpPr>
        <p:spPr>
          <a:xfrm>
            <a:off x="2503715" y="2135465"/>
            <a:ext cx="194542"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8" name="Rectangle 30">
            <a:extLst>
              <a:ext uri="{FF2B5EF4-FFF2-40B4-BE49-F238E27FC236}">
                <a16:creationId xmlns:a16="http://schemas.microsoft.com/office/drawing/2014/main" id="{8C86897E-2C20-47D3-993E-0AAD1024EA09}"/>
              </a:ext>
            </a:extLst>
          </p:cNvPr>
          <p:cNvSpPr/>
          <p:nvPr/>
        </p:nvSpPr>
        <p:spPr>
          <a:xfrm>
            <a:off x="2503715" y="1931895"/>
            <a:ext cx="364766" cy="72953"/>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9" name="Rounded Rectangle 25">
            <a:extLst>
              <a:ext uri="{FF2B5EF4-FFF2-40B4-BE49-F238E27FC236}">
                <a16:creationId xmlns:a16="http://schemas.microsoft.com/office/drawing/2014/main" id="{C5F68428-1764-43FE-9780-22A82B91053E}"/>
              </a:ext>
            </a:extLst>
          </p:cNvPr>
          <p:cNvSpPr/>
          <p:nvPr/>
        </p:nvSpPr>
        <p:spPr>
          <a:xfrm>
            <a:off x="1219568" y="4062444"/>
            <a:ext cx="274043" cy="230961"/>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0" name="Rounded Rectangle 17">
            <a:extLst>
              <a:ext uri="{FF2B5EF4-FFF2-40B4-BE49-F238E27FC236}">
                <a16:creationId xmlns:a16="http://schemas.microsoft.com/office/drawing/2014/main" id="{8CA476F8-93DC-4A1C-84D3-F022F3F00397}"/>
              </a:ext>
            </a:extLst>
          </p:cNvPr>
          <p:cNvSpPr>
            <a:spLocks noChangeAspect="1"/>
          </p:cNvSpPr>
          <p:nvPr/>
        </p:nvSpPr>
        <p:spPr>
          <a:xfrm>
            <a:off x="3146780" y="4019162"/>
            <a:ext cx="183362" cy="29174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Tree>
    <p:extLst>
      <p:ext uri="{BB962C8B-B14F-4D97-AF65-F5344CB8AC3E}">
        <p14:creationId xmlns:p14="http://schemas.microsoft.com/office/powerpoint/2010/main" val="127164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7;p5"/>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s-PE" dirty="0"/>
              <a:t>Titulo de la presentación</a:t>
            </a:r>
            <a:endParaRPr dirty="0"/>
          </a:p>
        </p:txBody>
      </p:sp>
      <p:sp>
        <p:nvSpPr>
          <p:cNvPr id="35" name="Oval 2">
            <a:extLst>
              <a:ext uri="{FF2B5EF4-FFF2-40B4-BE49-F238E27FC236}">
                <a16:creationId xmlns:a16="http://schemas.microsoft.com/office/drawing/2014/main" id="{C32F4A66-F57E-4F1C-A5F0-91151B46E13C}"/>
              </a:ext>
            </a:extLst>
          </p:cNvPr>
          <p:cNvSpPr/>
          <p:nvPr/>
        </p:nvSpPr>
        <p:spPr>
          <a:xfrm>
            <a:off x="446405" y="1049987"/>
            <a:ext cx="468000" cy="4680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36" name="TextBox 3">
            <a:extLst>
              <a:ext uri="{FF2B5EF4-FFF2-40B4-BE49-F238E27FC236}">
                <a16:creationId xmlns:a16="http://schemas.microsoft.com/office/drawing/2014/main" id="{10BD4E77-1AD0-4BD5-9C7E-36C9377A8AFF}"/>
              </a:ext>
            </a:extLst>
          </p:cNvPr>
          <p:cNvSpPr txBox="1"/>
          <p:nvPr/>
        </p:nvSpPr>
        <p:spPr>
          <a:xfrm>
            <a:off x="898385" y="113009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7" name="TextBox 4">
            <a:extLst>
              <a:ext uri="{FF2B5EF4-FFF2-40B4-BE49-F238E27FC236}">
                <a16:creationId xmlns:a16="http://schemas.microsoft.com/office/drawing/2014/main" id="{872C059B-4DB0-4A65-9A68-B281FED40BA0}"/>
              </a:ext>
            </a:extLst>
          </p:cNvPr>
          <p:cNvSpPr txBox="1"/>
          <p:nvPr/>
        </p:nvSpPr>
        <p:spPr>
          <a:xfrm>
            <a:off x="445141"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Oval 5">
            <a:extLst>
              <a:ext uri="{FF2B5EF4-FFF2-40B4-BE49-F238E27FC236}">
                <a16:creationId xmlns:a16="http://schemas.microsoft.com/office/drawing/2014/main" id="{8238DF90-F737-43BF-8F08-70DB44C0EC19}"/>
              </a:ext>
            </a:extLst>
          </p:cNvPr>
          <p:cNvSpPr/>
          <p:nvPr/>
        </p:nvSpPr>
        <p:spPr>
          <a:xfrm>
            <a:off x="6195052" y="1049987"/>
            <a:ext cx="468000" cy="4680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39" name="TextBox 6">
            <a:extLst>
              <a:ext uri="{FF2B5EF4-FFF2-40B4-BE49-F238E27FC236}">
                <a16:creationId xmlns:a16="http://schemas.microsoft.com/office/drawing/2014/main" id="{64DFB833-C83A-45D7-BB6F-48B18CF1F54C}"/>
              </a:ext>
            </a:extLst>
          </p:cNvPr>
          <p:cNvSpPr txBox="1"/>
          <p:nvPr/>
        </p:nvSpPr>
        <p:spPr>
          <a:xfrm>
            <a:off x="6587646" y="112970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0" name="TextBox 7">
            <a:extLst>
              <a:ext uri="{FF2B5EF4-FFF2-40B4-BE49-F238E27FC236}">
                <a16:creationId xmlns:a16="http://schemas.microsoft.com/office/drawing/2014/main" id="{3F365FD6-1869-40FC-A1C8-71DF587C1CD9}"/>
              </a:ext>
            </a:extLst>
          </p:cNvPr>
          <p:cNvSpPr txBox="1"/>
          <p:nvPr/>
        </p:nvSpPr>
        <p:spPr>
          <a:xfrm>
            <a:off x="6193788"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Oval 8">
            <a:extLst>
              <a:ext uri="{FF2B5EF4-FFF2-40B4-BE49-F238E27FC236}">
                <a16:creationId xmlns:a16="http://schemas.microsoft.com/office/drawing/2014/main" id="{B3C84A62-0D5D-486C-AB00-E642D9068C4E}"/>
              </a:ext>
            </a:extLst>
          </p:cNvPr>
          <p:cNvSpPr/>
          <p:nvPr/>
        </p:nvSpPr>
        <p:spPr>
          <a:xfrm>
            <a:off x="448114" y="3172521"/>
            <a:ext cx="468000" cy="468000"/>
          </a:xfrm>
          <a:prstGeom prst="ellipse">
            <a:avLst/>
          </a:prstGeom>
          <a:solidFill>
            <a:schemeClr val="accent1">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42" name="TextBox 9">
            <a:extLst>
              <a:ext uri="{FF2B5EF4-FFF2-40B4-BE49-F238E27FC236}">
                <a16:creationId xmlns:a16="http://schemas.microsoft.com/office/drawing/2014/main" id="{BF2A8B7F-7303-490C-AB9C-6AE6B52F7791}"/>
              </a:ext>
            </a:extLst>
          </p:cNvPr>
          <p:cNvSpPr txBox="1"/>
          <p:nvPr/>
        </p:nvSpPr>
        <p:spPr>
          <a:xfrm>
            <a:off x="900094" y="325263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3" name="TextBox 10">
            <a:extLst>
              <a:ext uri="{FF2B5EF4-FFF2-40B4-BE49-F238E27FC236}">
                <a16:creationId xmlns:a16="http://schemas.microsoft.com/office/drawing/2014/main" id="{14AC869E-80EA-4E12-8830-AF0CB90D4FE8}"/>
              </a:ext>
            </a:extLst>
          </p:cNvPr>
          <p:cNvSpPr txBox="1"/>
          <p:nvPr/>
        </p:nvSpPr>
        <p:spPr>
          <a:xfrm>
            <a:off x="446850"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4" name="Oval 11">
            <a:extLst>
              <a:ext uri="{FF2B5EF4-FFF2-40B4-BE49-F238E27FC236}">
                <a16:creationId xmlns:a16="http://schemas.microsoft.com/office/drawing/2014/main" id="{1F422C60-ED98-4AD8-97DB-6C2054991EFF}"/>
              </a:ext>
            </a:extLst>
          </p:cNvPr>
          <p:cNvSpPr/>
          <p:nvPr/>
        </p:nvSpPr>
        <p:spPr>
          <a:xfrm>
            <a:off x="6196761" y="3172521"/>
            <a:ext cx="468000" cy="468000"/>
          </a:xfrm>
          <a:prstGeom prst="ellipse">
            <a:avLst/>
          </a:prstGeom>
          <a:solidFill>
            <a:schemeClr val="accent5">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45" name="TextBox 12">
            <a:extLst>
              <a:ext uri="{FF2B5EF4-FFF2-40B4-BE49-F238E27FC236}">
                <a16:creationId xmlns:a16="http://schemas.microsoft.com/office/drawing/2014/main" id="{A5A584DC-8DAD-4C64-A40D-1F0D538614BE}"/>
              </a:ext>
            </a:extLst>
          </p:cNvPr>
          <p:cNvSpPr txBox="1"/>
          <p:nvPr/>
        </p:nvSpPr>
        <p:spPr>
          <a:xfrm>
            <a:off x="6589355" y="325224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6" name="TextBox 13">
            <a:extLst>
              <a:ext uri="{FF2B5EF4-FFF2-40B4-BE49-F238E27FC236}">
                <a16:creationId xmlns:a16="http://schemas.microsoft.com/office/drawing/2014/main" id="{CA057503-36D9-4B77-B75F-54496B1D8589}"/>
              </a:ext>
            </a:extLst>
          </p:cNvPr>
          <p:cNvSpPr txBox="1"/>
          <p:nvPr/>
        </p:nvSpPr>
        <p:spPr>
          <a:xfrm>
            <a:off x="6195497"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cxnSp>
        <p:nvCxnSpPr>
          <p:cNvPr id="47" name="Straight Connector 14">
            <a:extLst>
              <a:ext uri="{FF2B5EF4-FFF2-40B4-BE49-F238E27FC236}">
                <a16:creationId xmlns:a16="http://schemas.microsoft.com/office/drawing/2014/main" id="{35A38058-F9AD-4E8B-BC0A-B270D79F53B8}"/>
              </a:ext>
            </a:extLst>
          </p:cNvPr>
          <p:cNvCxnSpPr/>
          <p:nvPr/>
        </p:nvCxnSpPr>
        <p:spPr>
          <a:xfrm flipH="1">
            <a:off x="2907395" y="1259419"/>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15">
            <a:extLst>
              <a:ext uri="{FF2B5EF4-FFF2-40B4-BE49-F238E27FC236}">
                <a16:creationId xmlns:a16="http://schemas.microsoft.com/office/drawing/2014/main" id="{2310BB7F-B6C6-491B-912C-B8F06189F979}"/>
              </a:ext>
            </a:extLst>
          </p:cNvPr>
          <p:cNvCxnSpPr/>
          <p:nvPr/>
        </p:nvCxnSpPr>
        <p:spPr>
          <a:xfrm flipH="1">
            <a:off x="2909103" y="3287584"/>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16">
            <a:extLst>
              <a:ext uri="{FF2B5EF4-FFF2-40B4-BE49-F238E27FC236}">
                <a16:creationId xmlns:a16="http://schemas.microsoft.com/office/drawing/2014/main" id="{137FB83D-E3C4-4585-9E77-0313FEDE9449}"/>
              </a:ext>
            </a:extLst>
          </p:cNvPr>
          <p:cNvCxnSpPr/>
          <p:nvPr/>
        </p:nvCxnSpPr>
        <p:spPr>
          <a:xfrm>
            <a:off x="537558" y="2780035"/>
            <a:ext cx="7789318" cy="4098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17">
            <a:extLst>
              <a:ext uri="{FF2B5EF4-FFF2-40B4-BE49-F238E27FC236}">
                <a16:creationId xmlns:a16="http://schemas.microsoft.com/office/drawing/2014/main" id="{61E1CDE1-5034-4482-853B-8BA8DCC50E6F}"/>
              </a:ext>
            </a:extLst>
          </p:cNvPr>
          <p:cNvCxnSpPr/>
          <p:nvPr/>
        </p:nvCxnSpPr>
        <p:spPr>
          <a:xfrm flipH="1">
            <a:off x="5842397" y="3287584"/>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18">
            <a:extLst>
              <a:ext uri="{FF2B5EF4-FFF2-40B4-BE49-F238E27FC236}">
                <a16:creationId xmlns:a16="http://schemas.microsoft.com/office/drawing/2014/main" id="{B3F4450E-FA8A-4DB6-8E29-E53CC2F88A5F}"/>
              </a:ext>
            </a:extLst>
          </p:cNvPr>
          <p:cNvCxnSpPr/>
          <p:nvPr/>
        </p:nvCxnSpPr>
        <p:spPr>
          <a:xfrm flipH="1">
            <a:off x="5840700" y="1259419"/>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19">
            <a:extLst>
              <a:ext uri="{FF2B5EF4-FFF2-40B4-BE49-F238E27FC236}">
                <a16:creationId xmlns:a16="http://schemas.microsoft.com/office/drawing/2014/main" id="{80DDC15E-72A5-46A9-BABF-3239235CD173}"/>
              </a:ext>
            </a:extLst>
          </p:cNvPr>
          <p:cNvSpPr/>
          <p:nvPr/>
        </p:nvSpPr>
        <p:spPr>
          <a:xfrm>
            <a:off x="3265176" y="3172521"/>
            <a:ext cx="468000" cy="4680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53" name="TextBox 20">
            <a:extLst>
              <a:ext uri="{FF2B5EF4-FFF2-40B4-BE49-F238E27FC236}">
                <a16:creationId xmlns:a16="http://schemas.microsoft.com/office/drawing/2014/main" id="{C1022138-90AB-44BD-A0FA-00AE5B7C9FFF}"/>
              </a:ext>
            </a:extLst>
          </p:cNvPr>
          <p:cNvSpPr txBox="1"/>
          <p:nvPr/>
        </p:nvSpPr>
        <p:spPr>
          <a:xfrm>
            <a:off x="3717156" y="325263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4" name="TextBox 21">
            <a:extLst>
              <a:ext uri="{FF2B5EF4-FFF2-40B4-BE49-F238E27FC236}">
                <a16:creationId xmlns:a16="http://schemas.microsoft.com/office/drawing/2014/main" id="{0EA2874C-BF6C-4C0A-BB8A-5885BF1F0D4D}"/>
              </a:ext>
            </a:extLst>
          </p:cNvPr>
          <p:cNvSpPr txBox="1"/>
          <p:nvPr/>
        </p:nvSpPr>
        <p:spPr>
          <a:xfrm>
            <a:off x="3263912"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55" name="Oval 22">
            <a:extLst>
              <a:ext uri="{FF2B5EF4-FFF2-40B4-BE49-F238E27FC236}">
                <a16:creationId xmlns:a16="http://schemas.microsoft.com/office/drawing/2014/main" id="{76BF2832-6490-416B-AC3E-F1D9C922F8B6}"/>
              </a:ext>
            </a:extLst>
          </p:cNvPr>
          <p:cNvSpPr/>
          <p:nvPr/>
        </p:nvSpPr>
        <p:spPr>
          <a:xfrm>
            <a:off x="3263467" y="1049987"/>
            <a:ext cx="468000" cy="468000"/>
          </a:xfrm>
          <a:prstGeom prst="ellipse">
            <a:avLst/>
          </a:prstGeom>
          <a:solidFill>
            <a:schemeClr val="accent3">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56" name="TextBox 23">
            <a:extLst>
              <a:ext uri="{FF2B5EF4-FFF2-40B4-BE49-F238E27FC236}">
                <a16:creationId xmlns:a16="http://schemas.microsoft.com/office/drawing/2014/main" id="{7AB628DB-A5F7-4F21-84BB-75007C0EA3E3}"/>
              </a:ext>
            </a:extLst>
          </p:cNvPr>
          <p:cNvSpPr txBox="1"/>
          <p:nvPr/>
        </p:nvSpPr>
        <p:spPr>
          <a:xfrm>
            <a:off x="3715447" y="113009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7" name="TextBox 24">
            <a:extLst>
              <a:ext uri="{FF2B5EF4-FFF2-40B4-BE49-F238E27FC236}">
                <a16:creationId xmlns:a16="http://schemas.microsoft.com/office/drawing/2014/main" id="{34EEACEB-3FEA-4158-A7DC-C81871D637FB}"/>
              </a:ext>
            </a:extLst>
          </p:cNvPr>
          <p:cNvSpPr txBox="1"/>
          <p:nvPr/>
        </p:nvSpPr>
        <p:spPr>
          <a:xfrm>
            <a:off x="3262203"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58" name="Rectangle 23">
            <a:extLst>
              <a:ext uri="{FF2B5EF4-FFF2-40B4-BE49-F238E27FC236}">
                <a16:creationId xmlns:a16="http://schemas.microsoft.com/office/drawing/2014/main" id="{6E991241-483B-4056-A806-1CAD13BBCD9A}"/>
              </a:ext>
            </a:extLst>
          </p:cNvPr>
          <p:cNvSpPr/>
          <p:nvPr/>
        </p:nvSpPr>
        <p:spPr>
          <a:xfrm>
            <a:off x="537558" y="3315691"/>
            <a:ext cx="285584" cy="16798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Oval 31">
            <a:extLst>
              <a:ext uri="{FF2B5EF4-FFF2-40B4-BE49-F238E27FC236}">
                <a16:creationId xmlns:a16="http://schemas.microsoft.com/office/drawing/2014/main" id="{B045EE25-DCE2-4FB4-860D-261F38F2DE44}"/>
              </a:ext>
            </a:extLst>
          </p:cNvPr>
          <p:cNvSpPr/>
          <p:nvPr/>
        </p:nvSpPr>
        <p:spPr>
          <a:xfrm>
            <a:off x="3381079" y="3301517"/>
            <a:ext cx="228376" cy="230526"/>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Rectangle 23">
            <a:extLst>
              <a:ext uri="{FF2B5EF4-FFF2-40B4-BE49-F238E27FC236}">
                <a16:creationId xmlns:a16="http://schemas.microsoft.com/office/drawing/2014/main" id="{AD278B6A-0972-443B-A8C7-14FF0AE9F05B}"/>
              </a:ext>
            </a:extLst>
          </p:cNvPr>
          <p:cNvSpPr/>
          <p:nvPr/>
        </p:nvSpPr>
        <p:spPr>
          <a:xfrm>
            <a:off x="3363353" y="1195143"/>
            <a:ext cx="291387" cy="18778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Oval 31">
            <a:extLst>
              <a:ext uri="{FF2B5EF4-FFF2-40B4-BE49-F238E27FC236}">
                <a16:creationId xmlns:a16="http://schemas.microsoft.com/office/drawing/2014/main" id="{D775F01A-818C-4F5A-A60D-17E08C0649ED}"/>
              </a:ext>
            </a:extLst>
          </p:cNvPr>
          <p:cNvSpPr/>
          <p:nvPr/>
        </p:nvSpPr>
        <p:spPr>
          <a:xfrm>
            <a:off x="6294996" y="1151358"/>
            <a:ext cx="261743" cy="25822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2" name="Teardrop 17">
            <a:extLst>
              <a:ext uri="{FF2B5EF4-FFF2-40B4-BE49-F238E27FC236}">
                <a16:creationId xmlns:a16="http://schemas.microsoft.com/office/drawing/2014/main" id="{5B488B6D-2575-4D02-BA4A-3024BDAA5029}"/>
              </a:ext>
            </a:extLst>
          </p:cNvPr>
          <p:cNvSpPr/>
          <p:nvPr/>
        </p:nvSpPr>
        <p:spPr>
          <a:xfrm rot="18900000">
            <a:off x="580614" y="1197097"/>
            <a:ext cx="199475" cy="202609"/>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3" name="Rectangle 23">
            <a:extLst>
              <a:ext uri="{FF2B5EF4-FFF2-40B4-BE49-F238E27FC236}">
                <a16:creationId xmlns:a16="http://schemas.microsoft.com/office/drawing/2014/main" id="{C06C6768-5EE7-4CC6-8D56-994C00875277}"/>
              </a:ext>
            </a:extLst>
          </p:cNvPr>
          <p:cNvSpPr/>
          <p:nvPr/>
        </p:nvSpPr>
        <p:spPr>
          <a:xfrm>
            <a:off x="6306142" y="3261161"/>
            <a:ext cx="260198" cy="26173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76875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dirty="0"/>
          </a:p>
        </p:txBody>
      </p:sp>
      <p:grpSp>
        <p:nvGrpSpPr>
          <p:cNvPr id="43" name="Group 13">
            <a:extLst>
              <a:ext uri="{FF2B5EF4-FFF2-40B4-BE49-F238E27FC236}">
                <a16:creationId xmlns:a16="http://schemas.microsoft.com/office/drawing/2014/main" id="{137AF32B-C9CE-45BD-89A4-82D9ED60F588}"/>
              </a:ext>
            </a:extLst>
          </p:cNvPr>
          <p:cNvGrpSpPr/>
          <p:nvPr/>
        </p:nvGrpSpPr>
        <p:grpSpPr>
          <a:xfrm>
            <a:off x="3816510" y="1501299"/>
            <a:ext cx="4619440" cy="2616100"/>
            <a:chOff x="692310" y="3216788"/>
            <a:chExt cx="3244826" cy="2616100"/>
          </a:xfrm>
        </p:grpSpPr>
        <p:sp>
          <p:nvSpPr>
            <p:cNvPr id="44" name="TextBox 6">
              <a:extLst>
                <a:ext uri="{FF2B5EF4-FFF2-40B4-BE49-F238E27FC236}">
                  <a16:creationId xmlns:a16="http://schemas.microsoft.com/office/drawing/2014/main" id="{EF1848E0-1BFF-4B20-8C02-8ACB6039ACD6}"/>
                </a:ext>
              </a:extLst>
            </p:cNvPr>
            <p:cNvSpPr txBox="1"/>
            <p:nvPr/>
          </p:nvSpPr>
          <p:spPr>
            <a:xfrm>
              <a:off x="692310" y="3740008"/>
              <a:ext cx="3244826" cy="1569660"/>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a:t>
              </a:r>
            </a:p>
          </p:txBody>
        </p:sp>
        <p:sp>
          <p:nvSpPr>
            <p:cNvPr id="45" name="TextBox 7">
              <a:extLst>
                <a:ext uri="{FF2B5EF4-FFF2-40B4-BE49-F238E27FC236}">
                  <a16:creationId xmlns:a16="http://schemas.microsoft.com/office/drawing/2014/main" id="{465C3860-608C-4F7C-A26C-025E721FF10E}"/>
                </a:ext>
              </a:extLst>
            </p:cNvPr>
            <p:cNvSpPr txBox="1"/>
            <p:nvPr/>
          </p:nvSpPr>
          <p:spPr>
            <a:xfrm>
              <a:off x="692310" y="3216788"/>
              <a:ext cx="3244826" cy="461665"/>
            </a:xfrm>
            <a:prstGeom prst="rect">
              <a:avLst/>
            </a:prstGeom>
            <a:noFill/>
          </p:spPr>
          <p:txBody>
            <a:bodyPr wrap="square" rtlCol="0" anchor="ctr">
              <a:spAutoFit/>
            </a:bodyPr>
            <a:lstStyle/>
            <a:p>
              <a:r>
                <a:rPr lang="en-US" altLang="ko-KR" sz="2400" b="1" dirty="0">
                  <a:solidFill>
                    <a:schemeClr val="tx1"/>
                  </a:solidFill>
                  <a:cs typeface="Arial" pitchFamily="34" charset="0"/>
                </a:rPr>
                <a:t>Contents A</a:t>
              </a:r>
              <a:endParaRPr lang="ko-KR" altLang="en-US" sz="2400" b="1" dirty="0">
                <a:solidFill>
                  <a:schemeClr val="tx1"/>
                </a:solidFill>
                <a:cs typeface="Arial" pitchFamily="34" charset="0"/>
              </a:endParaRPr>
            </a:p>
          </p:txBody>
        </p:sp>
        <p:sp>
          <p:nvSpPr>
            <p:cNvPr id="46" name="TextBox 9">
              <a:extLst>
                <a:ext uri="{FF2B5EF4-FFF2-40B4-BE49-F238E27FC236}">
                  <a16:creationId xmlns:a16="http://schemas.microsoft.com/office/drawing/2014/main" id="{5CF03419-7AA7-47FE-B354-128AB3F50FA5}"/>
                </a:ext>
              </a:extLst>
            </p:cNvPr>
            <p:cNvSpPr txBox="1"/>
            <p:nvPr/>
          </p:nvSpPr>
          <p:spPr>
            <a:xfrm>
              <a:off x="692310" y="5309668"/>
              <a:ext cx="3244826" cy="523220"/>
            </a:xfrm>
            <a:prstGeom prst="rect">
              <a:avLst/>
            </a:prstGeom>
            <a:noFill/>
          </p:spPr>
          <p:txBody>
            <a:bodyPr wrap="square" rtlCol="0" anchor="ctr">
              <a:spAutoFit/>
            </a:bodyPr>
            <a:lstStyle/>
            <a:p>
              <a:r>
                <a:rPr lang="en-GB" altLang="ko-KR" sz="1400" dirty="0">
                  <a:solidFill>
                    <a:schemeClr val="tx1"/>
                  </a:solidFill>
                  <a:cs typeface="Arial" pitchFamily="34" charset="0"/>
                </a:rPr>
                <a:t>L</a:t>
              </a:r>
              <a:r>
                <a:rPr lang="en-US" altLang="ko-KR" sz="1400" dirty="0">
                  <a:solidFill>
                    <a:schemeClr val="tx1"/>
                  </a:solidFill>
                  <a:cs typeface="Arial" pitchFamily="34" charset="0"/>
                </a:rPr>
                <a:t>OREM IPSUM DOLOR SIT AMET,</a:t>
              </a:r>
            </a:p>
            <a:p>
              <a:r>
                <a:rPr lang="en-US" altLang="ko-KR" sz="1400" dirty="0">
                  <a:solidFill>
                    <a:schemeClr val="tx1"/>
                  </a:solidFill>
                  <a:cs typeface="Arial" pitchFamily="34" charset="0"/>
                </a:rPr>
                <a:t>CU USU AGAM INTEGRE IMPEDIT.</a:t>
              </a:r>
              <a:endParaRPr lang="ko-KR" altLang="en-US" sz="1400" dirty="0">
                <a:solidFill>
                  <a:schemeClr val="tx1"/>
                </a:solidFill>
                <a:cs typeface="Arial" pitchFamily="34" charset="0"/>
              </a:endParaRPr>
            </a:p>
          </p:txBody>
        </p:sp>
      </p:grpSp>
      <p:grpSp>
        <p:nvGrpSpPr>
          <p:cNvPr id="8" name="Grupo 7">
            <a:extLst>
              <a:ext uri="{FF2B5EF4-FFF2-40B4-BE49-F238E27FC236}">
                <a16:creationId xmlns:a16="http://schemas.microsoft.com/office/drawing/2014/main" id="{D42942DF-B844-4206-B43E-190293062023}"/>
              </a:ext>
            </a:extLst>
          </p:cNvPr>
          <p:cNvGrpSpPr/>
          <p:nvPr/>
        </p:nvGrpSpPr>
        <p:grpSpPr>
          <a:xfrm>
            <a:off x="1066190" y="1456880"/>
            <a:ext cx="2210410" cy="2660519"/>
            <a:chOff x="7680483" y="242910"/>
            <a:chExt cx="1100518" cy="1324618"/>
          </a:xfrm>
          <a:solidFill>
            <a:srgbClr val="1499B8"/>
          </a:solidFill>
        </p:grpSpPr>
        <p:sp>
          <p:nvSpPr>
            <p:cNvPr id="9" name="Forma libre: forma 8">
              <a:extLst>
                <a:ext uri="{FF2B5EF4-FFF2-40B4-BE49-F238E27FC236}">
                  <a16:creationId xmlns:a16="http://schemas.microsoft.com/office/drawing/2014/main" id="{61336492-4301-485C-B7D9-A7897A73AABE}"/>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grpFill/>
            <a:ln w="9525"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ACAB09C0-E91F-4001-8879-C6EEE2AA7509}"/>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grpFill/>
            <a:ln w="9525" cap="flat">
              <a:noFill/>
              <a:prstDash val="solid"/>
              <a:miter/>
            </a:ln>
          </p:spPr>
          <p:txBody>
            <a:bodyPr rtlCol="0" anchor="ctr"/>
            <a:lstStyle/>
            <a:p>
              <a:endParaRPr lang="es-PE"/>
            </a:p>
          </p:txBody>
        </p:sp>
        <p:sp>
          <p:nvSpPr>
            <p:cNvPr id="11" name="Forma libre: forma 10">
              <a:extLst>
                <a:ext uri="{FF2B5EF4-FFF2-40B4-BE49-F238E27FC236}">
                  <a16:creationId xmlns:a16="http://schemas.microsoft.com/office/drawing/2014/main" id="{0A4360CF-068C-4C5F-AC90-956E8E7E6370}"/>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grpFill/>
            <a:ln w="9525" cap="flat">
              <a:noFill/>
              <a:prstDash val="solid"/>
              <a:miter/>
            </a:ln>
          </p:spPr>
          <p:txBody>
            <a:bodyPr rtlCol="0" anchor="ctr"/>
            <a:lstStyle/>
            <a:p>
              <a:endParaRPr lang="es-PE"/>
            </a:p>
          </p:txBody>
        </p:sp>
        <p:sp>
          <p:nvSpPr>
            <p:cNvPr id="12" name="Forma libre: forma 11">
              <a:extLst>
                <a:ext uri="{FF2B5EF4-FFF2-40B4-BE49-F238E27FC236}">
                  <a16:creationId xmlns:a16="http://schemas.microsoft.com/office/drawing/2014/main" id="{E5B86CBC-5D71-476C-B8A5-8321027C68B2}"/>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grpFill/>
            <a:ln w="9525" cap="flat">
              <a:noFill/>
              <a:prstDash val="solid"/>
              <a:miter/>
            </a:ln>
          </p:spPr>
          <p:txBody>
            <a:bodyPr rtlCol="0" anchor="ctr"/>
            <a:lstStyle/>
            <a:p>
              <a:endParaRPr lang="es-PE"/>
            </a:p>
          </p:txBody>
        </p:sp>
        <p:sp>
          <p:nvSpPr>
            <p:cNvPr id="13" name="Forma libre: forma 12">
              <a:extLst>
                <a:ext uri="{FF2B5EF4-FFF2-40B4-BE49-F238E27FC236}">
                  <a16:creationId xmlns:a16="http://schemas.microsoft.com/office/drawing/2014/main" id="{CC5BC64A-FA6F-4248-961C-563E48A79B19}"/>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grpFill/>
            <a:ln w="9525" cap="flat">
              <a:no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id="{DC9B1087-39FD-4167-B6E4-B90B71DBE2C5}"/>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grpFill/>
            <a:ln w="9525" cap="flat">
              <a:no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372F88A0-55AC-40D0-91A9-41EB8BAC6501}"/>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146735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13B50-D2C0-48DA-BF1B-4D00A118289E}"/>
              </a:ext>
            </a:extLst>
          </p:cNvPr>
          <p:cNvSpPr>
            <a:spLocks noGrp="1"/>
          </p:cNvSpPr>
          <p:nvPr>
            <p:ph type="ctrTitle"/>
          </p:nvPr>
        </p:nvSpPr>
        <p:spPr/>
        <p:txBody>
          <a:bodyPr/>
          <a:lstStyle/>
          <a:p>
            <a:endParaRPr lang="es-PE"/>
          </a:p>
        </p:txBody>
      </p:sp>
      <p:grpSp>
        <p:nvGrpSpPr>
          <p:cNvPr id="3" name="Group 37">
            <a:extLst>
              <a:ext uri="{FF2B5EF4-FFF2-40B4-BE49-F238E27FC236}">
                <a16:creationId xmlns:a16="http://schemas.microsoft.com/office/drawing/2014/main" id="{10F9575D-89D2-4EDE-8E3B-7F6A6C723735}"/>
              </a:ext>
            </a:extLst>
          </p:cNvPr>
          <p:cNvGrpSpPr/>
          <p:nvPr/>
        </p:nvGrpSpPr>
        <p:grpSpPr>
          <a:xfrm>
            <a:off x="444733" y="3046010"/>
            <a:ext cx="1462512" cy="1444325"/>
            <a:chOff x="2079598" y="4257726"/>
            <a:chExt cx="2262901" cy="1444325"/>
          </a:xfrm>
        </p:grpSpPr>
        <p:sp>
          <p:nvSpPr>
            <p:cNvPr id="4" name="TextBox 38">
              <a:extLst>
                <a:ext uri="{FF2B5EF4-FFF2-40B4-BE49-F238E27FC236}">
                  <a16:creationId xmlns:a16="http://schemas.microsoft.com/office/drawing/2014/main" id="{704C0C6C-97F6-40F1-935F-041A26C2B354}"/>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5" name="TextBox 39">
              <a:extLst>
                <a:ext uri="{FF2B5EF4-FFF2-40B4-BE49-F238E27FC236}">
                  <a16:creationId xmlns:a16="http://schemas.microsoft.com/office/drawing/2014/main" id="{0E7D0C32-50EB-47C8-B302-D891FFA0D721}"/>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6" name="Group 40">
            <a:extLst>
              <a:ext uri="{FF2B5EF4-FFF2-40B4-BE49-F238E27FC236}">
                <a16:creationId xmlns:a16="http://schemas.microsoft.com/office/drawing/2014/main" id="{2AD834EE-FBCB-4793-9F42-81AC8ED26E0B}"/>
              </a:ext>
            </a:extLst>
          </p:cNvPr>
          <p:cNvGrpSpPr/>
          <p:nvPr/>
        </p:nvGrpSpPr>
        <p:grpSpPr>
          <a:xfrm>
            <a:off x="2139638" y="3046010"/>
            <a:ext cx="1462512" cy="1444325"/>
            <a:chOff x="2079598" y="4257726"/>
            <a:chExt cx="2262901" cy="1444325"/>
          </a:xfrm>
        </p:grpSpPr>
        <p:sp>
          <p:nvSpPr>
            <p:cNvPr id="7" name="TextBox 41">
              <a:extLst>
                <a:ext uri="{FF2B5EF4-FFF2-40B4-BE49-F238E27FC236}">
                  <a16:creationId xmlns:a16="http://schemas.microsoft.com/office/drawing/2014/main" id="{EB707BC7-DFB6-45B7-A2E2-14FA224CE981}"/>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8" name="TextBox 42">
              <a:extLst>
                <a:ext uri="{FF2B5EF4-FFF2-40B4-BE49-F238E27FC236}">
                  <a16:creationId xmlns:a16="http://schemas.microsoft.com/office/drawing/2014/main" id="{FD12F6B4-99D2-4789-A0EE-E319EC0DE21B}"/>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9" name="Group 43">
            <a:extLst>
              <a:ext uri="{FF2B5EF4-FFF2-40B4-BE49-F238E27FC236}">
                <a16:creationId xmlns:a16="http://schemas.microsoft.com/office/drawing/2014/main" id="{E189CC5B-5766-430D-8AED-71770B2C4F62}"/>
              </a:ext>
            </a:extLst>
          </p:cNvPr>
          <p:cNvGrpSpPr/>
          <p:nvPr/>
        </p:nvGrpSpPr>
        <p:grpSpPr>
          <a:xfrm>
            <a:off x="3809991" y="3046010"/>
            <a:ext cx="1462512" cy="1444325"/>
            <a:chOff x="2079598" y="4257726"/>
            <a:chExt cx="2262901" cy="1444325"/>
          </a:xfrm>
        </p:grpSpPr>
        <p:sp>
          <p:nvSpPr>
            <p:cNvPr id="10" name="TextBox 44">
              <a:extLst>
                <a:ext uri="{FF2B5EF4-FFF2-40B4-BE49-F238E27FC236}">
                  <a16:creationId xmlns:a16="http://schemas.microsoft.com/office/drawing/2014/main" id="{C26E3550-9E51-4DA8-9B75-714991D269B4}"/>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1" name="TextBox 45">
              <a:extLst>
                <a:ext uri="{FF2B5EF4-FFF2-40B4-BE49-F238E27FC236}">
                  <a16:creationId xmlns:a16="http://schemas.microsoft.com/office/drawing/2014/main" id="{024F0E46-9BE6-4A28-9879-BF5BF029166A}"/>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2" name="Group 46">
            <a:extLst>
              <a:ext uri="{FF2B5EF4-FFF2-40B4-BE49-F238E27FC236}">
                <a16:creationId xmlns:a16="http://schemas.microsoft.com/office/drawing/2014/main" id="{708585A8-4A41-43C5-B305-F5F1E6D8D5D4}"/>
              </a:ext>
            </a:extLst>
          </p:cNvPr>
          <p:cNvGrpSpPr/>
          <p:nvPr/>
        </p:nvGrpSpPr>
        <p:grpSpPr>
          <a:xfrm>
            <a:off x="5528748" y="3047606"/>
            <a:ext cx="1462512" cy="1444325"/>
            <a:chOff x="2079598" y="4257726"/>
            <a:chExt cx="2262901" cy="1444325"/>
          </a:xfrm>
        </p:grpSpPr>
        <p:sp>
          <p:nvSpPr>
            <p:cNvPr id="13" name="TextBox 47">
              <a:extLst>
                <a:ext uri="{FF2B5EF4-FFF2-40B4-BE49-F238E27FC236}">
                  <a16:creationId xmlns:a16="http://schemas.microsoft.com/office/drawing/2014/main" id="{67FFF5EB-D5B4-48FE-8717-09CAC3DFCBB6}"/>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4" name="TextBox 48">
              <a:extLst>
                <a:ext uri="{FF2B5EF4-FFF2-40B4-BE49-F238E27FC236}">
                  <a16:creationId xmlns:a16="http://schemas.microsoft.com/office/drawing/2014/main" id="{0A3831DE-4462-45CB-8DC9-7A4BB446D6C9}"/>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5" name="Group 49">
            <a:extLst>
              <a:ext uri="{FF2B5EF4-FFF2-40B4-BE49-F238E27FC236}">
                <a16:creationId xmlns:a16="http://schemas.microsoft.com/office/drawing/2014/main" id="{BEE67588-6F9C-4F88-A278-E7413F88D001}"/>
              </a:ext>
            </a:extLst>
          </p:cNvPr>
          <p:cNvGrpSpPr/>
          <p:nvPr/>
        </p:nvGrpSpPr>
        <p:grpSpPr>
          <a:xfrm>
            <a:off x="7224354" y="3168007"/>
            <a:ext cx="1462512" cy="1444325"/>
            <a:chOff x="2079598" y="4257726"/>
            <a:chExt cx="2262901" cy="1444325"/>
          </a:xfrm>
        </p:grpSpPr>
        <p:sp>
          <p:nvSpPr>
            <p:cNvPr id="16" name="TextBox 50">
              <a:extLst>
                <a:ext uri="{FF2B5EF4-FFF2-40B4-BE49-F238E27FC236}">
                  <a16:creationId xmlns:a16="http://schemas.microsoft.com/office/drawing/2014/main" id="{B56FA86A-9B4F-4982-B0ED-368ED2B7F28C}"/>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7" name="TextBox 51">
              <a:extLst>
                <a:ext uri="{FF2B5EF4-FFF2-40B4-BE49-F238E27FC236}">
                  <a16:creationId xmlns:a16="http://schemas.microsoft.com/office/drawing/2014/main" id="{11D2DCE1-DE03-44FF-9753-CDCA23ABABA0}"/>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8" name="Grupo 17">
            <a:extLst>
              <a:ext uri="{FF2B5EF4-FFF2-40B4-BE49-F238E27FC236}">
                <a16:creationId xmlns:a16="http://schemas.microsoft.com/office/drawing/2014/main" id="{FE7EEBB5-03C9-469D-8BDC-DF9DFB752810}"/>
              </a:ext>
            </a:extLst>
          </p:cNvPr>
          <p:cNvGrpSpPr/>
          <p:nvPr/>
        </p:nvGrpSpPr>
        <p:grpSpPr>
          <a:xfrm>
            <a:off x="631347" y="1247887"/>
            <a:ext cx="7891104" cy="1565157"/>
            <a:chOff x="923193" y="2178943"/>
            <a:chExt cx="10418885" cy="2066528"/>
          </a:xfrm>
        </p:grpSpPr>
        <p:cxnSp>
          <p:nvCxnSpPr>
            <p:cNvPr id="19" name="Straight Connector 6">
              <a:extLst>
                <a:ext uri="{FF2B5EF4-FFF2-40B4-BE49-F238E27FC236}">
                  <a16:creationId xmlns:a16="http://schemas.microsoft.com/office/drawing/2014/main" id="{DDFD6DE4-9558-464B-A821-B87EF029AAF0}"/>
                </a:ext>
              </a:extLst>
            </p:cNvPr>
            <p:cNvCxnSpPr>
              <a:cxnSpLocks/>
            </p:cNvCxnSpPr>
            <p:nvPr/>
          </p:nvCxnSpPr>
          <p:spPr>
            <a:xfrm flipH="1">
              <a:off x="923193" y="3350901"/>
              <a:ext cx="10418885" cy="0"/>
            </a:xfrm>
            <a:prstGeom prst="line">
              <a:avLst/>
            </a:prstGeom>
            <a:noFill/>
            <a:ln w="38100" cap="flat" cmpd="sng" algn="ctr">
              <a:solidFill>
                <a:srgbClr val="B2B2B2"/>
              </a:solidFill>
              <a:prstDash val="solid"/>
              <a:miter lim="800000"/>
            </a:ln>
            <a:effectLst/>
          </p:spPr>
        </p:cxnSp>
        <p:grpSp>
          <p:nvGrpSpPr>
            <p:cNvPr id="20" name="Group 7">
              <a:extLst>
                <a:ext uri="{FF2B5EF4-FFF2-40B4-BE49-F238E27FC236}">
                  <a16:creationId xmlns:a16="http://schemas.microsoft.com/office/drawing/2014/main" id="{8546C8BE-D2AE-449C-BA91-EB9B8E788F67}"/>
                </a:ext>
              </a:extLst>
            </p:cNvPr>
            <p:cNvGrpSpPr/>
            <p:nvPr/>
          </p:nvGrpSpPr>
          <p:grpSpPr>
            <a:xfrm>
              <a:off x="1066238" y="2178943"/>
              <a:ext cx="1152128" cy="2066528"/>
              <a:chOff x="755576" y="2586608"/>
              <a:chExt cx="1152128" cy="2066528"/>
            </a:xfrm>
          </p:grpSpPr>
          <p:grpSp>
            <p:nvGrpSpPr>
              <p:cNvPr id="50" name="Group 8">
                <a:extLst>
                  <a:ext uri="{FF2B5EF4-FFF2-40B4-BE49-F238E27FC236}">
                    <a16:creationId xmlns:a16="http://schemas.microsoft.com/office/drawing/2014/main" id="{41B03284-E1B8-445C-8281-C6A45B254A64}"/>
                  </a:ext>
                </a:extLst>
              </p:cNvPr>
              <p:cNvGrpSpPr/>
              <p:nvPr/>
            </p:nvGrpSpPr>
            <p:grpSpPr>
              <a:xfrm>
                <a:off x="755576" y="2586608"/>
                <a:ext cx="1152128" cy="2066528"/>
                <a:chOff x="539552" y="2514600"/>
                <a:chExt cx="1152128" cy="2066528"/>
              </a:xfrm>
            </p:grpSpPr>
            <p:cxnSp>
              <p:nvCxnSpPr>
                <p:cNvPr id="52" name="Straight Connector 10">
                  <a:extLst>
                    <a:ext uri="{FF2B5EF4-FFF2-40B4-BE49-F238E27FC236}">
                      <a16:creationId xmlns:a16="http://schemas.microsoft.com/office/drawing/2014/main" id="{B786CC22-A2FB-4A2F-8A15-D1FF2AAEC99F}"/>
                    </a:ext>
                  </a:extLst>
                </p:cNvPr>
                <p:cNvCxnSpPr/>
                <p:nvPr/>
              </p:nvCxnSpPr>
              <p:spPr>
                <a:xfrm>
                  <a:off x="1115616" y="3429000"/>
                  <a:ext cx="0" cy="1152128"/>
                </a:xfrm>
                <a:prstGeom prst="line">
                  <a:avLst/>
                </a:prstGeom>
                <a:noFill/>
                <a:ln w="38100" cap="flat" cmpd="sng" algn="ctr">
                  <a:solidFill>
                    <a:srgbClr val="B2B2B2"/>
                  </a:solidFill>
                  <a:prstDash val="solid"/>
                  <a:miter lim="800000"/>
                  <a:tailEnd type="oval"/>
                </a:ln>
                <a:effectLst/>
              </p:spPr>
            </p:cxnSp>
            <p:sp>
              <p:nvSpPr>
                <p:cNvPr id="53" name="Oval 11">
                  <a:extLst>
                    <a:ext uri="{FF2B5EF4-FFF2-40B4-BE49-F238E27FC236}">
                      <a16:creationId xmlns:a16="http://schemas.microsoft.com/office/drawing/2014/main" id="{40F07DA2-269F-42B1-B3ED-7D27979A847F}"/>
                    </a:ext>
                  </a:extLst>
                </p:cNvPr>
                <p:cNvSpPr/>
                <p:nvPr/>
              </p:nvSpPr>
              <p:spPr>
                <a:xfrm>
                  <a:off x="658416" y="2514600"/>
                  <a:ext cx="914400" cy="914400"/>
                </a:xfrm>
                <a:prstGeom prst="ellipse">
                  <a:avLst/>
                </a:prstGeom>
                <a:solidFill>
                  <a:srgbClr val="B2B2B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54" name="Rectangle 12">
                  <a:extLst>
                    <a:ext uri="{FF2B5EF4-FFF2-40B4-BE49-F238E27FC236}">
                      <a16:creationId xmlns:a16="http://schemas.microsoft.com/office/drawing/2014/main" id="{5847F761-BBFE-4065-A6E2-4E6FF59E53FC}"/>
                    </a:ext>
                  </a:extLst>
                </p:cNvPr>
                <p:cNvSpPr/>
                <p:nvPr/>
              </p:nvSpPr>
              <p:spPr>
                <a:xfrm>
                  <a:off x="539552" y="3933056"/>
                  <a:ext cx="1152128" cy="457309"/>
                </a:xfrm>
                <a:prstGeom prst="rect">
                  <a:avLst/>
                </a:prstGeom>
                <a:solidFill>
                  <a:sysClr val="window" lastClr="FFFFFF"/>
                </a:solidFill>
                <a:ln w="38100" cap="flat" cmpd="sng" algn="ctr">
                  <a:solidFill>
                    <a:srgbClr val="B2B2B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51" name="TextBox 9">
                <a:extLst>
                  <a:ext uri="{FF2B5EF4-FFF2-40B4-BE49-F238E27FC236}">
                    <a16:creationId xmlns:a16="http://schemas.microsoft.com/office/drawing/2014/main" id="{416EF324-13FD-4B5F-95B4-255BB03999AF}"/>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2016</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21" name="Group 13">
              <a:extLst>
                <a:ext uri="{FF2B5EF4-FFF2-40B4-BE49-F238E27FC236}">
                  <a16:creationId xmlns:a16="http://schemas.microsoft.com/office/drawing/2014/main" id="{302C8AD9-F9B5-4E8F-A778-D1CBF015F13A}"/>
                </a:ext>
              </a:extLst>
            </p:cNvPr>
            <p:cNvGrpSpPr/>
            <p:nvPr/>
          </p:nvGrpSpPr>
          <p:grpSpPr>
            <a:xfrm>
              <a:off x="3304078" y="2178943"/>
              <a:ext cx="1152128" cy="2066528"/>
              <a:chOff x="755576" y="2586608"/>
              <a:chExt cx="1152128" cy="2066528"/>
            </a:xfrm>
          </p:grpSpPr>
          <p:grpSp>
            <p:nvGrpSpPr>
              <p:cNvPr id="45" name="Group 14">
                <a:extLst>
                  <a:ext uri="{FF2B5EF4-FFF2-40B4-BE49-F238E27FC236}">
                    <a16:creationId xmlns:a16="http://schemas.microsoft.com/office/drawing/2014/main" id="{016F7501-FD00-4696-9A02-4C4309705886}"/>
                  </a:ext>
                </a:extLst>
              </p:cNvPr>
              <p:cNvGrpSpPr/>
              <p:nvPr/>
            </p:nvGrpSpPr>
            <p:grpSpPr>
              <a:xfrm>
                <a:off x="755576" y="2586608"/>
                <a:ext cx="1152128" cy="2066528"/>
                <a:chOff x="539552" y="2514600"/>
                <a:chExt cx="1152128" cy="2066528"/>
              </a:xfrm>
            </p:grpSpPr>
            <p:cxnSp>
              <p:nvCxnSpPr>
                <p:cNvPr id="47" name="Straight Connector 16">
                  <a:extLst>
                    <a:ext uri="{FF2B5EF4-FFF2-40B4-BE49-F238E27FC236}">
                      <a16:creationId xmlns:a16="http://schemas.microsoft.com/office/drawing/2014/main" id="{FB31598B-FC22-4962-A24D-FDD768A34162}"/>
                    </a:ext>
                  </a:extLst>
                </p:cNvPr>
                <p:cNvCxnSpPr/>
                <p:nvPr/>
              </p:nvCxnSpPr>
              <p:spPr>
                <a:xfrm>
                  <a:off x="1115616" y="3429000"/>
                  <a:ext cx="0" cy="1152128"/>
                </a:xfrm>
                <a:prstGeom prst="line">
                  <a:avLst/>
                </a:prstGeom>
                <a:noFill/>
                <a:ln w="38100" cap="flat" cmpd="sng" algn="ctr">
                  <a:solidFill>
                    <a:srgbClr val="FDBDC7"/>
                  </a:solidFill>
                  <a:prstDash val="solid"/>
                  <a:miter lim="800000"/>
                  <a:tailEnd type="oval"/>
                </a:ln>
                <a:effectLst/>
              </p:spPr>
            </p:cxnSp>
            <p:sp>
              <p:nvSpPr>
                <p:cNvPr id="48" name="Oval 17">
                  <a:extLst>
                    <a:ext uri="{FF2B5EF4-FFF2-40B4-BE49-F238E27FC236}">
                      <a16:creationId xmlns:a16="http://schemas.microsoft.com/office/drawing/2014/main" id="{F447EA82-A3BD-40A5-9DF0-3BB582A941E7}"/>
                    </a:ext>
                  </a:extLst>
                </p:cNvPr>
                <p:cNvSpPr/>
                <p:nvPr/>
              </p:nvSpPr>
              <p:spPr>
                <a:xfrm>
                  <a:off x="658416" y="2514600"/>
                  <a:ext cx="914400" cy="914400"/>
                </a:xfrm>
                <a:prstGeom prst="ellipse">
                  <a:avLst/>
                </a:prstGeom>
                <a:solidFill>
                  <a:srgbClr val="FDBDC7"/>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49" name="Rectangle 18">
                  <a:extLst>
                    <a:ext uri="{FF2B5EF4-FFF2-40B4-BE49-F238E27FC236}">
                      <a16:creationId xmlns:a16="http://schemas.microsoft.com/office/drawing/2014/main" id="{6FE8E737-BEB8-49F4-9195-E11D47346F1E}"/>
                    </a:ext>
                  </a:extLst>
                </p:cNvPr>
                <p:cNvSpPr/>
                <p:nvPr/>
              </p:nvSpPr>
              <p:spPr>
                <a:xfrm>
                  <a:off x="539552" y="3933056"/>
                  <a:ext cx="1152128" cy="457309"/>
                </a:xfrm>
                <a:prstGeom prst="rect">
                  <a:avLst/>
                </a:prstGeom>
                <a:solidFill>
                  <a:sysClr val="window" lastClr="FFFFFF"/>
                </a:solidFill>
                <a:ln w="38100" cap="flat" cmpd="sng" algn="ctr">
                  <a:solidFill>
                    <a:srgbClr val="FDBD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46" name="TextBox 15">
                <a:extLst>
                  <a:ext uri="{FF2B5EF4-FFF2-40B4-BE49-F238E27FC236}">
                    <a16:creationId xmlns:a16="http://schemas.microsoft.com/office/drawing/2014/main" id="{3F8C2C7A-8E33-4637-9919-4CD9758C8296}"/>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2017</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22" name="Group 19">
              <a:extLst>
                <a:ext uri="{FF2B5EF4-FFF2-40B4-BE49-F238E27FC236}">
                  <a16:creationId xmlns:a16="http://schemas.microsoft.com/office/drawing/2014/main" id="{5A4CC55C-5842-47A4-9B52-8028E77934F9}"/>
                </a:ext>
              </a:extLst>
            </p:cNvPr>
            <p:cNvGrpSpPr/>
            <p:nvPr/>
          </p:nvGrpSpPr>
          <p:grpSpPr>
            <a:xfrm>
              <a:off x="5541918" y="2178943"/>
              <a:ext cx="1152128" cy="2066528"/>
              <a:chOff x="755576" y="2586608"/>
              <a:chExt cx="1152128" cy="2066528"/>
            </a:xfrm>
          </p:grpSpPr>
          <p:grpSp>
            <p:nvGrpSpPr>
              <p:cNvPr id="40" name="Group 20">
                <a:extLst>
                  <a:ext uri="{FF2B5EF4-FFF2-40B4-BE49-F238E27FC236}">
                    <a16:creationId xmlns:a16="http://schemas.microsoft.com/office/drawing/2014/main" id="{E70EB7D8-D9BF-4695-BBFA-58837ACAC99A}"/>
                  </a:ext>
                </a:extLst>
              </p:cNvPr>
              <p:cNvGrpSpPr/>
              <p:nvPr/>
            </p:nvGrpSpPr>
            <p:grpSpPr>
              <a:xfrm>
                <a:off x="755576" y="2586608"/>
                <a:ext cx="1152128" cy="2066528"/>
                <a:chOff x="539552" y="2514600"/>
                <a:chExt cx="1152128" cy="2066528"/>
              </a:xfrm>
            </p:grpSpPr>
            <p:cxnSp>
              <p:nvCxnSpPr>
                <p:cNvPr id="42" name="Straight Connector 22">
                  <a:extLst>
                    <a:ext uri="{FF2B5EF4-FFF2-40B4-BE49-F238E27FC236}">
                      <a16:creationId xmlns:a16="http://schemas.microsoft.com/office/drawing/2014/main" id="{D3FF4AB2-DBC9-44E7-8D24-D6CA9CF20277}"/>
                    </a:ext>
                  </a:extLst>
                </p:cNvPr>
                <p:cNvCxnSpPr/>
                <p:nvPr/>
              </p:nvCxnSpPr>
              <p:spPr>
                <a:xfrm>
                  <a:off x="1115616" y="3429000"/>
                  <a:ext cx="0" cy="1152128"/>
                </a:xfrm>
                <a:prstGeom prst="line">
                  <a:avLst/>
                </a:prstGeom>
                <a:noFill/>
                <a:ln w="38100" cap="flat" cmpd="sng" algn="ctr">
                  <a:solidFill>
                    <a:srgbClr val="85C2F8"/>
                  </a:solidFill>
                  <a:prstDash val="solid"/>
                  <a:miter lim="800000"/>
                  <a:tailEnd type="oval"/>
                </a:ln>
                <a:effectLst/>
              </p:spPr>
            </p:cxnSp>
            <p:sp>
              <p:nvSpPr>
                <p:cNvPr id="43" name="Oval 23">
                  <a:extLst>
                    <a:ext uri="{FF2B5EF4-FFF2-40B4-BE49-F238E27FC236}">
                      <a16:creationId xmlns:a16="http://schemas.microsoft.com/office/drawing/2014/main" id="{0A02943C-DBD2-401A-A0D4-92A9E528AF18}"/>
                    </a:ext>
                  </a:extLst>
                </p:cNvPr>
                <p:cNvSpPr/>
                <p:nvPr/>
              </p:nvSpPr>
              <p:spPr>
                <a:xfrm>
                  <a:off x="658416" y="2514600"/>
                  <a:ext cx="914400" cy="914400"/>
                </a:xfrm>
                <a:prstGeom prst="ellipse">
                  <a:avLst/>
                </a:prstGeom>
                <a:solidFill>
                  <a:srgbClr val="85C2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44" name="Rectangle 24">
                  <a:extLst>
                    <a:ext uri="{FF2B5EF4-FFF2-40B4-BE49-F238E27FC236}">
                      <a16:creationId xmlns:a16="http://schemas.microsoft.com/office/drawing/2014/main" id="{0A763949-D3CE-417A-9C02-2387C1C7A254}"/>
                    </a:ext>
                  </a:extLst>
                </p:cNvPr>
                <p:cNvSpPr/>
                <p:nvPr/>
              </p:nvSpPr>
              <p:spPr>
                <a:xfrm>
                  <a:off x="539552" y="3933056"/>
                  <a:ext cx="1152128" cy="457309"/>
                </a:xfrm>
                <a:prstGeom prst="rect">
                  <a:avLst/>
                </a:prstGeom>
                <a:solidFill>
                  <a:sysClr val="window" lastClr="FFFFFF"/>
                </a:solidFill>
                <a:ln w="38100" cap="flat" cmpd="sng" algn="ctr">
                  <a:solidFill>
                    <a:srgbClr val="85C2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41" name="TextBox 21">
                <a:extLst>
                  <a:ext uri="{FF2B5EF4-FFF2-40B4-BE49-F238E27FC236}">
                    <a16:creationId xmlns:a16="http://schemas.microsoft.com/office/drawing/2014/main" id="{6AC850F4-A39B-4776-9CC0-3C45A89B40A9}"/>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2018</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23" name="Group 25">
              <a:extLst>
                <a:ext uri="{FF2B5EF4-FFF2-40B4-BE49-F238E27FC236}">
                  <a16:creationId xmlns:a16="http://schemas.microsoft.com/office/drawing/2014/main" id="{481B5E3F-95A9-41C3-9F7C-74720C115991}"/>
                </a:ext>
              </a:extLst>
            </p:cNvPr>
            <p:cNvGrpSpPr/>
            <p:nvPr/>
          </p:nvGrpSpPr>
          <p:grpSpPr>
            <a:xfrm>
              <a:off x="7779758" y="2178943"/>
              <a:ext cx="1152128" cy="2066528"/>
              <a:chOff x="755576" y="2586608"/>
              <a:chExt cx="1152128" cy="2066528"/>
            </a:xfrm>
          </p:grpSpPr>
          <p:grpSp>
            <p:nvGrpSpPr>
              <p:cNvPr id="35" name="Group 26">
                <a:extLst>
                  <a:ext uri="{FF2B5EF4-FFF2-40B4-BE49-F238E27FC236}">
                    <a16:creationId xmlns:a16="http://schemas.microsoft.com/office/drawing/2014/main" id="{DD4CE376-FD74-4527-B147-11D078632A2E}"/>
                  </a:ext>
                </a:extLst>
              </p:cNvPr>
              <p:cNvGrpSpPr/>
              <p:nvPr/>
            </p:nvGrpSpPr>
            <p:grpSpPr>
              <a:xfrm>
                <a:off x="755576" y="2586608"/>
                <a:ext cx="1152128" cy="2066528"/>
                <a:chOff x="539552" y="2514600"/>
                <a:chExt cx="1152128" cy="2066528"/>
              </a:xfrm>
            </p:grpSpPr>
            <p:cxnSp>
              <p:nvCxnSpPr>
                <p:cNvPr id="37" name="Straight Connector 28">
                  <a:extLst>
                    <a:ext uri="{FF2B5EF4-FFF2-40B4-BE49-F238E27FC236}">
                      <a16:creationId xmlns:a16="http://schemas.microsoft.com/office/drawing/2014/main" id="{14DFE61E-20EE-43B4-8E2C-8F2A7E57F3B8}"/>
                    </a:ext>
                  </a:extLst>
                </p:cNvPr>
                <p:cNvCxnSpPr/>
                <p:nvPr/>
              </p:nvCxnSpPr>
              <p:spPr>
                <a:xfrm>
                  <a:off x="1115616" y="3429000"/>
                  <a:ext cx="0" cy="1152128"/>
                </a:xfrm>
                <a:prstGeom prst="line">
                  <a:avLst/>
                </a:prstGeom>
                <a:noFill/>
                <a:ln w="38100" cap="flat" cmpd="sng" algn="ctr">
                  <a:solidFill>
                    <a:srgbClr val="96E5D8"/>
                  </a:solidFill>
                  <a:prstDash val="solid"/>
                  <a:miter lim="800000"/>
                  <a:tailEnd type="oval"/>
                </a:ln>
                <a:effectLst/>
              </p:spPr>
            </p:cxnSp>
            <p:sp>
              <p:nvSpPr>
                <p:cNvPr id="38" name="Oval 29">
                  <a:extLst>
                    <a:ext uri="{FF2B5EF4-FFF2-40B4-BE49-F238E27FC236}">
                      <a16:creationId xmlns:a16="http://schemas.microsoft.com/office/drawing/2014/main" id="{5D8924FD-D5F1-4667-9120-C5D09596229E}"/>
                    </a:ext>
                  </a:extLst>
                </p:cNvPr>
                <p:cNvSpPr/>
                <p:nvPr/>
              </p:nvSpPr>
              <p:spPr>
                <a:xfrm>
                  <a:off x="658416" y="2514600"/>
                  <a:ext cx="914400" cy="914400"/>
                </a:xfrm>
                <a:prstGeom prst="ellipse">
                  <a:avLst/>
                </a:prstGeom>
                <a:solidFill>
                  <a:srgbClr val="96E5D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39" name="Rectangle 30">
                  <a:extLst>
                    <a:ext uri="{FF2B5EF4-FFF2-40B4-BE49-F238E27FC236}">
                      <a16:creationId xmlns:a16="http://schemas.microsoft.com/office/drawing/2014/main" id="{CD27DCAE-4543-44E5-BDBA-BB672CBB65F0}"/>
                    </a:ext>
                  </a:extLst>
                </p:cNvPr>
                <p:cNvSpPr/>
                <p:nvPr/>
              </p:nvSpPr>
              <p:spPr>
                <a:xfrm>
                  <a:off x="539552" y="3933056"/>
                  <a:ext cx="1152128" cy="457309"/>
                </a:xfrm>
                <a:prstGeom prst="rect">
                  <a:avLst/>
                </a:prstGeom>
                <a:solidFill>
                  <a:sysClr val="window" lastClr="FFFFFF"/>
                </a:solidFill>
                <a:ln w="38100" cap="flat" cmpd="sng" algn="ctr">
                  <a:solidFill>
                    <a:srgbClr val="96E5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36" name="TextBox 27">
                <a:extLst>
                  <a:ext uri="{FF2B5EF4-FFF2-40B4-BE49-F238E27FC236}">
                    <a16:creationId xmlns:a16="http://schemas.microsoft.com/office/drawing/2014/main" id="{F3CF9AB5-96FB-4625-92CC-F6A472B80084}"/>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2019</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24" name="Group 31">
              <a:extLst>
                <a:ext uri="{FF2B5EF4-FFF2-40B4-BE49-F238E27FC236}">
                  <a16:creationId xmlns:a16="http://schemas.microsoft.com/office/drawing/2014/main" id="{8EBDE6A3-2191-46A5-B8B9-02C5AF17FBCE}"/>
                </a:ext>
              </a:extLst>
            </p:cNvPr>
            <p:cNvGrpSpPr/>
            <p:nvPr/>
          </p:nvGrpSpPr>
          <p:grpSpPr>
            <a:xfrm>
              <a:off x="10017597" y="2178943"/>
              <a:ext cx="1152128" cy="2066528"/>
              <a:chOff x="755576" y="2586608"/>
              <a:chExt cx="1152128" cy="2066528"/>
            </a:xfrm>
          </p:grpSpPr>
          <p:grpSp>
            <p:nvGrpSpPr>
              <p:cNvPr id="30" name="Group 32">
                <a:extLst>
                  <a:ext uri="{FF2B5EF4-FFF2-40B4-BE49-F238E27FC236}">
                    <a16:creationId xmlns:a16="http://schemas.microsoft.com/office/drawing/2014/main" id="{AC42CDA0-7658-4EBF-A0E5-6D2E0FB9500F}"/>
                  </a:ext>
                </a:extLst>
              </p:cNvPr>
              <p:cNvGrpSpPr/>
              <p:nvPr/>
            </p:nvGrpSpPr>
            <p:grpSpPr>
              <a:xfrm>
                <a:off x="755576" y="2586608"/>
                <a:ext cx="1152128" cy="2066528"/>
                <a:chOff x="539552" y="2514600"/>
                <a:chExt cx="1152128" cy="2066528"/>
              </a:xfrm>
            </p:grpSpPr>
            <p:cxnSp>
              <p:nvCxnSpPr>
                <p:cNvPr id="32" name="Straight Connector 34">
                  <a:extLst>
                    <a:ext uri="{FF2B5EF4-FFF2-40B4-BE49-F238E27FC236}">
                      <a16:creationId xmlns:a16="http://schemas.microsoft.com/office/drawing/2014/main" id="{8F7FB1DE-800E-4CDE-9F28-F15290D71B7F}"/>
                    </a:ext>
                  </a:extLst>
                </p:cNvPr>
                <p:cNvCxnSpPr/>
                <p:nvPr/>
              </p:nvCxnSpPr>
              <p:spPr>
                <a:xfrm>
                  <a:off x="1115616" y="3429000"/>
                  <a:ext cx="0" cy="1152128"/>
                </a:xfrm>
                <a:prstGeom prst="line">
                  <a:avLst/>
                </a:prstGeom>
                <a:noFill/>
                <a:ln w="38100" cap="flat" cmpd="sng" algn="ctr">
                  <a:solidFill>
                    <a:srgbClr val="B2B2B2"/>
                  </a:solidFill>
                  <a:prstDash val="solid"/>
                  <a:miter lim="800000"/>
                  <a:tailEnd type="oval"/>
                </a:ln>
                <a:effectLst/>
              </p:spPr>
            </p:cxnSp>
            <p:sp>
              <p:nvSpPr>
                <p:cNvPr id="33" name="Oval 35">
                  <a:extLst>
                    <a:ext uri="{FF2B5EF4-FFF2-40B4-BE49-F238E27FC236}">
                      <a16:creationId xmlns:a16="http://schemas.microsoft.com/office/drawing/2014/main" id="{8FB01B57-16BE-4FF0-8736-BE0C0775073D}"/>
                    </a:ext>
                  </a:extLst>
                </p:cNvPr>
                <p:cNvSpPr/>
                <p:nvPr/>
              </p:nvSpPr>
              <p:spPr>
                <a:xfrm>
                  <a:off x="658416" y="2514600"/>
                  <a:ext cx="914400" cy="914400"/>
                </a:xfrm>
                <a:prstGeom prst="ellipse">
                  <a:avLst/>
                </a:prstGeom>
                <a:solidFill>
                  <a:srgbClr val="BE8B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34" name="Rectangle 36">
                  <a:extLst>
                    <a:ext uri="{FF2B5EF4-FFF2-40B4-BE49-F238E27FC236}">
                      <a16:creationId xmlns:a16="http://schemas.microsoft.com/office/drawing/2014/main" id="{B383EA5F-7AA7-45A0-B24F-20D69C79D3C9}"/>
                    </a:ext>
                  </a:extLst>
                </p:cNvPr>
                <p:cNvSpPr/>
                <p:nvPr/>
              </p:nvSpPr>
              <p:spPr>
                <a:xfrm>
                  <a:off x="539552" y="3933056"/>
                  <a:ext cx="1152128" cy="457309"/>
                </a:xfrm>
                <a:prstGeom prst="rect">
                  <a:avLst/>
                </a:prstGeom>
                <a:solidFill>
                  <a:srgbClr val="BE8BE2"/>
                </a:solidFill>
                <a:ln w="38100" cap="flat" cmpd="sng" algn="ctr">
                  <a:solidFill>
                    <a:srgbClr val="B2B2B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31" name="TextBox 33">
                <a:extLst>
                  <a:ext uri="{FF2B5EF4-FFF2-40B4-BE49-F238E27FC236}">
                    <a16:creationId xmlns:a16="http://schemas.microsoft.com/office/drawing/2014/main" id="{5A2D4718-8058-40CD-8376-443B9DC00039}"/>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pitchFamily="34" charset="0"/>
                    <a:ea typeface="Arial Unicode MS"/>
                    <a:cs typeface="Arial" pitchFamily="34" charset="0"/>
                  </a:rPr>
                  <a:t>2020</a:t>
                </a:r>
                <a:endParaRPr kumimoji="0" lang="ko-KR" altLang="en-US" sz="1600" b="1" i="0" u="none" strike="noStrike" kern="1200" cap="none" spc="0" normalizeH="0" baseline="0" noProof="0" dirty="0">
                  <a:ln>
                    <a:noFill/>
                  </a:ln>
                  <a:solidFill>
                    <a:prstClr val="white"/>
                  </a:solidFill>
                  <a:effectLst/>
                  <a:uLnTx/>
                  <a:uFillTx/>
                  <a:latin typeface="Arial" pitchFamily="34" charset="0"/>
                  <a:ea typeface="Arial Unicode MS"/>
                  <a:cs typeface="Arial" pitchFamily="34" charset="0"/>
                </a:endParaRPr>
              </a:p>
            </p:txBody>
          </p:sp>
        </p:grpSp>
        <p:sp>
          <p:nvSpPr>
            <p:cNvPr id="25" name="Rounded Rectangle 31">
              <a:extLst>
                <a:ext uri="{FF2B5EF4-FFF2-40B4-BE49-F238E27FC236}">
                  <a16:creationId xmlns:a16="http://schemas.microsoft.com/office/drawing/2014/main" id="{AFC9BD00-F297-4071-9ED0-16895BBE075F}"/>
                </a:ext>
              </a:extLst>
            </p:cNvPr>
            <p:cNvSpPr>
              <a:spLocks noChangeAspect="1"/>
            </p:cNvSpPr>
            <p:nvPr/>
          </p:nvSpPr>
          <p:spPr>
            <a:xfrm>
              <a:off x="1488094" y="2439021"/>
              <a:ext cx="308415" cy="43850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26" name="Oval 50">
              <a:extLst>
                <a:ext uri="{FF2B5EF4-FFF2-40B4-BE49-F238E27FC236}">
                  <a16:creationId xmlns:a16="http://schemas.microsoft.com/office/drawing/2014/main" id="{5203A298-F9D4-4D3A-8D8C-DDEF07D11FF1}"/>
                </a:ext>
              </a:extLst>
            </p:cNvPr>
            <p:cNvSpPr>
              <a:spLocks noChangeAspect="1"/>
            </p:cNvSpPr>
            <p:nvPr/>
          </p:nvSpPr>
          <p:spPr>
            <a:xfrm>
              <a:off x="3688544" y="2439021"/>
              <a:ext cx="388252" cy="43850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27" name="Heart 17">
              <a:extLst>
                <a:ext uri="{FF2B5EF4-FFF2-40B4-BE49-F238E27FC236}">
                  <a16:creationId xmlns:a16="http://schemas.microsoft.com/office/drawing/2014/main" id="{5227746E-2723-4A0D-AC40-FBA7F9F1F39B}"/>
                </a:ext>
              </a:extLst>
            </p:cNvPr>
            <p:cNvSpPr/>
            <p:nvPr/>
          </p:nvSpPr>
          <p:spPr>
            <a:xfrm>
              <a:off x="10386208" y="2454874"/>
              <a:ext cx="414906" cy="406801"/>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28" name="Rounded Rectangle 25">
              <a:extLst>
                <a:ext uri="{FF2B5EF4-FFF2-40B4-BE49-F238E27FC236}">
                  <a16:creationId xmlns:a16="http://schemas.microsoft.com/office/drawing/2014/main" id="{F6BDD17B-26A4-4747-9F0D-01875AE9BA42}"/>
                </a:ext>
              </a:extLst>
            </p:cNvPr>
            <p:cNvSpPr/>
            <p:nvPr/>
          </p:nvSpPr>
          <p:spPr>
            <a:xfrm>
              <a:off x="8148944" y="2484699"/>
              <a:ext cx="411903" cy="34715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29" name="Chord 32">
              <a:extLst>
                <a:ext uri="{FF2B5EF4-FFF2-40B4-BE49-F238E27FC236}">
                  <a16:creationId xmlns:a16="http://schemas.microsoft.com/office/drawing/2014/main" id="{5864E2B1-35BD-41D7-B6A4-DD7B11A0BCEC}"/>
                </a:ext>
              </a:extLst>
            </p:cNvPr>
            <p:cNvSpPr/>
            <p:nvPr/>
          </p:nvSpPr>
          <p:spPr>
            <a:xfrm>
              <a:off x="5902156" y="2454129"/>
              <a:ext cx="411903" cy="408291"/>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grpSp>
    </p:spTree>
    <p:extLst>
      <p:ext uri="{BB962C8B-B14F-4D97-AF65-F5344CB8AC3E}">
        <p14:creationId xmlns:p14="http://schemas.microsoft.com/office/powerpoint/2010/main" val="359950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0519E2E8-D4AD-433C-843B-14946802BF9E}"/>
              </a:ext>
            </a:extLst>
          </p:cNvPr>
          <p:cNvGrpSpPr/>
          <p:nvPr/>
        </p:nvGrpSpPr>
        <p:grpSpPr>
          <a:xfrm>
            <a:off x="3946957" y="2877588"/>
            <a:ext cx="5254112" cy="873092"/>
            <a:chOff x="5680459" y="1490186"/>
            <a:chExt cx="5408024" cy="1124044"/>
          </a:xfrm>
        </p:grpSpPr>
        <p:sp>
          <p:nvSpPr>
            <p:cNvPr id="4" name="TextBox 5">
              <a:extLst>
                <a:ext uri="{FF2B5EF4-FFF2-40B4-BE49-F238E27FC236}">
                  <a16:creationId xmlns:a16="http://schemas.microsoft.com/office/drawing/2014/main" id="{D4A72921-CF7D-48C1-BB6F-74DF010DD0CF}"/>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sp>
          <p:nvSpPr>
            <p:cNvPr id="5" name="TextBox 6">
              <a:extLst>
                <a:ext uri="{FF2B5EF4-FFF2-40B4-BE49-F238E27FC236}">
                  <a16:creationId xmlns:a16="http://schemas.microsoft.com/office/drawing/2014/main" id="{9C47D8BE-6AFE-4675-9158-1AC7E50E599B}"/>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6" name="TextBox 7">
              <a:extLst>
                <a:ext uri="{FF2B5EF4-FFF2-40B4-BE49-F238E27FC236}">
                  <a16:creationId xmlns:a16="http://schemas.microsoft.com/office/drawing/2014/main" id="{0FFB6451-FF93-46C1-9E79-5DE3E6DE3184}"/>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3"/>
                  </a:solidFill>
                  <a:cs typeface="Arial" pitchFamily="34" charset="0"/>
                </a:rPr>
                <a:t>Contents Here</a:t>
              </a:r>
              <a:endParaRPr lang="ko-KR" altLang="en-US" sz="2400" b="1" dirty="0">
                <a:solidFill>
                  <a:schemeClr val="accent3"/>
                </a:solidFill>
                <a:cs typeface="Arial" pitchFamily="34" charset="0"/>
              </a:endParaRPr>
            </a:p>
          </p:txBody>
        </p:sp>
      </p:grpSp>
      <p:grpSp>
        <p:nvGrpSpPr>
          <p:cNvPr id="7" name="Group 8">
            <a:extLst>
              <a:ext uri="{FF2B5EF4-FFF2-40B4-BE49-F238E27FC236}">
                <a16:creationId xmlns:a16="http://schemas.microsoft.com/office/drawing/2014/main" id="{2C69633E-D259-4B98-84D0-95691C64ABBC}"/>
              </a:ext>
            </a:extLst>
          </p:cNvPr>
          <p:cNvGrpSpPr/>
          <p:nvPr/>
        </p:nvGrpSpPr>
        <p:grpSpPr>
          <a:xfrm>
            <a:off x="3946957" y="935833"/>
            <a:ext cx="5254112" cy="873092"/>
            <a:chOff x="5680459" y="1490186"/>
            <a:chExt cx="5408024" cy="1124044"/>
          </a:xfrm>
        </p:grpSpPr>
        <p:sp>
          <p:nvSpPr>
            <p:cNvPr id="8" name="TextBox 9">
              <a:extLst>
                <a:ext uri="{FF2B5EF4-FFF2-40B4-BE49-F238E27FC236}">
                  <a16:creationId xmlns:a16="http://schemas.microsoft.com/office/drawing/2014/main" id="{14735379-DCB6-4A53-BAC5-C37424CCE9E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9" name="TextBox 10">
              <a:extLst>
                <a:ext uri="{FF2B5EF4-FFF2-40B4-BE49-F238E27FC236}">
                  <a16:creationId xmlns:a16="http://schemas.microsoft.com/office/drawing/2014/main" id="{986F4B7F-D1FC-421D-906B-C7EF1BCF4D8E}"/>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0" name="TextBox 11">
              <a:extLst>
                <a:ext uri="{FF2B5EF4-FFF2-40B4-BE49-F238E27FC236}">
                  <a16:creationId xmlns:a16="http://schemas.microsoft.com/office/drawing/2014/main" id="{EB5D0CD6-C905-44D4-B337-1D456398BE55}"/>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1"/>
                  </a:solidFill>
                  <a:cs typeface="Arial" pitchFamily="34" charset="0"/>
                </a:rPr>
                <a:t>Contents Here</a:t>
              </a:r>
              <a:endParaRPr lang="ko-KR" altLang="en-US" sz="2400" b="1" dirty="0">
                <a:solidFill>
                  <a:schemeClr val="accent1"/>
                </a:solidFill>
                <a:cs typeface="Arial" pitchFamily="34" charset="0"/>
              </a:endParaRPr>
            </a:p>
          </p:txBody>
        </p:sp>
      </p:grpSp>
      <p:grpSp>
        <p:nvGrpSpPr>
          <p:cNvPr id="11" name="Group 12">
            <a:extLst>
              <a:ext uri="{FF2B5EF4-FFF2-40B4-BE49-F238E27FC236}">
                <a16:creationId xmlns:a16="http://schemas.microsoft.com/office/drawing/2014/main" id="{DAD86DEC-42BD-496B-A699-C5C9733ED6B5}"/>
              </a:ext>
            </a:extLst>
          </p:cNvPr>
          <p:cNvGrpSpPr/>
          <p:nvPr/>
        </p:nvGrpSpPr>
        <p:grpSpPr>
          <a:xfrm>
            <a:off x="3946957" y="1906711"/>
            <a:ext cx="5254112" cy="873092"/>
            <a:chOff x="5680459" y="1490186"/>
            <a:chExt cx="5408024" cy="1124044"/>
          </a:xfrm>
        </p:grpSpPr>
        <p:sp>
          <p:nvSpPr>
            <p:cNvPr id="12" name="TextBox 13">
              <a:extLst>
                <a:ext uri="{FF2B5EF4-FFF2-40B4-BE49-F238E27FC236}">
                  <a16:creationId xmlns:a16="http://schemas.microsoft.com/office/drawing/2014/main" id="{2707F24E-3803-488B-8220-2D60D2BAD9B8}"/>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2"/>
                  </a:solidFill>
                  <a:cs typeface="Arial" pitchFamily="34" charset="0"/>
                </a:rPr>
                <a:t>02</a:t>
              </a:r>
              <a:endParaRPr lang="ko-KR" altLang="en-US" sz="3600" b="1" dirty="0">
                <a:solidFill>
                  <a:schemeClr val="accent2"/>
                </a:solidFill>
                <a:cs typeface="Arial" pitchFamily="34" charset="0"/>
              </a:endParaRPr>
            </a:p>
          </p:txBody>
        </p:sp>
        <p:sp>
          <p:nvSpPr>
            <p:cNvPr id="13" name="TextBox 14">
              <a:extLst>
                <a:ext uri="{FF2B5EF4-FFF2-40B4-BE49-F238E27FC236}">
                  <a16:creationId xmlns:a16="http://schemas.microsoft.com/office/drawing/2014/main" id="{05248888-B879-4783-A8DF-94FAE0744478}"/>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4" name="TextBox 15">
              <a:extLst>
                <a:ext uri="{FF2B5EF4-FFF2-40B4-BE49-F238E27FC236}">
                  <a16:creationId xmlns:a16="http://schemas.microsoft.com/office/drawing/2014/main" id="{D150E4DF-1519-411F-BE0A-AC3F2A78FC39}"/>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2"/>
                  </a:solidFill>
                  <a:cs typeface="Arial" pitchFamily="34" charset="0"/>
                </a:rPr>
                <a:t>Contents Here</a:t>
              </a:r>
              <a:endParaRPr lang="ko-KR" altLang="en-US" sz="2400" b="1" dirty="0">
                <a:solidFill>
                  <a:schemeClr val="accent2"/>
                </a:solidFill>
                <a:cs typeface="Arial" pitchFamily="34" charset="0"/>
              </a:endParaRPr>
            </a:p>
          </p:txBody>
        </p:sp>
      </p:grpSp>
      <p:grpSp>
        <p:nvGrpSpPr>
          <p:cNvPr id="15" name="Group 16">
            <a:extLst>
              <a:ext uri="{FF2B5EF4-FFF2-40B4-BE49-F238E27FC236}">
                <a16:creationId xmlns:a16="http://schemas.microsoft.com/office/drawing/2014/main" id="{E839BAA4-5F9D-4958-AD6E-AC44D2997E27}"/>
              </a:ext>
            </a:extLst>
          </p:cNvPr>
          <p:cNvGrpSpPr/>
          <p:nvPr/>
        </p:nvGrpSpPr>
        <p:grpSpPr>
          <a:xfrm>
            <a:off x="3946957" y="3848466"/>
            <a:ext cx="5254112" cy="873092"/>
            <a:chOff x="5680459" y="1490186"/>
            <a:chExt cx="5408024" cy="1124044"/>
          </a:xfrm>
        </p:grpSpPr>
        <p:sp>
          <p:nvSpPr>
            <p:cNvPr id="16" name="TextBox 17">
              <a:extLst>
                <a:ext uri="{FF2B5EF4-FFF2-40B4-BE49-F238E27FC236}">
                  <a16:creationId xmlns:a16="http://schemas.microsoft.com/office/drawing/2014/main" id="{70F92BCC-9631-486A-971F-072B97FCF22B}"/>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4"/>
                  </a:solidFill>
                  <a:cs typeface="Arial" pitchFamily="34" charset="0"/>
                </a:rPr>
                <a:t>04</a:t>
              </a:r>
              <a:endParaRPr lang="ko-KR" altLang="en-US" sz="3600" b="1" dirty="0">
                <a:solidFill>
                  <a:schemeClr val="accent4"/>
                </a:solidFill>
                <a:cs typeface="Arial" pitchFamily="34" charset="0"/>
              </a:endParaRPr>
            </a:p>
          </p:txBody>
        </p:sp>
        <p:sp>
          <p:nvSpPr>
            <p:cNvPr id="17" name="TextBox 18">
              <a:extLst>
                <a:ext uri="{FF2B5EF4-FFF2-40B4-BE49-F238E27FC236}">
                  <a16:creationId xmlns:a16="http://schemas.microsoft.com/office/drawing/2014/main" id="{1B5D7A9B-031A-4781-8213-B0ED16866739}"/>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8" name="TextBox 20">
              <a:extLst>
                <a:ext uri="{FF2B5EF4-FFF2-40B4-BE49-F238E27FC236}">
                  <a16:creationId xmlns:a16="http://schemas.microsoft.com/office/drawing/2014/main" id="{9C6714C2-6636-40FD-8724-D7A11BD147A1}"/>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4"/>
                  </a:solidFill>
                  <a:cs typeface="Arial" pitchFamily="34" charset="0"/>
                </a:rPr>
                <a:t>Contents Here</a:t>
              </a:r>
              <a:endParaRPr lang="ko-KR" altLang="en-US" sz="2400" b="1" dirty="0">
                <a:solidFill>
                  <a:schemeClr val="accent4"/>
                </a:solidFill>
                <a:cs typeface="Arial" pitchFamily="34" charset="0"/>
              </a:endParaRPr>
            </a:p>
          </p:txBody>
        </p:sp>
      </p:grpSp>
      <p:grpSp>
        <p:nvGrpSpPr>
          <p:cNvPr id="20" name="Grupo 19">
            <a:extLst>
              <a:ext uri="{FF2B5EF4-FFF2-40B4-BE49-F238E27FC236}">
                <a16:creationId xmlns:a16="http://schemas.microsoft.com/office/drawing/2014/main" id="{F6A834B1-455E-4746-B6EF-DE908D6E943F}"/>
              </a:ext>
            </a:extLst>
          </p:cNvPr>
          <p:cNvGrpSpPr/>
          <p:nvPr/>
        </p:nvGrpSpPr>
        <p:grpSpPr>
          <a:xfrm>
            <a:off x="635685" y="1137211"/>
            <a:ext cx="3006692" cy="3639600"/>
            <a:chOff x="2608189" y="3553577"/>
            <a:chExt cx="1034187" cy="1251883"/>
          </a:xfrm>
          <a:solidFill>
            <a:srgbClr val="1499B8"/>
          </a:solidFill>
        </p:grpSpPr>
        <p:sp>
          <p:nvSpPr>
            <p:cNvPr id="22" name="Forma libre: forma 21">
              <a:extLst>
                <a:ext uri="{FF2B5EF4-FFF2-40B4-BE49-F238E27FC236}">
                  <a16:creationId xmlns:a16="http://schemas.microsoft.com/office/drawing/2014/main" id="{093E5C18-8853-49D5-957C-1B8E3B4BFED3}"/>
                </a:ext>
              </a:extLst>
            </p:cNvPr>
            <p:cNvSpPr/>
            <p:nvPr/>
          </p:nvSpPr>
          <p:spPr>
            <a:xfrm>
              <a:off x="2608189" y="3924013"/>
              <a:ext cx="243604" cy="881447"/>
            </a:xfrm>
            <a:custGeom>
              <a:avLst/>
              <a:gdLst>
                <a:gd name="connsiteX0" fmla="*/ 120818 w 243604"/>
                <a:gd name="connsiteY0" fmla="*/ 0 h 881447"/>
                <a:gd name="connsiteX1" fmla="*/ 242166 w 243604"/>
                <a:gd name="connsiteY1" fmla="*/ 91726 h 881447"/>
                <a:gd name="connsiteX2" fmla="*/ 178063 w 243604"/>
                <a:gd name="connsiteY2" fmla="*/ 177260 h 881447"/>
                <a:gd name="connsiteX3" fmla="*/ 242738 w 243604"/>
                <a:gd name="connsiteY3" fmla="*/ 238696 h 881447"/>
                <a:gd name="connsiteX4" fmla="*/ 243595 w 243604"/>
                <a:gd name="connsiteY4" fmla="*/ 251841 h 881447"/>
                <a:gd name="connsiteX5" fmla="*/ 239213 w 243604"/>
                <a:gd name="connsiteY5" fmla="*/ 424244 h 881447"/>
                <a:gd name="connsiteX6" fmla="*/ 231022 w 243604"/>
                <a:gd name="connsiteY6" fmla="*/ 544449 h 881447"/>
                <a:gd name="connsiteX7" fmla="*/ 215115 w 243604"/>
                <a:gd name="connsiteY7" fmla="*/ 560356 h 881447"/>
                <a:gd name="connsiteX8" fmla="*/ 215115 w 243604"/>
                <a:gd name="connsiteY8" fmla="*/ 581406 h 881447"/>
                <a:gd name="connsiteX9" fmla="*/ 215020 w 243604"/>
                <a:gd name="connsiteY9" fmla="*/ 818197 h 881447"/>
                <a:gd name="connsiteX10" fmla="*/ 154536 w 243604"/>
                <a:gd name="connsiteY10" fmla="*/ 881444 h 881447"/>
                <a:gd name="connsiteX11" fmla="*/ 96338 w 243604"/>
                <a:gd name="connsiteY11" fmla="*/ 817150 h 881447"/>
                <a:gd name="connsiteX12" fmla="*/ 96338 w 243604"/>
                <a:gd name="connsiteY12" fmla="*/ 588169 h 881447"/>
                <a:gd name="connsiteX13" fmla="*/ 96338 w 243604"/>
                <a:gd name="connsiteY13" fmla="*/ 560546 h 881447"/>
                <a:gd name="connsiteX14" fmla="*/ 56524 w 243604"/>
                <a:gd name="connsiteY14" fmla="*/ 560546 h 881447"/>
                <a:gd name="connsiteX15" fmla="*/ 2708 w 243604"/>
                <a:gd name="connsiteY15" fmla="*/ 490347 h 881447"/>
                <a:gd name="connsiteX16" fmla="*/ 64239 w 243604"/>
                <a:gd name="connsiteY16" fmla="*/ 271844 h 881447"/>
                <a:gd name="connsiteX17" fmla="*/ 80717 w 243604"/>
                <a:gd name="connsiteY17" fmla="*/ 158972 h 881447"/>
                <a:gd name="connsiteX18" fmla="*/ 92338 w 243604"/>
                <a:gd name="connsiteY18" fmla="*/ 70485 h 881447"/>
                <a:gd name="connsiteX19" fmla="*/ 120818 w 243604"/>
                <a:gd name="connsiteY19" fmla="*/ 0 h 88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604" h="881447">
                  <a:moveTo>
                    <a:pt x="120818" y="0"/>
                  </a:moveTo>
                  <a:cubicBezTo>
                    <a:pt x="173300" y="20193"/>
                    <a:pt x="213972" y="47339"/>
                    <a:pt x="242166" y="91726"/>
                  </a:cubicBezTo>
                  <a:cubicBezTo>
                    <a:pt x="187016" y="118681"/>
                    <a:pt x="173110" y="137351"/>
                    <a:pt x="178063" y="177260"/>
                  </a:cubicBezTo>
                  <a:cubicBezTo>
                    <a:pt x="182159" y="210312"/>
                    <a:pt x="202828" y="230219"/>
                    <a:pt x="242738" y="238696"/>
                  </a:cubicBezTo>
                  <a:cubicBezTo>
                    <a:pt x="243023" y="242792"/>
                    <a:pt x="243690" y="247364"/>
                    <a:pt x="243595" y="251841"/>
                  </a:cubicBezTo>
                  <a:cubicBezTo>
                    <a:pt x="242262" y="309277"/>
                    <a:pt x="241499" y="366808"/>
                    <a:pt x="239213" y="424244"/>
                  </a:cubicBezTo>
                  <a:cubicBezTo>
                    <a:pt x="237594" y="464344"/>
                    <a:pt x="233784" y="504349"/>
                    <a:pt x="231022" y="544449"/>
                  </a:cubicBezTo>
                  <a:cubicBezTo>
                    <a:pt x="230355" y="553974"/>
                    <a:pt x="232451" y="565404"/>
                    <a:pt x="215115" y="560356"/>
                  </a:cubicBezTo>
                  <a:cubicBezTo>
                    <a:pt x="215115" y="569119"/>
                    <a:pt x="215115" y="575215"/>
                    <a:pt x="215115" y="581406"/>
                  </a:cubicBezTo>
                  <a:cubicBezTo>
                    <a:pt x="215115" y="660368"/>
                    <a:pt x="215211" y="739330"/>
                    <a:pt x="215020" y="818197"/>
                  </a:cubicBezTo>
                  <a:cubicBezTo>
                    <a:pt x="214925" y="856202"/>
                    <a:pt x="190064" y="881824"/>
                    <a:pt x="154536" y="881444"/>
                  </a:cubicBezTo>
                  <a:cubicBezTo>
                    <a:pt x="120722" y="881063"/>
                    <a:pt x="96434" y="854393"/>
                    <a:pt x="96338" y="817150"/>
                  </a:cubicBezTo>
                  <a:cubicBezTo>
                    <a:pt x="96243" y="740855"/>
                    <a:pt x="96338" y="664464"/>
                    <a:pt x="96338" y="588169"/>
                  </a:cubicBezTo>
                  <a:cubicBezTo>
                    <a:pt x="96338" y="579882"/>
                    <a:pt x="96338" y="571595"/>
                    <a:pt x="96338" y="560546"/>
                  </a:cubicBezTo>
                  <a:cubicBezTo>
                    <a:pt x="82146" y="560546"/>
                    <a:pt x="69383" y="560641"/>
                    <a:pt x="56524" y="560546"/>
                  </a:cubicBezTo>
                  <a:cubicBezTo>
                    <a:pt x="15376" y="559975"/>
                    <a:pt x="-8341" y="529780"/>
                    <a:pt x="2708" y="490347"/>
                  </a:cubicBezTo>
                  <a:cubicBezTo>
                    <a:pt x="23091" y="417481"/>
                    <a:pt x="45761" y="345186"/>
                    <a:pt x="64239" y="271844"/>
                  </a:cubicBezTo>
                  <a:cubicBezTo>
                    <a:pt x="73478" y="235172"/>
                    <a:pt x="75764" y="196691"/>
                    <a:pt x="80717" y="158972"/>
                  </a:cubicBezTo>
                  <a:cubicBezTo>
                    <a:pt x="84623" y="129445"/>
                    <a:pt x="85480" y="99346"/>
                    <a:pt x="92338" y="70485"/>
                  </a:cubicBezTo>
                  <a:cubicBezTo>
                    <a:pt x="98148" y="46863"/>
                    <a:pt x="110531" y="24765"/>
                    <a:pt x="120818" y="0"/>
                  </a:cubicBez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82BC032C-A428-4D89-9D1D-609EFE1CBFA8}"/>
                </a:ext>
              </a:extLst>
            </p:cNvPr>
            <p:cNvSpPr/>
            <p:nvPr/>
          </p:nvSpPr>
          <p:spPr>
            <a:xfrm>
              <a:off x="3188682" y="4342538"/>
              <a:ext cx="453694" cy="431922"/>
            </a:xfrm>
            <a:custGeom>
              <a:avLst/>
              <a:gdLst>
                <a:gd name="connsiteX0" fmla="*/ 225077 w 453694"/>
                <a:gd name="connsiteY0" fmla="*/ 92777 h 431922"/>
                <a:gd name="connsiteX1" fmla="*/ 194883 w 453694"/>
                <a:gd name="connsiteY1" fmla="*/ 164215 h 431922"/>
                <a:gd name="connsiteX2" fmla="*/ 93537 w 453694"/>
                <a:gd name="connsiteY2" fmla="*/ 405388 h 431922"/>
                <a:gd name="connsiteX3" fmla="*/ 63343 w 453694"/>
                <a:gd name="connsiteY3" fmla="*/ 431486 h 431922"/>
                <a:gd name="connsiteX4" fmla="*/ 31339 w 453694"/>
                <a:gd name="connsiteY4" fmla="*/ 416056 h 431922"/>
                <a:gd name="connsiteX5" fmla="*/ 30672 w 453694"/>
                <a:gd name="connsiteY5" fmla="*/ 378813 h 431922"/>
                <a:gd name="connsiteX6" fmla="*/ 136971 w 453694"/>
                <a:gd name="connsiteY6" fmla="*/ 126210 h 431922"/>
                <a:gd name="connsiteX7" fmla="*/ 148592 w 453694"/>
                <a:gd name="connsiteY7" fmla="*/ 96397 h 431922"/>
                <a:gd name="connsiteX8" fmla="*/ 72868 w 453694"/>
                <a:gd name="connsiteY8" fmla="*/ 96397 h 431922"/>
                <a:gd name="connsiteX9" fmla="*/ 41531 w 453694"/>
                <a:gd name="connsiteY9" fmla="*/ 95921 h 431922"/>
                <a:gd name="connsiteX10" fmla="*/ 1 w 453694"/>
                <a:gd name="connsiteY10" fmla="*/ 48486 h 431922"/>
                <a:gd name="connsiteX11" fmla="*/ 42007 w 453694"/>
                <a:gd name="connsiteY11" fmla="*/ 1909 h 431922"/>
                <a:gd name="connsiteX12" fmla="*/ 168784 w 453694"/>
                <a:gd name="connsiteY12" fmla="*/ 99 h 431922"/>
                <a:gd name="connsiteX13" fmla="*/ 403766 w 453694"/>
                <a:gd name="connsiteY13" fmla="*/ 290 h 431922"/>
                <a:gd name="connsiteX14" fmla="*/ 451868 w 453694"/>
                <a:gd name="connsiteY14" fmla="*/ 35723 h 431922"/>
                <a:gd name="connsiteX15" fmla="*/ 432341 w 453694"/>
                <a:gd name="connsiteY15" fmla="*/ 87729 h 431922"/>
                <a:gd name="connsiteX16" fmla="*/ 403004 w 453694"/>
                <a:gd name="connsiteY16" fmla="*/ 96111 h 431922"/>
                <a:gd name="connsiteX17" fmla="*/ 303373 w 453694"/>
                <a:gd name="connsiteY17" fmla="*/ 96492 h 431922"/>
                <a:gd name="connsiteX18" fmla="*/ 308612 w 453694"/>
                <a:gd name="connsiteY18" fmla="*/ 112304 h 431922"/>
                <a:gd name="connsiteX19" fmla="*/ 421007 w 453694"/>
                <a:gd name="connsiteY19" fmla="*/ 379385 h 431922"/>
                <a:gd name="connsiteX20" fmla="*/ 404052 w 453694"/>
                <a:gd name="connsiteY20" fmla="*/ 429105 h 431922"/>
                <a:gd name="connsiteX21" fmla="*/ 358142 w 453694"/>
                <a:gd name="connsiteY21" fmla="*/ 406055 h 431922"/>
                <a:gd name="connsiteX22" fmla="*/ 232031 w 453694"/>
                <a:gd name="connsiteY22" fmla="*/ 107351 h 431922"/>
                <a:gd name="connsiteX23" fmla="*/ 225077 w 453694"/>
                <a:gd name="connsiteY23" fmla="*/ 92777 h 43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3694" h="431922">
                  <a:moveTo>
                    <a:pt x="225077" y="92777"/>
                  </a:moveTo>
                  <a:cubicBezTo>
                    <a:pt x="213743" y="119447"/>
                    <a:pt x="204218" y="141831"/>
                    <a:pt x="194883" y="164215"/>
                  </a:cubicBezTo>
                  <a:cubicBezTo>
                    <a:pt x="161069" y="244606"/>
                    <a:pt x="127256" y="324902"/>
                    <a:pt x="93537" y="405388"/>
                  </a:cubicBezTo>
                  <a:cubicBezTo>
                    <a:pt x="87727" y="419390"/>
                    <a:pt x="79250" y="429677"/>
                    <a:pt x="63343" y="431486"/>
                  </a:cubicBezTo>
                  <a:cubicBezTo>
                    <a:pt x="49436" y="433106"/>
                    <a:pt x="38959" y="427295"/>
                    <a:pt x="31339" y="416056"/>
                  </a:cubicBezTo>
                  <a:cubicBezTo>
                    <a:pt x="23052" y="403864"/>
                    <a:pt x="25338" y="391577"/>
                    <a:pt x="30672" y="378813"/>
                  </a:cubicBezTo>
                  <a:cubicBezTo>
                    <a:pt x="66200" y="294707"/>
                    <a:pt x="101633" y="210411"/>
                    <a:pt x="136971" y="126210"/>
                  </a:cubicBezTo>
                  <a:cubicBezTo>
                    <a:pt x="140686" y="117257"/>
                    <a:pt x="144020" y="108113"/>
                    <a:pt x="148592" y="96397"/>
                  </a:cubicBezTo>
                  <a:cubicBezTo>
                    <a:pt x="121636" y="96397"/>
                    <a:pt x="97252" y="96397"/>
                    <a:pt x="72868" y="96397"/>
                  </a:cubicBezTo>
                  <a:cubicBezTo>
                    <a:pt x="62390" y="96397"/>
                    <a:pt x="51913" y="96968"/>
                    <a:pt x="41531" y="95921"/>
                  </a:cubicBezTo>
                  <a:cubicBezTo>
                    <a:pt x="18099" y="93539"/>
                    <a:pt x="-189" y="72108"/>
                    <a:pt x="1" y="48486"/>
                  </a:cubicBezTo>
                  <a:cubicBezTo>
                    <a:pt x="192" y="24483"/>
                    <a:pt x="18194" y="2861"/>
                    <a:pt x="42007" y="1909"/>
                  </a:cubicBezTo>
                  <a:cubicBezTo>
                    <a:pt x="84202" y="290"/>
                    <a:pt x="126493" y="194"/>
                    <a:pt x="168784" y="99"/>
                  </a:cubicBezTo>
                  <a:cubicBezTo>
                    <a:pt x="247080" y="-91"/>
                    <a:pt x="325471" y="4"/>
                    <a:pt x="403766" y="290"/>
                  </a:cubicBezTo>
                  <a:cubicBezTo>
                    <a:pt x="427388" y="385"/>
                    <a:pt x="445772" y="14291"/>
                    <a:pt x="451868" y="35723"/>
                  </a:cubicBezTo>
                  <a:cubicBezTo>
                    <a:pt x="457392" y="55249"/>
                    <a:pt x="450248" y="77156"/>
                    <a:pt x="432341" y="87729"/>
                  </a:cubicBezTo>
                  <a:cubicBezTo>
                    <a:pt x="423864" y="92777"/>
                    <a:pt x="412910" y="95730"/>
                    <a:pt x="403004" y="96111"/>
                  </a:cubicBezTo>
                  <a:cubicBezTo>
                    <a:pt x="370715" y="97159"/>
                    <a:pt x="338330" y="96492"/>
                    <a:pt x="303373" y="96492"/>
                  </a:cubicBezTo>
                  <a:cubicBezTo>
                    <a:pt x="305468" y="103064"/>
                    <a:pt x="306707" y="107827"/>
                    <a:pt x="308612" y="112304"/>
                  </a:cubicBezTo>
                  <a:cubicBezTo>
                    <a:pt x="346045" y="201362"/>
                    <a:pt x="383573" y="290326"/>
                    <a:pt x="421007" y="379385"/>
                  </a:cubicBezTo>
                  <a:cubicBezTo>
                    <a:pt x="430532" y="401959"/>
                    <a:pt x="423959" y="420818"/>
                    <a:pt x="404052" y="429105"/>
                  </a:cubicBezTo>
                  <a:cubicBezTo>
                    <a:pt x="385288" y="436916"/>
                    <a:pt x="367571" y="428248"/>
                    <a:pt x="358142" y="406055"/>
                  </a:cubicBezTo>
                  <a:cubicBezTo>
                    <a:pt x="316041" y="306518"/>
                    <a:pt x="274131" y="206887"/>
                    <a:pt x="232031" y="107351"/>
                  </a:cubicBezTo>
                  <a:cubicBezTo>
                    <a:pt x="230792" y="104017"/>
                    <a:pt x="229078" y="100969"/>
                    <a:pt x="225077" y="92777"/>
                  </a:cubicBezTo>
                  <a:close/>
                </a:path>
              </a:pathLst>
            </a:custGeom>
            <a:grp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480123BD-62D5-44C9-BB90-601AFB164437}"/>
                </a:ext>
              </a:extLst>
            </p:cNvPr>
            <p:cNvSpPr/>
            <p:nvPr/>
          </p:nvSpPr>
          <p:spPr>
            <a:xfrm>
              <a:off x="3081555" y="3847435"/>
              <a:ext cx="421232" cy="556255"/>
            </a:xfrm>
            <a:custGeom>
              <a:avLst/>
              <a:gdLst>
                <a:gd name="connsiteX0" fmla="*/ 268482 w 421232"/>
                <a:gd name="connsiteY0" fmla="*/ 256982 h 556255"/>
                <a:gd name="connsiteX1" fmla="*/ 207807 w 421232"/>
                <a:gd name="connsiteY1" fmla="*/ 277270 h 556255"/>
                <a:gd name="connsiteX2" fmla="*/ 181328 w 421232"/>
                <a:gd name="connsiteY2" fmla="*/ 275842 h 556255"/>
                <a:gd name="connsiteX3" fmla="*/ 123416 w 421232"/>
                <a:gd name="connsiteY3" fmla="*/ 248124 h 556255"/>
                <a:gd name="connsiteX4" fmla="*/ 108176 w 421232"/>
                <a:gd name="connsiteY4" fmla="*/ 212310 h 556255"/>
                <a:gd name="connsiteX5" fmla="*/ 145609 w 421232"/>
                <a:gd name="connsiteY5" fmla="*/ 203356 h 556255"/>
                <a:gd name="connsiteX6" fmla="*/ 255147 w 421232"/>
                <a:gd name="connsiteY6" fmla="*/ 208786 h 556255"/>
                <a:gd name="connsiteX7" fmla="*/ 280007 w 421232"/>
                <a:gd name="connsiteY7" fmla="*/ 183354 h 556255"/>
                <a:gd name="connsiteX8" fmla="*/ 306391 w 421232"/>
                <a:gd name="connsiteY8" fmla="*/ 140872 h 556255"/>
                <a:gd name="connsiteX9" fmla="*/ 272006 w 421232"/>
                <a:gd name="connsiteY9" fmla="*/ 63720 h 556255"/>
                <a:gd name="connsiteX10" fmla="*/ 343253 w 421232"/>
                <a:gd name="connsiteY10" fmla="*/ 93 h 556255"/>
                <a:gd name="connsiteX11" fmla="*/ 418596 w 421232"/>
                <a:gd name="connsiteY11" fmla="*/ 55052 h 556255"/>
                <a:gd name="connsiteX12" fmla="*/ 378972 w 421232"/>
                <a:gd name="connsiteY12" fmla="*/ 143349 h 556255"/>
                <a:gd name="connsiteX13" fmla="*/ 369923 w 421232"/>
                <a:gd name="connsiteY13" fmla="*/ 170781 h 556255"/>
                <a:gd name="connsiteX14" fmla="*/ 378210 w 421232"/>
                <a:gd name="connsiteY14" fmla="*/ 206214 h 556255"/>
                <a:gd name="connsiteX15" fmla="*/ 358969 w 421232"/>
                <a:gd name="connsiteY15" fmla="*/ 396428 h 556255"/>
                <a:gd name="connsiteX16" fmla="*/ 309630 w 421232"/>
                <a:gd name="connsiteY16" fmla="*/ 442434 h 556255"/>
                <a:gd name="connsiteX17" fmla="*/ 208379 w 421232"/>
                <a:gd name="connsiteY17" fmla="*/ 444053 h 556255"/>
                <a:gd name="connsiteX18" fmla="*/ 140275 w 421232"/>
                <a:gd name="connsiteY18" fmla="*/ 450149 h 556255"/>
                <a:gd name="connsiteX19" fmla="*/ 127226 w 421232"/>
                <a:gd name="connsiteY19" fmla="*/ 459769 h 556255"/>
                <a:gd name="connsiteX20" fmla="*/ 73124 w 421232"/>
                <a:gd name="connsiteY20" fmla="*/ 536350 h 556255"/>
                <a:gd name="connsiteX21" fmla="*/ 34833 w 421232"/>
                <a:gd name="connsiteY21" fmla="*/ 555972 h 556255"/>
                <a:gd name="connsiteX22" fmla="*/ 2639 w 421232"/>
                <a:gd name="connsiteY22" fmla="*/ 530254 h 556255"/>
                <a:gd name="connsiteX23" fmla="*/ 7973 w 421232"/>
                <a:gd name="connsiteY23" fmla="*/ 494917 h 556255"/>
                <a:gd name="connsiteX24" fmla="*/ 69504 w 421232"/>
                <a:gd name="connsiteY24" fmla="*/ 408049 h 556255"/>
                <a:gd name="connsiteX25" fmla="*/ 139608 w 421232"/>
                <a:gd name="connsiteY25" fmla="*/ 372425 h 556255"/>
                <a:gd name="connsiteX26" fmla="*/ 243050 w 421232"/>
                <a:gd name="connsiteY26" fmla="*/ 368615 h 556255"/>
                <a:gd name="connsiteX27" fmla="*/ 260385 w 421232"/>
                <a:gd name="connsiteY27" fmla="*/ 352613 h 556255"/>
                <a:gd name="connsiteX28" fmla="*/ 268482 w 421232"/>
                <a:gd name="connsiteY28" fmla="*/ 273174 h 556255"/>
                <a:gd name="connsiteX29" fmla="*/ 268482 w 421232"/>
                <a:gd name="connsiteY29" fmla="*/ 256982 h 5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1232" h="556255">
                  <a:moveTo>
                    <a:pt x="268482" y="256982"/>
                  </a:moveTo>
                  <a:cubicBezTo>
                    <a:pt x="247146" y="264316"/>
                    <a:pt x="227715" y="271936"/>
                    <a:pt x="207807" y="277270"/>
                  </a:cubicBezTo>
                  <a:cubicBezTo>
                    <a:pt x="199616" y="279461"/>
                    <a:pt x="189138" y="278985"/>
                    <a:pt x="181328" y="275842"/>
                  </a:cubicBezTo>
                  <a:cubicBezTo>
                    <a:pt x="161516" y="267841"/>
                    <a:pt x="142561" y="257744"/>
                    <a:pt x="123416" y="248124"/>
                  </a:cubicBezTo>
                  <a:cubicBezTo>
                    <a:pt x="106842" y="239742"/>
                    <a:pt x="101413" y="226407"/>
                    <a:pt x="108176" y="212310"/>
                  </a:cubicBezTo>
                  <a:cubicBezTo>
                    <a:pt x="114653" y="198880"/>
                    <a:pt x="130655" y="193069"/>
                    <a:pt x="145609" y="203356"/>
                  </a:cubicBezTo>
                  <a:cubicBezTo>
                    <a:pt x="181709" y="228217"/>
                    <a:pt x="217142" y="227169"/>
                    <a:pt x="255147" y="208786"/>
                  </a:cubicBezTo>
                  <a:cubicBezTo>
                    <a:pt x="267529" y="202785"/>
                    <a:pt x="275245" y="197641"/>
                    <a:pt x="280007" y="183354"/>
                  </a:cubicBezTo>
                  <a:cubicBezTo>
                    <a:pt x="284960" y="168209"/>
                    <a:pt x="296962" y="155350"/>
                    <a:pt x="306391" y="140872"/>
                  </a:cubicBezTo>
                  <a:cubicBezTo>
                    <a:pt x="280769" y="121441"/>
                    <a:pt x="266958" y="96676"/>
                    <a:pt x="272006" y="63720"/>
                  </a:cubicBezTo>
                  <a:cubicBezTo>
                    <a:pt x="277340" y="28573"/>
                    <a:pt x="307058" y="2093"/>
                    <a:pt x="343253" y="93"/>
                  </a:cubicBezTo>
                  <a:cubicBezTo>
                    <a:pt x="376209" y="-1717"/>
                    <a:pt x="410214" y="23143"/>
                    <a:pt x="418596" y="55052"/>
                  </a:cubicBezTo>
                  <a:cubicBezTo>
                    <a:pt x="428025" y="90961"/>
                    <a:pt x="411547" y="127632"/>
                    <a:pt x="378972" y="143349"/>
                  </a:cubicBezTo>
                  <a:cubicBezTo>
                    <a:pt x="361065" y="151921"/>
                    <a:pt x="361636" y="153350"/>
                    <a:pt x="369923" y="170781"/>
                  </a:cubicBezTo>
                  <a:cubicBezTo>
                    <a:pt x="375066" y="181544"/>
                    <a:pt x="379257" y="194689"/>
                    <a:pt x="378210" y="206214"/>
                  </a:cubicBezTo>
                  <a:cubicBezTo>
                    <a:pt x="372780" y="269746"/>
                    <a:pt x="365922" y="333087"/>
                    <a:pt x="358969" y="396428"/>
                  </a:cubicBezTo>
                  <a:cubicBezTo>
                    <a:pt x="356016" y="422908"/>
                    <a:pt x="336966" y="441196"/>
                    <a:pt x="309630" y="442434"/>
                  </a:cubicBezTo>
                  <a:cubicBezTo>
                    <a:pt x="275911" y="443958"/>
                    <a:pt x="242097" y="442815"/>
                    <a:pt x="208379" y="444053"/>
                  </a:cubicBezTo>
                  <a:cubicBezTo>
                    <a:pt x="185614" y="444911"/>
                    <a:pt x="162849" y="447292"/>
                    <a:pt x="140275" y="450149"/>
                  </a:cubicBezTo>
                  <a:cubicBezTo>
                    <a:pt x="135513" y="450721"/>
                    <a:pt x="130369" y="455483"/>
                    <a:pt x="127226" y="459769"/>
                  </a:cubicBezTo>
                  <a:cubicBezTo>
                    <a:pt x="108843" y="485011"/>
                    <a:pt x="90840" y="510538"/>
                    <a:pt x="73124" y="536350"/>
                  </a:cubicBezTo>
                  <a:cubicBezTo>
                    <a:pt x="63694" y="550066"/>
                    <a:pt x="51121" y="557877"/>
                    <a:pt x="34833" y="555972"/>
                  </a:cubicBezTo>
                  <a:cubicBezTo>
                    <a:pt x="19498" y="554257"/>
                    <a:pt x="8830" y="545590"/>
                    <a:pt x="2639" y="530254"/>
                  </a:cubicBezTo>
                  <a:cubicBezTo>
                    <a:pt x="-2886" y="516538"/>
                    <a:pt x="924" y="505204"/>
                    <a:pt x="7973" y="494917"/>
                  </a:cubicBezTo>
                  <a:cubicBezTo>
                    <a:pt x="27880" y="465580"/>
                    <a:pt x="48359" y="436528"/>
                    <a:pt x="69504" y="408049"/>
                  </a:cubicBezTo>
                  <a:cubicBezTo>
                    <a:pt x="86745" y="384903"/>
                    <a:pt x="110462" y="373282"/>
                    <a:pt x="139608" y="372425"/>
                  </a:cubicBezTo>
                  <a:cubicBezTo>
                    <a:pt x="174089" y="371473"/>
                    <a:pt x="208570" y="369472"/>
                    <a:pt x="243050" y="368615"/>
                  </a:cubicBezTo>
                  <a:cubicBezTo>
                    <a:pt x="254480" y="368329"/>
                    <a:pt x="259528" y="364900"/>
                    <a:pt x="260385" y="352613"/>
                  </a:cubicBezTo>
                  <a:cubicBezTo>
                    <a:pt x="262195" y="326038"/>
                    <a:pt x="265815" y="299654"/>
                    <a:pt x="268482" y="273174"/>
                  </a:cubicBezTo>
                  <a:cubicBezTo>
                    <a:pt x="268958" y="268507"/>
                    <a:pt x="268482" y="263936"/>
                    <a:pt x="268482" y="256982"/>
                  </a:cubicBezTo>
                  <a:close/>
                </a:path>
              </a:pathLst>
            </a:custGeom>
            <a:grpFill/>
            <a:ln w="9525"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A138CA6E-A43A-4E5C-864B-B1C52316AECE}"/>
                </a:ext>
              </a:extLst>
            </p:cNvPr>
            <p:cNvSpPr/>
            <p:nvPr/>
          </p:nvSpPr>
          <p:spPr>
            <a:xfrm>
              <a:off x="2647663" y="3553577"/>
              <a:ext cx="311161" cy="241102"/>
            </a:xfrm>
            <a:custGeom>
              <a:avLst/>
              <a:gdLst>
                <a:gd name="connsiteX0" fmla="*/ 309944 w 311161"/>
                <a:gd name="connsiteY0" fmla="*/ 96402 h 241102"/>
                <a:gd name="connsiteX1" fmla="*/ 273082 w 311161"/>
                <a:gd name="connsiteY1" fmla="*/ 148599 h 241102"/>
                <a:gd name="connsiteX2" fmla="*/ 79820 w 311161"/>
                <a:gd name="connsiteY2" fmla="*/ 233753 h 241102"/>
                <a:gd name="connsiteX3" fmla="*/ 24098 w 311161"/>
                <a:gd name="connsiteY3" fmla="*/ 216893 h 241102"/>
                <a:gd name="connsiteX4" fmla="*/ 8382 w 311161"/>
                <a:gd name="connsiteY4" fmla="*/ 191652 h 241102"/>
                <a:gd name="connsiteX5" fmla="*/ 7144 w 311161"/>
                <a:gd name="connsiteY5" fmla="*/ 138217 h 241102"/>
                <a:gd name="connsiteX6" fmla="*/ 73342 w 311161"/>
                <a:gd name="connsiteY6" fmla="*/ 19250 h 241102"/>
                <a:gd name="connsiteX7" fmla="*/ 111252 w 311161"/>
                <a:gd name="connsiteY7" fmla="*/ 581 h 241102"/>
                <a:gd name="connsiteX8" fmla="*/ 265938 w 311161"/>
                <a:gd name="connsiteY8" fmla="*/ 24393 h 241102"/>
                <a:gd name="connsiteX9" fmla="*/ 310039 w 311161"/>
                <a:gd name="connsiteY9" fmla="*/ 78209 h 241102"/>
                <a:gd name="connsiteX10" fmla="*/ 309944 w 311161"/>
                <a:gd name="connsiteY10" fmla="*/ 96402 h 2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161" h="241102">
                  <a:moveTo>
                    <a:pt x="309944" y="96402"/>
                  </a:moveTo>
                  <a:cubicBezTo>
                    <a:pt x="315849" y="122977"/>
                    <a:pt x="299752" y="137455"/>
                    <a:pt x="273082" y="148599"/>
                  </a:cubicBezTo>
                  <a:cubicBezTo>
                    <a:pt x="208121" y="175745"/>
                    <a:pt x="144209" y="205273"/>
                    <a:pt x="79820" y="233753"/>
                  </a:cubicBezTo>
                  <a:cubicBezTo>
                    <a:pt x="50863" y="246611"/>
                    <a:pt x="41148" y="243563"/>
                    <a:pt x="24098" y="216893"/>
                  </a:cubicBezTo>
                  <a:cubicBezTo>
                    <a:pt x="18764" y="208511"/>
                    <a:pt x="13525" y="200129"/>
                    <a:pt x="8382" y="191652"/>
                  </a:cubicBezTo>
                  <a:cubicBezTo>
                    <a:pt x="-2381" y="174126"/>
                    <a:pt x="-2762" y="156124"/>
                    <a:pt x="7144" y="138217"/>
                  </a:cubicBezTo>
                  <a:cubicBezTo>
                    <a:pt x="29051" y="98498"/>
                    <a:pt x="51149" y="58874"/>
                    <a:pt x="73342" y="19250"/>
                  </a:cubicBezTo>
                  <a:cubicBezTo>
                    <a:pt x="81629" y="4486"/>
                    <a:pt x="94202" y="-2087"/>
                    <a:pt x="111252" y="581"/>
                  </a:cubicBezTo>
                  <a:cubicBezTo>
                    <a:pt x="162782" y="8486"/>
                    <a:pt x="214503" y="15916"/>
                    <a:pt x="265938" y="24393"/>
                  </a:cubicBezTo>
                  <a:cubicBezTo>
                    <a:pt x="294894" y="29156"/>
                    <a:pt x="309658" y="48396"/>
                    <a:pt x="310039" y="78209"/>
                  </a:cubicBezTo>
                  <a:cubicBezTo>
                    <a:pt x="310039" y="82877"/>
                    <a:pt x="309944" y="87639"/>
                    <a:pt x="309944" y="96402"/>
                  </a:cubicBezTo>
                  <a:close/>
                </a:path>
              </a:pathLst>
            </a:custGeom>
            <a:grpFill/>
            <a:ln w="9525" cap="flat">
              <a:noFill/>
              <a:prstDash val="solid"/>
              <a:miter/>
            </a:ln>
          </p:spPr>
          <p:txBody>
            <a:bodyPr rtlCol="0" anchor="ctr"/>
            <a:lstStyle/>
            <a:p>
              <a:endParaRPr lang="es-PE"/>
            </a:p>
          </p:txBody>
        </p:sp>
        <p:sp>
          <p:nvSpPr>
            <p:cNvPr id="26" name="Forma libre: forma 25">
              <a:extLst>
                <a:ext uri="{FF2B5EF4-FFF2-40B4-BE49-F238E27FC236}">
                  <a16:creationId xmlns:a16="http://schemas.microsoft.com/office/drawing/2014/main" id="{57883AEE-8FB2-4579-A34D-959E9CFAE932}"/>
                </a:ext>
              </a:extLst>
            </p:cNvPr>
            <p:cNvSpPr/>
            <p:nvPr/>
          </p:nvSpPr>
          <p:spPr>
            <a:xfrm>
              <a:off x="2721768" y="3717226"/>
              <a:ext cx="264279" cy="288204"/>
            </a:xfrm>
            <a:custGeom>
              <a:avLst/>
              <a:gdLst>
                <a:gd name="connsiteX0" fmla="*/ 0 w 264279"/>
                <a:gd name="connsiteY0" fmla="*/ 113824 h 288204"/>
                <a:gd name="connsiteX1" fmla="*/ 255079 w 264279"/>
                <a:gd name="connsiteY1" fmla="*/ 0 h 288204"/>
                <a:gd name="connsiteX2" fmla="*/ 186785 w 264279"/>
                <a:gd name="connsiteY2" fmla="*/ 169926 h 288204"/>
                <a:gd name="connsiteX3" fmla="*/ 174593 w 264279"/>
                <a:gd name="connsiteY3" fmla="*/ 199739 h 288204"/>
                <a:gd name="connsiteX4" fmla="*/ 193167 w 264279"/>
                <a:gd name="connsiteY4" fmla="*/ 279463 h 288204"/>
                <a:gd name="connsiteX5" fmla="*/ 157448 w 264279"/>
                <a:gd name="connsiteY5" fmla="*/ 273748 h 288204"/>
                <a:gd name="connsiteX6" fmla="*/ 39433 w 264279"/>
                <a:gd name="connsiteY6" fmla="*/ 179070 h 288204"/>
                <a:gd name="connsiteX7" fmla="*/ 28099 w 264279"/>
                <a:gd name="connsiteY7" fmla="*/ 174212 h 288204"/>
                <a:gd name="connsiteX8" fmla="*/ 21812 w 264279"/>
                <a:gd name="connsiteY8" fmla="*/ 141637 h 288204"/>
                <a:gd name="connsiteX9" fmla="*/ 0 w 264279"/>
                <a:gd name="connsiteY9" fmla="*/ 113824 h 28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79" h="288204">
                  <a:moveTo>
                    <a:pt x="0" y="113824"/>
                  </a:moveTo>
                  <a:cubicBezTo>
                    <a:pt x="86868" y="75057"/>
                    <a:pt x="170974" y="37529"/>
                    <a:pt x="255079" y="0"/>
                  </a:cubicBezTo>
                  <a:cubicBezTo>
                    <a:pt x="280702" y="60007"/>
                    <a:pt x="251174" y="137827"/>
                    <a:pt x="186785" y="169926"/>
                  </a:cubicBezTo>
                  <a:cubicBezTo>
                    <a:pt x="171355" y="177641"/>
                    <a:pt x="171545" y="186785"/>
                    <a:pt x="174593" y="199739"/>
                  </a:cubicBezTo>
                  <a:cubicBezTo>
                    <a:pt x="180975" y="226504"/>
                    <a:pt x="187071" y="253365"/>
                    <a:pt x="193167" y="279463"/>
                  </a:cubicBezTo>
                  <a:cubicBezTo>
                    <a:pt x="171640" y="292322"/>
                    <a:pt x="169354" y="291465"/>
                    <a:pt x="157448" y="273748"/>
                  </a:cubicBezTo>
                  <a:cubicBezTo>
                    <a:pt x="128016" y="230029"/>
                    <a:pt x="87344" y="200025"/>
                    <a:pt x="39433" y="179070"/>
                  </a:cubicBezTo>
                  <a:cubicBezTo>
                    <a:pt x="36195" y="177641"/>
                    <a:pt x="32957" y="176213"/>
                    <a:pt x="28099" y="174212"/>
                  </a:cubicBezTo>
                  <a:cubicBezTo>
                    <a:pt x="40767" y="159925"/>
                    <a:pt x="32004" y="151257"/>
                    <a:pt x="21812" y="141637"/>
                  </a:cubicBezTo>
                  <a:cubicBezTo>
                    <a:pt x="13525" y="133731"/>
                    <a:pt x="7429" y="123444"/>
                    <a:pt x="0" y="113824"/>
                  </a:cubicBezTo>
                  <a:close/>
                </a:path>
              </a:pathLst>
            </a:custGeom>
            <a:grpFill/>
            <a:ln w="9525" cap="flat">
              <a:noFill/>
              <a:prstDash val="solid"/>
              <a:miter/>
            </a:ln>
          </p:spPr>
          <p:txBody>
            <a:bodyPr rtlCol="0" anchor="ctr"/>
            <a:lstStyle/>
            <a:p>
              <a:endParaRPr lang="es-PE"/>
            </a:p>
          </p:txBody>
        </p:sp>
        <p:sp>
          <p:nvSpPr>
            <p:cNvPr id="27" name="Forma libre: forma 26">
              <a:extLst>
                <a:ext uri="{FF2B5EF4-FFF2-40B4-BE49-F238E27FC236}">
                  <a16:creationId xmlns:a16="http://schemas.microsoft.com/office/drawing/2014/main" id="{43E924CD-C850-4C84-A242-C5808239496E}"/>
                </a:ext>
              </a:extLst>
            </p:cNvPr>
            <p:cNvSpPr/>
            <p:nvPr/>
          </p:nvSpPr>
          <p:spPr>
            <a:xfrm>
              <a:off x="2823780" y="3976091"/>
              <a:ext cx="368141" cy="147436"/>
            </a:xfrm>
            <a:custGeom>
              <a:avLst/>
              <a:gdLst>
                <a:gd name="connsiteX0" fmla="*/ 0 w 368141"/>
                <a:gd name="connsiteY0" fmla="*/ 114801 h 147436"/>
                <a:gd name="connsiteX1" fmla="*/ 24098 w 368141"/>
                <a:gd name="connsiteY1" fmla="*/ 81273 h 147436"/>
                <a:gd name="connsiteX2" fmla="*/ 313944 w 368141"/>
                <a:gd name="connsiteY2" fmla="*/ 1644 h 147436"/>
                <a:gd name="connsiteX3" fmla="*/ 344424 w 368141"/>
                <a:gd name="connsiteY3" fmla="*/ 2120 h 147436"/>
                <a:gd name="connsiteX4" fmla="*/ 368141 w 368141"/>
                <a:gd name="connsiteY4" fmla="*/ 31552 h 147436"/>
                <a:gd name="connsiteX5" fmla="*/ 344519 w 368141"/>
                <a:gd name="connsiteY5" fmla="*/ 61270 h 147436"/>
                <a:gd name="connsiteX6" fmla="*/ 254127 w 368141"/>
                <a:gd name="connsiteY6" fmla="*/ 86797 h 147436"/>
                <a:gd name="connsiteX7" fmla="*/ 39910 w 368141"/>
                <a:gd name="connsiteY7" fmla="*/ 145757 h 147436"/>
                <a:gd name="connsiteX8" fmla="*/ 0 w 368141"/>
                <a:gd name="connsiteY8" fmla="*/ 114801 h 14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141" h="147436">
                  <a:moveTo>
                    <a:pt x="0" y="114801"/>
                  </a:moveTo>
                  <a:cubicBezTo>
                    <a:pt x="0" y="95751"/>
                    <a:pt x="6572" y="86226"/>
                    <a:pt x="24098" y="81273"/>
                  </a:cubicBezTo>
                  <a:cubicBezTo>
                    <a:pt x="120682" y="54508"/>
                    <a:pt x="217170" y="27742"/>
                    <a:pt x="313944" y="1644"/>
                  </a:cubicBezTo>
                  <a:cubicBezTo>
                    <a:pt x="323469" y="-928"/>
                    <a:pt x="334804" y="-261"/>
                    <a:pt x="344424" y="2120"/>
                  </a:cubicBezTo>
                  <a:cubicBezTo>
                    <a:pt x="358807" y="5644"/>
                    <a:pt x="368237" y="16408"/>
                    <a:pt x="368141" y="31552"/>
                  </a:cubicBezTo>
                  <a:cubicBezTo>
                    <a:pt x="367951" y="46507"/>
                    <a:pt x="358997" y="56984"/>
                    <a:pt x="344519" y="61270"/>
                  </a:cubicBezTo>
                  <a:cubicBezTo>
                    <a:pt x="314516" y="70033"/>
                    <a:pt x="284321" y="78415"/>
                    <a:pt x="254127" y="86797"/>
                  </a:cubicBezTo>
                  <a:cubicBezTo>
                    <a:pt x="182785" y="106514"/>
                    <a:pt x="111347" y="126326"/>
                    <a:pt x="39910" y="145757"/>
                  </a:cubicBezTo>
                  <a:cubicBezTo>
                    <a:pt x="15716" y="152234"/>
                    <a:pt x="0" y="139566"/>
                    <a:pt x="0" y="114801"/>
                  </a:cubicBezTo>
                  <a:close/>
                </a:path>
              </a:pathLst>
            </a:custGeom>
            <a:grpFill/>
            <a:ln w="9525" cap="flat">
              <a:no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C192D002-9054-431D-834F-54E9523458A5}"/>
                </a:ext>
              </a:extLst>
            </p:cNvPr>
            <p:cNvSpPr/>
            <p:nvPr/>
          </p:nvSpPr>
          <p:spPr>
            <a:xfrm>
              <a:off x="2876454" y="4151756"/>
              <a:ext cx="59017" cy="331655"/>
            </a:xfrm>
            <a:custGeom>
              <a:avLst/>
              <a:gdLst>
                <a:gd name="connsiteX0" fmla="*/ 0 w 59017"/>
                <a:gd name="connsiteY0" fmla="*/ 331470 h 331655"/>
                <a:gd name="connsiteX1" fmla="*/ 4477 w 59017"/>
                <a:gd name="connsiteY1" fmla="*/ 261938 h 331655"/>
                <a:gd name="connsiteX2" fmla="*/ 13430 w 59017"/>
                <a:gd name="connsiteY2" fmla="*/ 16002 h 331655"/>
                <a:gd name="connsiteX3" fmla="*/ 26289 w 59017"/>
                <a:gd name="connsiteY3" fmla="*/ 0 h 331655"/>
                <a:gd name="connsiteX4" fmla="*/ 50197 w 59017"/>
                <a:gd name="connsiteY4" fmla="*/ 232029 h 331655"/>
                <a:gd name="connsiteX5" fmla="*/ 58198 w 59017"/>
                <a:gd name="connsiteY5" fmla="*/ 271748 h 331655"/>
                <a:gd name="connsiteX6" fmla="*/ 0 w 59017"/>
                <a:gd name="connsiteY6" fmla="*/ 331470 h 33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17" h="331655">
                  <a:moveTo>
                    <a:pt x="0" y="331470"/>
                  </a:moveTo>
                  <a:cubicBezTo>
                    <a:pt x="1619" y="307657"/>
                    <a:pt x="3620" y="284797"/>
                    <a:pt x="4477" y="261938"/>
                  </a:cubicBezTo>
                  <a:cubicBezTo>
                    <a:pt x="7715" y="179927"/>
                    <a:pt x="10478" y="98012"/>
                    <a:pt x="13430" y="16002"/>
                  </a:cubicBezTo>
                  <a:cubicBezTo>
                    <a:pt x="13907" y="2381"/>
                    <a:pt x="13716" y="2381"/>
                    <a:pt x="26289" y="0"/>
                  </a:cubicBezTo>
                  <a:cubicBezTo>
                    <a:pt x="15050" y="79343"/>
                    <a:pt x="38386" y="155067"/>
                    <a:pt x="50197" y="232029"/>
                  </a:cubicBezTo>
                  <a:cubicBezTo>
                    <a:pt x="52197" y="245364"/>
                    <a:pt x="55912" y="258413"/>
                    <a:pt x="58198" y="271748"/>
                  </a:cubicBezTo>
                  <a:cubicBezTo>
                    <a:pt x="64103" y="305848"/>
                    <a:pt x="37433" y="334232"/>
                    <a:pt x="0" y="331470"/>
                  </a:cubicBezTo>
                  <a:close/>
                </a:path>
              </a:pathLst>
            </a:custGeom>
            <a:grpFill/>
            <a:ln w="9525" cap="flat">
              <a:noFill/>
              <a:prstDash val="solid"/>
              <a:miter/>
            </a:ln>
          </p:spPr>
          <p:txBody>
            <a:bodyPr rtlCol="0" anchor="ctr"/>
            <a:lstStyle/>
            <a:p>
              <a:endParaRPr lang="es-PE"/>
            </a:p>
          </p:txBody>
        </p:sp>
      </p:grpSp>
      <p:sp>
        <p:nvSpPr>
          <p:cNvPr id="29" name="Título 3">
            <a:extLst>
              <a:ext uri="{FF2B5EF4-FFF2-40B4-BE49-F238E27FC236}">
                <a16:creationId xmlns:a16="http://schemas.microsoft.com/office/drawing/2014/main" id="{9F1B2D22-AA40-4EFE-BF8F-47924145A5B6}"/>
              </a:ext>
            </a:extLst>
          </p:cNvPr>
          <p:cNvSpPr>
            <a:spLocks noGrp="1"/>
          </p:cNvSpPr>
          <p:nvPr>
            <p:ph type="ctrTitle"/>
          </p:nvPr>
        </p:nvSpPr>
        <p:spPr>
          <a:xfrm>
            <a:off x="988066" y="98854"/>
            <a:ext cx="7169308" cy="649291"/>
          </a:xfrm>
        </p:spPr>
        <p:txBody>
          <a:bodyPr/>
          <a:lstStyle/>
          <a:p>
            <a:r>
              <a:rPr lang="es-PE" dirty="0"/>
              <a:t>Agenda Style</a:t>
            </a:r>
          </a:p>
        </p:txBody>
      </p:sp>
      <p:cxnSp>
        <p:nvCxnSpPr>
          <p:cNvPr id="30" name="Straight Connector 7">
            <a:extLst>
              <a:ext uri="{FF2B5EF4-FFF2-40B4-BE49-F238E27FC236}">
                <a16:creationId xmlns:a16="http://schemas.microsoft.com/office/drawing/2014/main" id="{1D62A684-D105-44BD-B464-8F84C028CE63}"/>
              </a:ext>
            </a:extLst>
          </p:cNvPr>
          <p:cNvCxnSpPr>
            <a:cxnSpLocks/>
          </p:cNvCxnSpPr>
          <p:nvPr/>
        </p:nvCxnSpPr>
        <p:spPr>
          <a:xfrm>
            <a:off x="-1588" y="4935907"/>
            <a:ext cx="9145463"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6">
            <a:extLst>
              <a:ext uri="{FF2B5EF4-FFF2-40B4-BE49-F238E27FC236}">
                <a16:creationId xmlns:a16="http://schemas.microsoft.com/office/drawing/2014/main" id="{FDDFE38F-BC1C-4CD8-B388-EADCEF8D1328}"/>
              </a:ext>
            </a:extLst>
          </p:cNvPr>
          <p:cNvSpPr>
            <a:spLocks noChangeArrowheads="1"/>
          </p:cNvSpPr>
          <p:nvPr/>
        </p:nvSpPr>
        <p:spPr bwMode="auto">
          <a:xfrm>
            <a:off x="12699" y="4975226"/>
            <a:ext cx="9131301" cy="169863"/>
          </a:xfrm>
          <a:prstGeom prst="rect">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Tree>
    <p:extLst>
      <p:ext uri="{BB962C8B-B14F-4D97-AF65-F5344CB8AC3E}">
        <p14:creationId xmlns:p14="http://schemas.microsoft.com/office/powerpoint/2010/main" val="32934531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C6C6C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sp>
        <p:nvSpPr>
          <p:cNvPr id="8" name="CuadroTexto 7">
            <a:extLst>
              <a:ext uri="{FF2B5EF4-FFF2-40B4-BE49-F238E27FC236}">
                <a16:creationId xmlns:a16="http://schemas.microsoft.com/office/drawing/2014/main" id="{18AFC5A5-5377-4C64-970A-4384B78982E3}"/>
              </a:ext>
            </a:extLst>
          </p:cNvPr>
          <p:cNvSpPr txBox="1"/>
          <p:nvPr/>
        </p:nvSpPr>
        <p:spPr>
          <a:xfrm>
            <a:off x="66769" y="2027847"/>
            <a:ext cx="777657" cy="690069"/>
          </a:xfrm>
          <a:prstGeom prst="rect">
            <a:avLst/>
          </a:prstGeom>
          <a:noFill/>
        </p:spPr>
        <p:txBody>
          <a:bodyPr wrap="square" rtlCol="0">
            <a:spAutoFit/>
          </a:bodyPr>
          <a:lstStyle/>
          <a:p>
            <a:pPr algn="ctr"/>
            <a:r>
              <a:rPr lang="es-CO"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295233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7">
            <a:extLst>
              <a:ext uri="{FF2B5EF4-FFF2-40B4-BE49-F238E27FC236}">
                <a16:creationId xmlns:a16="http://schemas.microsoft.com/office/drawing/2014/main" id="{4079C417-E7D8-47D5-B0F3-CB15FE3FDCFC}"/>
              </a:ext>
            </a:extLst>
          </p:cNvPr>
          <p:cNvSpPr txBox="1">
            <a:spLocks/>
          </p:cNvSpPr>
          <p:nvPr/>
        </p:nvSpPr>
        <p:spPr>
          <a:xfrm>
            <a:off x="4080156" y="1619565"/>
            <a:ext cx="4742148" cy="359875"/>
          </a:xfrm>
          <a:prstGeom prst="rect">
            <a:avLst/>
          </a:prstGeom>
          <a:solidFill>
            <a:schemeClr val="bg1"/>
          </a:solidFill>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1"/>
                </a:solidFill>
              </a:rPr>
              <a:t>MICHAEL DOE</a:t>
            </a:r>
          </a:p>
        </p:txBody>
      </p:sp>
      <p:sp>
        <p:nvSpPr>
          <p:cNvPr id="6" name="직사각형 1">
            <a:extLst>
              <a:ext uri="{FF2B5EF4-FFF2-40B4-BE49-F238E27FC236}">
                <a16:creationId xmlns:a16="http://schemas.microsoft.com/office/drawing/2014/main" id="{F86F5520-28FB-4B34-A630-EB27EDB3D99A}"/>
              </a:ext>
            </a:extLst>
          </p:cNvPr>
          <p:cNvSpPr/>
          <p:nvPr/>
        </p:nvSpPr>
        <p:spPr>
          <a:xfrm>
            <a:off x="4080156" y="2068601"/>
            <a:ext cx="4742147" cy="845998"/>
          </a:xfrm>
          <a:prstGeom prst="rect">
            <a:avLst/>
          </a:prstGeom>
        </p:spPr>
        <p:txBody>
          <a:bodyPr wrap="square">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Easy to change colors, photos and Text.</a:t>
            </a:r>
            <a:endParaRPr lang="ko-KR" altLang="en-US" sz="1200" dirty="0">
              <a:solidFill>
                <a:schemeClr val="tx1">
                  <a:lumMod val="75000"/>
                  <a:lumOff val="25000"/>
                </a:schemeClr>
              </a:solidFill>
            </a:endParaRPr>
          </a:p>
        </p:txBody>
      </p:sp>
      <p:sp>
        <p:nvSpPr>
          <p:cNvPr id="7" name="Text Placeholder 27">
            <a:extLst>
              <a:ext uri="{FF2B5EF4-FFF2-40B4-BE49-F238E27FC236}">
                <a16:creationId xmlns:a16="http://schemas.microsoft.com/office/drawing/2014/main" id="{DE13F44F-BAB8-44F2-B14F-053183A60D6C}"/>
              </a:ext>
            </a:extLst>
          </p:cNvPr>
          <p:cNvSpPr txBox="1">
            <a:spLocks/>
          </p:cNvSpPr>
          <p:nvPr/>
        </p:nvSpPr>
        <p:spPr>
          <a:xfrm>
            <a:off x="5539764" y="3345973"/>
            <a:ext cx="3282537" cy="239917"/>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600" dirty="0">
                <a:solidFill>
                  <a:schemeClr val="tx1">
                    <a:lumMod val="75000"/>
                    <a:lumOff val="25000"/>
                  </a:schemeClr>
                </a:solidFill>
              </a:rPr>
              <a:t>Work Experience</a:t>
            </a:r>
          </a:p>
        </p:txBody>
      </p:sp>
      <p:sp>
        <p:nvSpPr>
          <p:cNvPr id="8" name="직사각형 22">
            <a:extLst>
              <a:ext uri="{FF2B5EF4-FFF2-40B4-BE49-F238E27FC236}">
                <a16:creationId xmlns:a16="http://schemas.microsoft.com/office/drawing/2014/main" id="{6BDE6ED4-EDD0-4831-A1FF-6FBC007A8136}"/>
              </a:ext>
            </a:extLst>
          </p:cNvPr>
          <p:cNvSpPr/>
          <p:nvPr/>
        </p:nvSpPr>
        <p:spPr>
          <a:xfrm>
            <a:off x="5539766" y="3620095"/>
            <a:ext cx="3282537" cy="538362"/>
          </a:xfrm>
          <a:prstGeom prst="rect">
            <a:avLst/>
          </a:prstGeom>
        </p:spPr>
        <p:txBody>
          <a:bodyPr wrap="square">
            <a:spAutoFit/>
          </a:bodyPr>
          <a:lstStyle/>
          <a:p>
            <a:r>
              <a:rPr lang="en-US" altLang="ko-KR" sz="1200" dirty="0">
                <a:solidFill>
                  <a:schemeClr val="tx1">
                    <a:lumMod val="75000"/>
                    <a:lumOff val="25000"/>
                  </a:schemeClr>
                </a:solidFill>
              </a:rPr>
              <a:t>2013 ~ 2014  Text here</a:t>
            </a:r>
          </a:p>
          <a:p>
            <a:r>
              <a:rPr lang="en-US" altLang="ko-KR" sz="1200" dirty="0">
                <a:solidFill>
                  <a:schemeClr val="tx1">
                    <a:lumMod val="75000"/>
                    <a:lumOff val="25000"/>
                  </a:schemeClr>
                </a:solidFill>
              </a:rPr>
              <a:t>Example Text : Get a modern PowerPoint  Presentation that is beautifully designed.</a:t>
            </a:r>
          </a:p>
        </p:txBody>
      </p:sp>
      <p:sp>
        <p:nvSpPr>
          <p:cNvPr id="9" name="직사각형 5">
            <a:extLst>
              <a:ext uri="{FF2B5EF4-FFF2-40B4-BE49-F238E27FC236}">
                <a16:creationId xmlns:a16="http://schemas.microsoft.com/office/drawing/2014/main" id="{DB5C3BEE-C7F1-402E-BDE1-8370D620A868}"/>
              </a:ext>
            </a:extLst>
          </p:cNvPr>
          <p:cNvSpPr/>
          <p:nvPr/>
        </p:nvSpPr>
        <p:spPr>
          <a:xfrm>
            <a:off x="5539766" y="4192662"/>
            <a:ext cx="3282537" cy="538362"/>
          </a:xfrm>
          <a:prstGeom prst="rect">
            <a:avLst/>
          </a:prstGeom>
        </p:spPr>
        <p:txBody>
          <a:bodyPr wrap="square">
            <a:spAutoFit/>
          </a:bodyPr>
          <a:lstStyle/>
          <a:p>
            <a:r>
              <a:rPr lang="en-US" altLang="ko-KR" sz="1200" dirty="0">
                <a:solidFill>
                  <a:schemeClr val="tx1">
                    <a:lumMod val="75000"/>
                    <a:lumOff val="25000"/>
                  </a:schemeClr>
                </a:solidFill>
              </a:rPr>
              <a:t>2014 ~ 2016Text here</a:t>
            </a:r>
          </a:p>
          <a:p>
            <a:r>
              <a:rPr lang="en-US" altLang="ko-KR" sz="1200" dirty="0">
                <a:solidFill>
                  <a:schemeClr val="tx1">
                    <a:lumMod val="75000"/>
                    <a:lumOff val="25000"/>
                  </a:schemeClr>
                </a:solidFill>
              </a:rPr>
              <a:t>Example Text : Get a modern PowerPoint  Presentation that is beautifully designed</a:t>
            </a:r>
          </a:p>
        </p:txBody>
      </p:sp>
      <p:sp>
        <p:nvSpPr>
          <p:cNvPr id="11" name="TextBox 38">
            <a:extLst>
              <a:ext uri="{FF2B5EF4-FFF2-40B4-BE49-F238E27FC236}">
                <a16:creationId xmlns:a16="http://schemas.microsoft.com/office/drawing/2014/main" id="{830860A2-EA9F-4F20-9C3C-AEA673F0C19E}"/>
              </a:ext>
            </a:extLst>
          </p:cNvPr>
          <p:cNvSpPr txBox="1"/>
          <p:nvPr/>
        </p:nvSpPr>
        <p:spPr>
          <a:xfrm>
            <a:off x="3967516" y="3392789"/>
            <a:ext cx="1313183" cy="1169551"/>
          </a:xfrm>
          <a:prstGeom prst="rect">
            <a:avLst/>
          </a:prstGeom>
          <a:noFill/>
        </p:spPr>
        <p:txBody>
          <a:bodyPr wrap="square" rtlCol="0" anchor="ctr">
            <a:spAutoFit/>
          </a:bodyPr>
          <a:lstStyle/>
          <a:p>
            <a:pPr algn="r"/>
            <a:r>
              <a:rPr lang="en-GB" altLang="ko-KR" dirty="0" smtClean="0">
                <a:solidFill>
                  <a:schemeClr val="accent2"/>
                </a:solidFill>
                <a:cs typeface="Arial" pitchFamily="34" charset="0"/>
              </a:rPr>
              <a:t>THEME PPT </a:t>
            </a:r>
            <a:r>
              <a:rPr lang="en-GB" altLang="ko-KR" dirty="0">
                <a:solidFill>
                  <a:schemeClr val="accent2"/>
                </a:solidFill>
                <a:cs typeface="Arial" pitchFamily="34" charset="0"/>
              </a:rPr>
              <a:t>Layout</a:t>
            </a:r>
          </a:p>
          <a:p>
            <a:pPr algn="r"/>
            <a:r>
              <a:rPr lang="en-GB" altLang="ko-KR" dirty="0">
                <a:solidFill>
                  <a:schemeClr val="accent2"/>
                </a:solidFill>
                <a:cs typeface="Arial" pitchFamily="34" charset="0"/>
              </a:rPr>
              <a:t>Clean Text Slide for your Presentation</a:t>
            </a:r>
            <a:endParaRPr lang="ko-KR" altLang="en-US" dirty="0">
              <a:solidFill>
                <a:schemeClr val="accent2"/>
              </a:solidFill>
              <a:cs typeface="Arial" pitchFamily="34" charset="0"/>
            </a:endParaRPr>
          </a:p>
        </p:txBody>
      </p:sp>
      <p:sp>
        <p:nvSpPr>
          <p:cNvPr id="12" name="Text Placeholder 1">
            <a:extLst>
              <a:ext uri="{FF2B5EF4-FFF2-40B4-BE49-F238E27FC236}">
                <a16:creationId xmlns:a16="http://schemas.microsoft.com/office/drawing/2014/main" id="{40815E35-6935-491C-BF3D-950ADB7709BC}"/>
              </a:ext>
            </a:extLst>
          </p:cNvPr>
          <p:cNvSpPr txBox="1">
            <a:spLocks/>
          </p:cNvSpPr>
          <p:nvPr/>
        </p:nvSpPr>
        <p:spPr>
          <a:xfrm>
            <a:off x="4080156" y="512531"/>
            <a:ext cx="5063844" cy="603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bg2">
                    <a:lumMod val="40000"/>
                    <a:lumOff val="60000"/>
                  </a:schemeClr>
                </a:solidFill>
                <a:latin typeface="+mj-lt"/>
              </a:rPr>
              <a:t>Our Team Style</a:t>
            </a:r>
          </a:p>
        </p:txBody>
      </p:sp>
      <p:grpSp>
        <p:nvGrpSpPr>
          <p:cNvPr id="20" name="Grupo 19">
            <a:extLst>
              <a:ext uri="{FF2B5EF4-FFF2-40B4-BE49-F238E27FC236}">
                <a16:creationId xmlns:a16="http://schemas.microsoft.com/office/drawing/2014/main" id="{CA43AD83-7C9F-47DA-A0B3-A32811AC6B77}"/>
              </a:ext>
            </a:extLst>
          </p:cNvPr>
          <p:cNvGrpSpPr/>
          <p:nvPr/>
        </p:nvGrpSpPr>
        <p:grpSpPr>
          <a:xfrm>
            <a:off x="321696" y="4013238"/>
            <a:ext cx="3758461" cy="780212"/>
            <a:chOff x="681486" y="5383785"/>
            <a:chExt cx="4530356" cy="940449"/>
          </a:xfrm>
        </p:grpSpPr>
        <p:sp>
          <p:nvSpPr>
            <p:cNvPr id="14" name="TextBox 26">
              <a:extLst>
                <a:ext uri="{FF2B5EF4-FFF2-40B4-BE49-F238E27FC236}">
                  <a16:creationId xmlns:a16="http://schemas.microsoft.com/office/drawing/2014/main" id="{44179B6B-7943-42AF-8FC3-552E4BF2265B}"/>
                </a:ext>
              </a:extLst>
            </p:cNvPr>
            <p:cNvSpPr txBox="1"/>
            <p:nvPr/>
          </p:nvSpPr>
          <p:spPr>
            <a:xfrm>
              <a:off x="3084846" y="5431852"/>
              <a:ext cx="2126996" cy="333888"/>
            </a:xfrm>
            <a:prstGeom prst="rect">
              <a:avLst/>
            </a:prstGeom>
            <a:noFill/>
          </p:spPr>
          <p:txBody>
            <a:bodyPr wrap="square" rtlCol="0" anchor="ctr">
              <a:spAutoFit/>
            </a:bodyPr>
            <a:lstStyle/>
            <a:p>
              <a:pPr algn="r"/>
              <a:r>
                <a:rPr lang="en-US" altLang="ko-KR" sz="1200" dirty="0">
                  <a:solidFill>
                    <a:schemeClr val="tx1">
                      <a:lumMod val="75000"/>
                      <a:lumOff val="25000"/>
                    </a:schemeClr>
                  </a:solidFill>
                </a:rPr>
                <a:t>www.hompageurl.com</a:t>
              </a:r>
              <a:endParaRPr lang="ko-KR" altLang="en-US" sz="1200" dirty="0">
                <a:solidFill>
                  <a:schemeClr val="tx1">
                    <a:lumMod val="75000"/>
                    <a:lumOff val="25000"/>
                  </a:schemeClr>
                </a:solidFill>
              </a:endParaRPr>
            </a:p>
          </p:txBody>
        </p:sp>
        <p:sp>
          <p:nvSpPr>
            <p:cNvPr id="15" name="TextBox 28">
              <a:extLst>
                <a:ext uri="{FF2B5EF4-FFF2-40B4-BE49-F238E27FC236}">
                  <a16:creationId xmlns:a16="http://schemas.microsoft.com/office/drawing/2014/main" id="{55EC7A8D-AE9E-4059-974D-83C8A650CCFF}"/>
                </a:ext>
              </a:extLst>
            </p:cNvPr>
            <p:cNvSpPr txBox="1"/>
            <p:nvPr/>
          </p:nvSpPr>
          <p:spPr>
            <a:xfrm>
              <a:off x="2455355" y="5804853"/>
              <a:ext cx="2756486" cy="519381"/>
            </a:xfrm>
            <a:prstGeom prst="rect">
              <a:avLst/>
            </a:prstGeom>
            <a:noFill/>
          </p:spPr>
          <p:txBody>
            <a:bodyPr wrap="square" rtlCol="0" anchor="ctr">
              <a:spAutoFit/>
            </a:bodyPr>
            <a:lstStyle/>
            <a:p>
              <a:pPr algn="r"/>
              <a:r>
                <a:rPr lang="en-US" altLang="ko-KR" sz="1100" dirty="0">
                  <a:solidFill>
                    <a:schemeClr val="tx1">
                      <a:lumMod val="75000"/>
                      <a:lumOff val="25000"/>
                    </a:schemeClr>
                  </a:solidFill>
                </a:rPr>
                <a:t>Example Text Example Text Example Text Example Text</a:t>
              </a:r>
              <a:endParaRPr lang="ko-KR" altLang="en-US" sz="1100" dirty="0">
                <a:solidFill>
                  <a:schemeClr val="tx1">
                    <a:lumMod val="75000"/>
                    <a:lumOff val="25000"/>
                  </a:schemeClr>
                </a:solidFill>
              </a:endParaRPr>
            </a:p>
          </p:txBody>
        </p:sp>
        <p:sp>
          <p:nvSpPr>
            <p:cNvPr id="16" name="TextBox 30">
              <a:extLst>
                <a:ext uri="{FF2B5EF4-FFF2-40B4-BE49-F238E27FC236}">
                  <a16:creationId xmlns:a16="http://schemas.microsoft.com/office/drawing/2014/main" id="{26172AB9-334C-44A4-9F39-741E270FE251}"/>
                </a:ext>
              </a:extLst>
            </p:cNvPr>
            <p:cNvSpPr txBox="1"/>
            <p:nvPr/>
          </p:nvSpPr>
          <p:spPr>
            <a:xfrm>
              <a:off x="992961" y="5383785"/>
              <a:ext cx="1224136" cy="315338"/>
            </a:xfrm>
            <a:prstGeom prst="rect">
              <a:avLst/>
            </a:prstGeom>
            <a:noFill/>
          </p:spPr>
          <p:txBody>
            <a:bodyPr wrap="square" rtlCol="0" anchor="ctr">
              <a:spAutoFit/>
            </a:bodyPr>
            <a:lstStyle/>
            <a:p>
              <a:r>
                <a:rPr lang="en-US" altLang="ko-KR" sz="1100" dirty="0">
                  <a:solidFill>
                    <a:schemeClr val="tx1">
                      <a:lumMod val="75000"/>
                      <a:lumOff val="25000"/>
                    </a:schemeClr>
                  </a:solidFill>
                </a:rPr>
                <a:t>/FACEBOOK</a:t>
              </a:r>
              <a:endParaRPr lang="ko-KR" altLang="en-US" sz="1100" dirty="0">
                <a:solidFill>
                  <a:schemeClr val="tx1">
                    <a:lumMod val="75000"/>
                    <a:lumOff val="25000"/>
                  </a:schemeClr>
                </a:solidFill>
              </a:endParaRPr>
            </a:p>
          </p:txBody>
        </p:sp>
        <p:sp>
          <p:nvSpPr>
            <p:cNvPr id="17" name="TextBox 32">
              <a:extLst>
                <a:ext uri="{FF2B5EF4-FFF2-40B4-BE49-F238E27FC236}">
                  <a16:creationId xmlns:a16="http://schemas.microsoft.com/office/drawing/2014/main" id="{D88E5809-F437-468E-A66B-9387C86A9FED}"/>
                </a:ext>
              </a:extLst>
            </p:cNvPr>
            <p:cNvSpPr txBox="1"/>
            <p:nvPr/>
          </p:nvSpPr>
          <p:spPr>
            <a:xfrm>
              <a:off x="1026954" y="5899687"/>
              <a:ext cx="1224136" cy="315338"/>
            </a:xfrm>
            <a:prstGeom prst="rect">
              <a:avLst/>
            </a:prstGeom>
            <a:noFill/>
          </p:spPr>
          <p:txBody>
            <a:bodyPr wrap="square" rtlCol="0" anchor="ctr">
              <a:spAutoFit/>
            </a:bodyPr>
            <a:lstStyle/>
            <a:p>
              <a:r>
                <a:rPr lang="en-US" altLang="ko-KR" sz="1100" dirty="0">
                  <a:solidFill>
                    <a:schemeClr val="tx1">
                      <a:lumMod val="75000"/>
                      <a:lumOff val="25000"/>
                    </a:schemeClr>
                  </a:solidFill>
                </a:rPr>
                <a:t>@TWITTER</a:t>
              </a:r>
              <a:endParaRPr lang="ko-KR" altLang="en-US" sz="1100" dirty="0">
                <a:solidFill>
                  <a:schemeClr val="tx1">
                    <a:lumMod val="75000"/>
                    <a:lumOff val="25000"/>
                  </a:schemeClr>
                </a:solidFill>
              </a:endParaRPr>
            </a:p>
          </p:txBody>
        </p:sp>
        <p:sp>
          <p:nvSpPr>
            <p:cNvPr id="18" name="Rounded Rectangle 2">
              <a:extLst>
                <a:ext uri="{FF2B5EF4-FFF2-40B4-BE49-F238E27FC236}">
                  <a16:creationId xmlns:a16="http://schemas.microsoft.com/office/drawing/2014/main" id="{58F6C229-9C00-4D6A-97C3-B6E3E622A5A4}"/>
                </a:ext>
              </a:extLst>
            </p:cNvPr>
            <p:cNvSpPr/>
            <p:nvPr/>
          </p:nvSpPr>
          <p:spPr>
            <a:xfrm>
              <a:off x="681486" y="5898901"/>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Rounded Rectangle 3">
              <a:extLst>
                <a:ext uri="{FF2B5EF4-FFF2-40B4-BE49-F238E27FC236}">
                  <a16:creationId xmlns:a16="http://schemas.microsoft.com/office/drawing/2014/main" id="{3F13C62D-1049-4DDE-8165-C3559700BAFC}"/>
                </a:ext>
              </a:extLst>
            </p:cNvPr>
            <p:cNvSpPr/>
            <p:nvPr/>
          </p:nvSpPr>
          <p:spPr>
            <a:xfrm>
              <a:off x="681486" y="5385714"/>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10" name="Freeform 5">
            <a:extLst>
              <a:ext uri="{FF2B5EF4-FFF2-40B4-BE49-F238E27FC236}">
                <a16:creationId xmlns:a16="http://schemas.microsoft.com/office/drawing/2014/main" id="{73CA298C-C484-42DC-9F02-BB414E289E55}"/>
              </a:ext>
            </a:extLst>
          </p:cNvPr>
          <p:cNvSpPr>
            <a:spLocks/>
          </p:cNvSpPr>
          <p:nvPr/>
        </p:nvSpPr>
        <p:spPr bwMode="auto">
          <a:xfrm>
            <a:off x="677863" y="703263"/>
            <a:ext cx="3173413" cy="3171825"/>
          </a:xfrm>
          <a:custGeom>
            <a:avLst/>
            <a:gdLst>
              <a:gd name="T0" fmla="*/ 210 w 210"/>
              <a:gd name="T1" fmla="*/ 106 h 210"/>
              <a:gd name="T2" fmla="*/ 105 w 210"/>
              <a:gd name="T3" fmla="*/ 210 h 210"/>
              <a:gd name="T4" fmla="*/ 1 w 210"/>
              <a:gd name="T5" fmla="*/ 105 h 210"/>
              <a:gd name="T6" fmla="*/ 106 w 210"/>
              <a:gd name="T7" fmla="*/ 1 h 210"/>
              <a:gd name="T8" fmla="*/ 210 w 210"/>
              <a:gd name="T9" fmla="*/ 106 h 210"/>
            </a:gdLst>
            <a:ahLst/>
            <a:cxnLst>
              <a:cxn ang="0">
                <a:pos x="T0" y="T1"/>
              </a:cxn>
              <a:cxn ang="0">
                <a:pos x="T2" y="T3"/>
              </a:cxn>
              <a:cxn ang="0">
                <a:pos x="T4" y="T5"/>
              </a:cxn>
              <a:cxn ang="0">
                <a:pos x="T6" y="T7"/>
              </a:cxn>
              <a:cxn ang="0">
                <a:pos x="T8" y="T9"/>
              </a:cxn>
            </a:cxnLst>
            <a:rect l="0" t="0" r="r" b="b"/>
            <a:pathLst>
              <a:path w="210" h="210">
                <a:moveTo>
                  <a:pt x="210" y="106"/>
                </a:moveTo>
                <a:cubicBezTo>
                  <a:pt x="209" y="164"/>
                  <a:pt x="163" y="210"/>
                  <a:pt x="105" y="210"/>
                </a:cubicBezTo>
                <a:cubicBezTo>
                  <a:pt x="47" y="209"/>
                  <a:pt x="0" y="162"/>
                  <a:pt x="1" y="105"/>
                </a:cubicBezTo>
                <a:cubicBezTo>
                  <a:pt x="2" y="47"/>
                  <a:pt x="49" y="0"/>
                  <a:pt x="106" y="1"/>
                </a:cubicBezTo>
                <a:cubicBezTo>
                  <a:pt x="164" y="1"/>
                  <a:pt x="210" y="48"/>
                  <a:pt x="210" y="106"/>
                </a:cubicBezTo>
                <a:close/>
              </a:path>
            </a:pathLst>
          </a:custGeom>
          <a:solidFill>
            <a:srgbClr val="8583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6">
            <a:extLst>
              <a:ext uri="{FF2B5EF4-FFF2-40B4-BE49-F238E27FC236}">
                <a16:creationId xmlns:a16="http://schemas.microsoft.com/office/drawing/2014/main" id="{3AD7C07E-6501-4E82-B452-B3A271795736}"/>
              </a:ext>
            </a:extLst>
          </p:cNvPr>
          <p:cNvSpPr>
            <a:spLocks/>
          </p:cNvSpPr>
          <p:nvPr/>
        </p:nvSpPr>
        <p:spPr bwMode="auto">
          <a:xfrm>
            <a:off x="1192213" y="1790700"/>
            <a:ext cx="2174875" cy="1268413"/>
          </a:xfrm>
          <a:custGeom>
            <a:avLst/>
            <a:gdLst>
              <a:gd name="T0" fmla="*/ 97 w 144"/>
              <a:gd name="T1" fmla="*/ 1 h 84"/>
              <a:gd name="T2" fmla="*/ 130 w 144"/>
              <a:gd name="T3" fmla="*/ 3 h 84"/>
              <a:gd name="T4" fmla="*/ 144 w 144"/>
              <a:gd name="T5" fmla="*/ 16 h 84"/>
              <a:gd name="T6" fmla="*/ 144 w 144"/>
              <a:gd name="T7" fmla="*/ 72 h 84"/>
              <a:gd name="T8" fmla="*/ 131 w 144"/>
              <a:gd name="T9" fmla="*/ 84 h 84"/>
              <a:gd name="T10" fmla="*/ 11 w 144"/>
              <a:gd name="T11" fmla="*/ 84 h 84"/>
              <a:gd name="T12" fmla="*/ 0 w 144"/>
              <a:gd name="T13" fmla="*/ 73 h 84"/>
              <a:gd name="T14" fmla="*/ 0 w 144"/>
              <a:gd name="T15" fmla="*/ 15 h 84"/>
              <a:gd name="T16" fmla="*/ 13 w 144"/>
              <a:gd name="T17" fmla="*/ 3 h 84"/>
              <a:gd name="T18" fmla="*/ 47 w 144"/>
              <a:gd name="T19" fmla="*/ 1 h 84"/>
              <a:gd name="T20" fmla="*/ 57 w 144"/>
              <a:gd name="T21" fmla="*/ 0 h 84"/>
              <a:gd name="T22" fmla="*/ 85 w 144"/>
              <a:gd name="T23" fmla="*/ 0 h 84"/>
              <a:gd name="T24" fmla="*/ 97 w 144"/>
              <a:gd name="T25"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84">
                <a:moveTo>
                  <a:pt x="97" y="1"/>
                </a:moveTo>
                <a:cubicBezTo>
                  <a:pt x="108" y="5"/>
                  <a:pt x="119" y="3"/>
                  <a:pt x="130" y="3"/>
                </a:cubicBezTo>
                <a:cubicBezTo>
                  <a:pt x="140" y="3"/>
                  <a:pt x="144" y="5"/>
                  <a:pt x="144" y="16"/>
                </a:cubicBezTo>
                <a:cubicBezTo>
                  <a:pt x="144" y="34"/>
                  <a:pt x="144" y="53"/>
                  <a:pt x="144" y="72"/>
                </a:cubicBezTo>
                <a:cubicBezTo>
                  <a:pt x="144" y="80"/>
                  <a:pt x="140" y="84"/>
                  <a:pt x="131" y="84"/>
                </a:cubicBezTo>
                <a:cubicBezTo>
                  <a:pt x="91" y="84"/>
                  <a:pt x="51" y="84"/>
                  <a:pt x="11" y="84"/>
                </a:cubicBezTo>
                <a:cubicBezTo>
                  <a:pt x="3" y="84"/>
                  <a:pt x="0" y="81"/>
                  <a:pt x="0" y="73"/>
                </a:cubicBezTo>
                <a:cubicBezTo>
                  <a:pt x="0" y="53"/>
                  <a:pt x="0" y="34"/>
                  <a:pt x="0" y="15"/>
                </a:cubicBezTo>
                <a:cubicBezTo>
                  <a:pt x="0" y="6"/>
                  <a:pt x="4" y="3"/>
                  <a:pt x="13" y="3"/>
                </a:cubicBezTo>
                <a:cubicBezTo>
                  <a:pt x="24" y="2"/>
                  <a:pt x="36" y="5"/>
                  <a:pt x="47" y="1"/>
                </a:cubicBezTo>
                <a:cubicBezTo>
                  <a:pt x="50" y="1"/>
                  <a:pt x="54" y="0"/>
                  <a:pt x="57" y="0"/>
                </a:cubicBezTo>
                <a:cubicBezTo>
                  <a:pt x="66" y="1"/>
                  <a:pt x="76" y="1"/>
                  <a:pt x="85" y="0"/>
                </a:cubicBezTo>
                <a:cubicBezTo>
                  <a:pt x="89" y="0"/>
                  <a:pt x="93" y="1"/>
                  <a:pt x="97" y="1"/>
                </a:cubicBezTo>
                <a:close/>
              </a:path>
            </a:pathLst>
          </a:custGeom>
          <a:solidFill>
            <a:srgbClr val="98D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7">
            <a:extLst>
              <a:ext uri="{FF2B5EF4-FFF2-40B4-BE49-F238E27FC236}">
                <a16:creationId xmlns:a16="http://schemas.microsoft.com/office/drawing/2014/main" id="{93F7DB21-3FB3-4AAF-BD1A-DFAE17A5357F}"/>
              </a:ext>
            </a:extLst>
          </p:cNvPr>
          <p:cNvSpPr>
            <a:spLocks/>
          </p:cNvSpPr>
          <p:nvPr/>
        </p:nvSpPr>
        <p:spPr bwMode="auto">
          <a:xfrm>
            <a:off x="1795463" y="1473200"/>
            <a:ext cx="936625" cy="257175"/>
          </a:xfrm>
          <a:custGeom>
            <a:avLst/>
            <a:gdLst>
              <a:gd name="T0" fmla="*/ 7 w 62"/>
              <a:gd name="T1" fmla="*/ 15 h 17"/>
              <a:gd name="T2" fmla="*/ 2 w 62"/>
              <a:gd name="T3" fmla="*/ 5 h 17"/>
              <a:gd name="T4" fmla="*/ 13 w 62"/>
              <a:gd name="T5" fmla="*/ 2 h 17"/>
              <a:gd name="T6" fmla="*/ 52 w 62"/>
              <a:gd name="T7" fmla="*/ 2 h 17"/>
              <a:gd name="T8" fmla="*/ 60 w 62"/>
              <a:gd name="T9" fmla="*/ 5 h 17"/>
              <a:gd name="T10" fmla="*/ 56 w 62"/>
              <a:gd name="T11" fmla="*/ 15 h 17"/>
              <a:gd name="T12" fmla="*/ 48 w 62"/>
              <a:gd name="T13" fmla="*/ 16 h 17"/>
              <a:gd name="T14" fmla="*/ 16 w 62"/>
              <a:gd name="T15" fmla="*/ 16 h 17"/>
              <a:gd name="T16" fmla="*/ 7 w 62"/>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7">
                <a:moveTo>
                  <a:pt x="7" y="15"/>
                </a:moveTo>
                <a:cubicBezTo>
                  <a:pt x="4" y="12"/>
                  <a:pt x="0" y="10"/>
                  <a:pt x="2" y="5"/>
                </a:cubicBezTo>
                <a:cubicBezTo>
                  <a:pt x="5" y="0"/>
                  <a:pt x="9" y="2"/>
                  <a:pt x="13" y="2"/>
                </a:cubicBezTo>
                <a:cubicBezTo>
                  <a:pt x="26" y="2"/>
                  <a:pt x="39" y="2"/>
                  <a:pt x="52" y="2"/>
                </a:cubicBezTo>
                <a:cubicBezTo>
                  <a:pt x="55" y="2"/>
                  <a:pt x="59" y="1"/>
                  <a:pt x="60" y="5"/>
                </a:cubicBezTo>
                <a:cubicBezTo>
                  <a:pt x="62" y="10"/>
                  <a:pt x="59" y="12"/>
                  <a:pt x="56" y="15"/>
                </a:cubicBezTo>
                <a:cubicBezTo>
                  <a:pt x="54" y="17"/>
                  <a:pt x="51" y="16"/>
                  <a:pt x="48" y="16"/>
                </a:cubicBezTo>
                <a:cubicBezTo>
                  <a:pt x="37" y="15"/>
                  <a:pt x="26" y="15"/>
                  <a:pt x="16" y="16"/>
                </a:cubicBezTo>
                <a:cubicBezTo>
                  <a:pt x="13" y="17"/>
                  <a:pt x="10" y="17"/>
                  <a:pt x="7" y="15"/>
                </a:cubicBezTo>
                <a:close/>
              </a:path>
            </a:pathLst>
          </a:custGeom>
          <a:solidFill>
            <a:srgbClr val="E4C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8">
            <a:extLst>
              <a:ext uri="{FF2B5EF4-FFF2-40B4-BE49-F238E27FC236}">
                <a16:creationId xmlns:a16="http://schemas.microsoft.com/office/drawing/2014/main" id="{A2B7EC56-CCEC-4F47-B2D7-7FE604E18601}"/>
              </a:ext>
            </a:extLst>
          </p:cNvPr>
          <p:cNvSpPr>
            <a:spLocks/>
          </p:cNvSpPr>
          <p:nvPr/>
        </p:nvSpPr>
        <p:spPr bwMode="auto">
          <a:xfrm>
            <a:off x="2460625" y="1684338"/>
            <a:ext cx="196850" cy="180975"/>
          </a:xfrm>
          <a:custGeom>
            <a:avLst/>
            <a:gdLst>
              <a:gd name="T0" fmla="*/ 5 w 13"/>
              <a:gd name="T1" fmla="*/ 0 h 12"/>
              <a:gd name="T2" fmla="*/ 12 w 13"/>
              <a:gd name="T3" fmla="*/ 1 h 12"/>
              <a:gd name="T4" fmla="*/ 13 w 13"/>
              <a:gd name="T5" fmla="*/ 8 h 12"/>
              <a:gd name="T6" fmla="*/ 3 w 13"/>
              <a:gd name="T7" fmla="*/ 8 h 12"/>
              <a:gd name="T8" fmla="*/ 5 w 13"/>
              <a:gd name="T9" fmla="*/ 0 h 12"/>
            </a:gdLst>
            <a:ahLst/>
            <a:cxnLst>
              <a:cxn ang="0">
                <a:pos x="T0" y="T1"/>
              </a:cxn>
              <a:cxn ang="0">
                <a:pos x="T2" y="T3"/>
              </a:cxn>
              <a:cxn ang="0">
                <a:pos x="T4" y="T5"/>
              </a:cxn>
              <a:cxn ang="0">
                <a:pos x="T6" y="T7"/>
              </a:cxn>
              <a:cxn ang="0">
                <a:pos x="T8" y="T9"/>
              </a:cxn>
            </a:cxnLst>
            <a:rect l="0" t="0" r="r" b="b"/>
            <a:pathLst>
              <a:path w="13" h="12">
                <a:moveTo>
                  <a:pt x="5" y="0"/>
                </a:moveTo>
                <a:cubicBezTo>
                  <a:pt x="7" y="0"/>
                  <a:pt x="10" y="0"/>
                  <a:pt x="12" y="1"/>
                </a:cubicBezTo>
                <a:cubicBezTo>
                  <a:pt x="12" y="3"/>
                  <a:pt x="13" y="6"/>
                  <a:pt x="13" y="8"/>
                </a:cubicBezTo>
                <a:cubicBezTo>
                  <a:pt x="10" y="12"/>
                  <a:pt x="6" y="10"/>
                  <a:pt x="3" y="8"/>
                </a:cubicBezTo>
                <a:cubicBezTo>
                  <a:pt x="0" y="5"/>
                  <a:pt x="1" y="2"/>
                  <a:pt x="5" y="0"/>
                </a:cubicBezTo>
                <a:close/>
              </a:path>
            </a:pathLst>
          </a:custGeom>
          <a:solidFill>
            <a:srgbClr val="E6E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9">
            <a:extLst>
              <a:ext uri="{FF2B5EF4-FFF2-40B4-BE49-F238E27FC236}">
                <a16:creationId xmlns:a16="http://schemas.microsoft.com/office/drawing/2014/main" id="{8622B4C7-2913-487D-BBF7-051624F39C81}"/>
              </a:ext>
            </a:extLst>
          </p:cNvPr>
          <p:cNvSpPr>
            <a:spLocks/>
          </p:cNvSpPr>
          <p:nvPr/>
        </p:nvSpPr>
        <p:spPr bwMode="auto">
          <a:xfrm>
            <a:off x="1901825" y="1700213"/>
            <a:ext cx="150813" cy="150813"/>
          </a:xfrm>
          <a:custGeom>
            <a:avLst/>
            <a:gdLst>
              <a:gd name="T0" fmla="*/ 0 w 10"/>
              <a:gd name="T1" fmla="*/ 0 h 10"/>
              <a:gd name="T2" fmla="*/ 8 w 10"/>
              <a:gd name="T3" fmla="*/ 0 h 10"/>
              <a:gd name="T4" fmla="*/ 9 w 10"/>
              <a:gd name="T5" fmla="*/ 7 h 10"/>
              <a:gd name="T6" fmla="*/ 0 w 10"/>
              <a:gd name="T7" fmla="*/ 7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3" y="0"/>
                  <a:pt x="6" y="0"/>
                  <a:pt x="8" y="0"/>
                </a:cubicBezTo>
                <a:cubicBezTo>
                  <a:pt x="10" y="2"/>
                  <a:pt x="10" y="4"/>
                  <a:pt x="9" y="7"/>
                </a:cubicBezTo>
                <a:cubicBezTo>
                  <a:pt x="6" y="10"/>
                  <a:pt x="3" y="10"/>
                  <a:pt x="0" y="7"/>
                </a:cubicBezTo>
                <a:cubicBezTo>
                  <a:pt x="0" y="5"/>
                  <a:pt x="0" y="2"/>
                  <a:pt x="0" y="0"/>
                </a:cubicBezTo>
                <a:close/>
              </a:path>
            </a:pathLst>
          </a:custGeom>
          <a:solidFill>
            <a:srgbClr val="ED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0">
            <a:extLst>
              <a:ext uri="{FF2B5EF4-FFF2-40B4-BE49-F238E27FC236}">
                <a16:creationId xmlns:a16="http://schemas.microsoft.com/office/drawing/2014/main" id="{40C24AAD-FA77-4101-9151-96C0B1DF9804}"/>
              </a:ext>
            </a:extLst>
          </p:cNvPr>
          <p:cNvSpPr>
            <a:spLocks/>
          </p:cNvSpPr>
          <p:nvPr/>
        </p:nvSpPr>
        <p:spPr bwMode="auto">
          <a:xfrm>
            <a:off x="1931988" y="2078038"/>
            <a:ext cx="695325" cy="693738"/>
          </a:xfrm>
          <a:custGeom>
            <a:avLst/>
            <a:gdLst>
              <a:gd name="T0" fmla="*/ 23 w 46"/>
              <a:gd name="T1" fmla="*/ 45 h 46"/>
              <a:gd name="T2" fmla="*/ 16 w 46"/>
              <a:gd name="T3" fmla="*/ 38 h 46"/>
              <a:gd name="T4" fmla="*/ 7 w 46"/>
              <a:gd name="T5" fmla="*/ 29 h 46"/>
              <a:gd name="T6" fmla="*/ 0 w 46"/>
              <a:gd name="T7" fmla="*/ 23 h 46"/>
              <a:gd name="T8" fmla="*/ 7 w 46"/>
              <a:gd name="T9" fmla="*/ 16 h 46"/>
              <a:gd name="T10" fmla="*/ 16 w 46"/>
              <a:gd name="T11" fmla="*/ 7 h 46"/>
              <a:gd name="T12" fmla="*/ 23 w 46"/>
              <a:gd name="T13" fmla="*/ 0 h 46"/>
              <a:gd name="T14" fmla="*/ 30 w 46"/>
              <a:gd name="T15" fmla="*/ 7 h 46"/>
              <a:gd name="T16" fmla="*/ 39 w 46"/>
              <a:gd name="T17" fmla="*/ 16 h 46"/>
              <a:gd name="T18" fmla="*/ 46 w 46"/>
              <a:gd name="T19" fmla="*/ 22 h 46"/>
              <a:gd name="T20" fmla="*/ 38 w 46"/>
              <a:gd name="T21" fmla="*/ 29 h 46"/>
              <a:gd name="T22" fmla="*/ 30 w 46"/>
              <a:gd name="T23" fmla="*/ 38 h 46"/>
              <a:gd name="T24" fmla="*/ 23 w 46"/>
              <a:gd name="T2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23" y="45"/>
                </a:moveTo>
                <a:cubicBezTo>
                  <a:pt x="17" y="46"/>
                  <a:pt x="16" y="43"/>
                  <a:pt x="16" y="38"/>
                </a:cubicBezTo>
                <a:cubicBezTo>
                  <a:pt x="17" y="32"/>
                  <a:pt x="14" y="29"/>
                  <a:pt x="7" y="29"/>
                </a:cubicBezTo>
                <a:cubicBezTo>
                  <a:pt x="2" y="30"/>
                  <a:pt x="0" y="28"/>
                  <a:pt x="0" y="23"/>
                </a:cubicBezTo>
                <a:cubicBezTo>
                  <a:pt x="0" y="18"/>
                  <a:pt x="1" y="15"/>
                  <a:pt x="7" y="16"/>
                </a:cubicBezTo>
                <a:cubicBezTo>
                  <a:pt x="13" y="16"/>
                  <a:pt x="17" y="14"/>
                  <a:pt x="16" y="7"/>
                </a:cubicBezTo>
                <a:cubicBezTo>
                  <a:pt x="16" y="2"/>
                  <a:pt x="17" y="0"/>
                  <a:pt x="23" y="0"/>
                </a:cubicBezTo>
                <a:cubicBezTo>
                  <a:pt x="28" y="0"/>
                  <a:pt x="31" y="2"/>
                  <a:pt x="30" y="7"/>
                </a:cubicBezTo>
                <a:cubicBezTo>
                  <a:pt x="29" y="14"/>
                  <a:pt x="33" y="16"/>
                  <a:pt x="39" y="16"/>
                </a:cubicBezTo>
                <a:cubicBezTo>
                  <a:pt x="44" y="15"/>
                  <a:pt x="46" y="17"/>
                  <a:pt x="46" y="22"/>
                </a:cubicBezTo>
                <a:cubicBezTo>
                  <a:pt x="46" y="28"/>
                  <a:pt x="43" y="30"/>
                  <a:pt x="38" y="29"/>
                </a:cubicBezTo>
                <a:cubicBezTo>
                  <a:pt x="32" y="29"/>
                  <a:pt x="29" y="31"/>
                  <a:pt x="30" y="38"/>
                </a:cubicBezTo>
                <a:cubicBezTo>
                  <a:pt x="30" y="43"/>
                  <a:pt x="29" y="46"/>
                  <a:pt x="23" y="45"/>
                </a:cubicBezTo>
                <a:close/>
              </a:path>
            </a:pathLst>
          </a:custGeom>
          <a:solidFill>
            <a:srgbClr val="F6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1">
            <a:extLst>
              <a:ext uri="{FF2B5EF4-FFF2-40B4-BE49-F238E27FC236}">
                <a16:creationId xmlns:a16="http://schemas.microsoft.com/office/drawing/2014/main" id="{7FA83249-58DE-4B2C-9FCA-52690A436487}"/>
              </a:ext>
            </a:extLst>
          </p:cNvPr>
          <p:cNvSpPr>
            <a:spLocks/>
          </p:cNvSpPr>
          <p:nvPr/>
        </p:nvSpPr>
        <p:spPr bwMode="auto">
          <a:xfrm>
            <a:off x="2022475" y="1624013"/>
            <a:ext cx="514350" cy="227013"/>
          </a:xfrm>
          <a:custGeom>
            <a:avLst/>
            <a:gdLst>
              <a:gd name="T0" fmla="*/ 1 w 34"/>
              <a:gd name="T1" fmla="*/ 12 h 15"/>
              <a:gd name="T2" fmla="*/ 0 w 34"/>
              <a:gd name="T3" fmla="*/ 5 h 15"/>
              <a:gd name="T4" fmla="*/ 34 w 34"/>
              <a:gd name="T5" fmla="*/ 4 h 15"/>
              <a:gd name="T6" fmla="*/ 32 w 34"/>
              <a:gd name="T7" fmla="*/ 12 h 15"/>
              <a:gd name="T8" fmla="*/ 1 w 34"/>
              <a:gd name="T9" fmla="*/ 12 h 15"/>
            </a:gdLst>
            <a:ahLst/>
            <a:cxnLst>
              <a:cxn ang="0">
                <a:pos x="T0" y="T1"/>
              </a:cxn>
              <a:cxn ang="0">
                <a:pos x="T2" y="T3"/>
              </a:cxn>
              <a:cxn ang="0">
                <a:pos x="T4" y="T5"/>
              </a:cxn>
              <a:cxn ang="0">
                <a:pos x="T6" y="T7"/>
              </a:cxn>
              <a:cxn ang="0">
                <a:pos x="T8" y="T9"/>
              </a:cxn>
            </a:cxnLst>
            <a:rect l="0" t="0" r="r" b="b"/>
            <a:pathLst>
              <a:path w="34" h="15">
                <a:moveTo>
                  <a:pt x="1" y="12"/>
                </a:moveTo>
                <a:cubicBezTo>
                  <a:pt x="1" y="10"/>
                  <a:pt x="0" y="7"/>
                  <a:pt x="0" y="5"/>
                </a:cubicBezTo>
                <a:cubicBezTo>
                  <a:pt x="11" y="0"/>
                  <a:pt x="23" y="2"/>
                  <a:pt x="34" y="4"/>
                </a:cubicBezTo>
                <a:cubicBezTo>
                  <a:pt x="32" y="7"/>
                  <a:pt x="32" y="9"/>
                  <a:pt x="32" y="12"/>
                </a:cubicBezTo>
                <a:cubicBezTo>
                  <a:pt x="22" y="15"/>
                  <a:pt x="11" y="15"/>
                  <a:pt x="1" y="12"/>
                </a:cubicBezTo>
                <a:close/>
              </a:path>
            </a:pathLst>
          </a:custGeom>
          <a:solidFill>
            <a:srgbClr val="828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415872654"/>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001920" y="180108"/>
            <a:ext cx="7169308" cy="651165"/>
          </a:xfrm>
        </p:spPr>
        <p:txBody>
          <a:bodyPr/>
          <a:lstStyle/>
          <a:p>
            <a:endParaRPr lang="es-PE"/>
          </a:p>
        </p:txBody>
      </p:sp>
      <p:sp>
        <p:nvSpPr>
          <p:cNvPr id="6" name="직사각형 2">
            <a:extLst>
              <a:ext uri="{FF2B5EF4-FFF2-40B4-BE49-F238E27FC236}">
                <a16:creationId xmlns:a16="http://schemas.microsoft.com/office/drawing/2014/main" id="{03E16BCF-6FB8-4956-A021-C5093744199F}"/>
              </a:ext>
            </a:extLst>
          </p:cNvPr>
          <p:cNvSpPr/>
          <p:nvPr/>
        </p:nvSpPr>
        <p:spPr>
          <a:xfrm>
            <a:off x="3746174" y="1407453"/>
            <a:ext cx="4784878" cy="1015663"/>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7" name="직사각형 4">
            <a:extLst>
              <a:ext uri="{FF2B5EF4-FFF2-40B4-BE49-F238E27FC236}">
                <a16:creationId xmlns:a16="http://schemas.microsoft.com/office/drawing/2014/main" id="{380F2500-4AEA-42D6-8EEB-1B3D23CA1BF0}"/>
              </a:ext>
            </a:extLst>
          </p:cNvPr>
          <p:cNvSpPr/>
          <p:nvPr/>
        </p:nvSpPr>
        <p:spPr>
          <a:xfrm>
            <a:off x="3746172" y="2851820"/>
            <a:ext cx="2313494" cy="307777"/>
          </a:xfrm>
          <a:prstGeom prst="rect">
            <a:avLst/>
          </a:prstGeom>
        </p:spPr>
        <p:txBody>
          <a:bodyPr wrap="square">
            <a:spAutoFit/>
          </a:bodyPr>
          <a:lstStyle/>
          <a:p>
            <a:r>
              <a:rPr lang="en-US" altLang="ko-KR" sz="1400" b="1" dirty="0"/>
              <a:t>Personal skills</a:t>
            </a:r>
            <a:endParaRPr lang="ko-KR" altLang="en-US" sz="1400" b="1" dirty="0"/>
          </a:p>
        </p:txBody>
      </p:sp>
      <p:graphicFrame>
        <p:nvGraphicFramePr>
          <p:cNvPr id="8" name="Chart 1">
            <a:extLst>
              <a:ext uri="{FF2B5EF4-FFF2-40B4-BE49-F238E27FC236}">
                <a16:creationId xmlns:a16="http://schemas.microsoft.com/office/drawing/2014/main" id="{28A0D7FF-6AEE-4146-AC74-778DE8ED6B28}"/>
              </a:ext>
            </a:extLst>
          </p:cNvPr>
          <p:cNvGraphicFramePr/>
          <p:nvPr>
            <p:extLst>
              <p:ext uri="{D42A27DB-BD31-4B8C-83A1-F6EECF244321}">
                <p14:modId xmlns:p14="http://schemas.microsoft.com/office/powerpoint/2010/main" val="196897189"/>
              </p:ext>
            </p:extLst>
          </p:nvPr>
        </p:nvGraphicFramePr>
        <p:xfrm>
          <a:off x="3746174" y="3116869"/>
          <a:ext cx="5397826" cy="129686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upo 9"/>
          <p:cNvGrpSpPr/>
          <p:nvPr/>
        </p:nvGrpSpPr>
        <p:grpSpPr>
          <a:xfrm>
            <a:off x="1263832" y="1361676"/>
            <a:ext cx="1265220" cy="3565362"/>
            <a:chOff x="1335088" y="1177925"/>
            <a:chExt cx="1412875" cy="3981450"/>
          </a:xfrm>
        </p:grpSpPr>
        <p:sp>
          <p:nvSpPr>
            <p:cNvPr id="11" name="Freeform 5"/>
            <p:cNvSpPr>
              <a:spLocks/>
            </p:cNvSpPr>
            <p:nvPr/>
          </p:nvSpPr>
          <p:spPr bwMode="auto">
            <a:xfrm>
              <a:off x="2214563" y="3686175"/>
              <a:ext cx="465137" cy="1473200"/>
            </a:xfrm>
            <a:custGeom>
              <a:avLst/>
              <a:gdLst>
                <a:gd name="T0" fmla="*/ 87 w 116"/>
                <a:gd name="T1" fmla="*/ 8 h 370"/>
                <a:gd name="T2" fmla="*/ 88 w 116"/>
                <a:gd name="T3" fmla="*/ 17 h 370"/>
                <a:gd name="T4" fmla="*/ 90 w 116"/>
                <a:gd name="T5" fmla="*/ 68 h 370"/>
                <a:gd name="T6" fmla="*/ 92 w 116"/>
                <a:gd name="T7" fmla="*/ 84 h 370"/>
                <a:gd name="T8" fmla="*/ 102 w 116"/>
                <a:gd name="T9" fmla="*/ 199 h 370"/>
                <a:gd name="T10" fmla="*/ 116 w 116"/>
                <a:gd name="T11" fmla="*/ 370 h 370"/>
                <a:gd name="T12" fmla="*/ 4 w 116"/>
                <a:gd name="T13" fmla="*/ 370 h 370"/>
                <a:gd name="T14" fmla="*/ 0 w 116"/>
                <a:gd name="T15" fmla="*/ 359 h 370"/>
                <a:gd name="T16" fmla="*/ 1 w 116"/>
                <a:gd name="T17" fmla="*/ 275 h 370"/>
                <a:gd name="T18" fmla="*/ 3 w 116"/>
                <a:gd name="T19" fmla="*/ 242 h 370"/>
                <a:gd name="T20" fmla="*/ 3 w 116"/>
                <a:gd name="T21" fmla="*/ 174 h 370"/>
                <a:gd name="T22" fmla="*/ 2 w 116"/>
                <a:gd name="T23" fmla="*/ 96 h 370"/>
                <a:gd name="T24" fmla="*/ 3 w 116"/>
                <a:gd name="T25" fmla="*/ 49 h 370"/>
                <a:gd name="T26" fmla="*/ 13 w 116"/>
                <a:gd name="T27" fmla="*/ 36 h 370"/>
                <a:gd name="T28" fmla="*/ 72 w 116"/>
                <a:gd name="T29" fmla="*/ 6 h 370"/>
                <a:gd name="T30" fmla="*/ 87 w 116"/>
                <a:gd name="T31" fmla="*/ 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370">
                  <a:moveTo>
                    <a:pt x="87" y="8"/>
                  </a:moveTo>
                  <a:cubicBezTo>
                    <a:pt x="87" y="11"/>
                    <a:pt x="87" y="14"/>
                    <a:pt x="88" y="17"/>
                  </a:cubicBezTo>
                  <a:cubicBezTo>
                    <a:pt x="89" y="34"/>
                    <a:pt x="88" y="51"/>
                    <a:pt x="90" y="68"/>
                  </a:cubicBezTo>
                  <a:cubicBezTo>
                    <a:pt x="90" y="73"/>
                    <a:pt x="89" y="79"/>
                    <a:pt x="92" y="84"/>
                  </a:cubicBezTo>
                  <a:cubicBezTo>
                    <a:pt x="95" y="122"/>
                    <a:pt x="98" y="161"/>
                    <a:pt x="102" y="199"/>
                  </a:cubicBezTo>
                  <a:cubicBezTo>
                    <a:pt x="106" y="256"/>
                    <a:pt x="111" y="313"/>
                    <a:pt x="116" y="370"/>
                  </a:cubicBezTo>
                  <a:cubicBezTo>
                    <a:pt x="79" y="370"/>
                    <a:pt x="41" y="370"/>
                    <a:pt x="4" y="370"/>
                  </a:cubicBezTo>
                  <a:cubicBezTo>
                    <a:pt x="1" y="367"/>
                    <a:pt x="0" y="363"/>
                    <a:pt x="0" y="359"/>
                  </a:cubicBezTo>
                  <a:cubicBezTo>
                    <a:pt x="1" y="331"/>
                    <a:pt x="0" y="303"/>
                    <a:pt x="1" y="275"/>
                  </a:cubicBezTo>
                  <a:cubicBezTo>
                    <a:pt x="4" y="264"/>
                    <a:pt x="3" y="253"/>
                    <a:pt x="3" y="242"/>
                  </a:cubicBezTo>
                  <a:cubicBezTo>
                    <a:pt x="3" y="219"/>
                    <a:pt x="3" y="197"/>
                    <a:pt x="3" y="174"/>
                  </a:cubicBezTo>
                  <a:cubicBezTo>
                    <a:pt x="3" y="148"/>
                    <a:pt x="2" y="122"/>
                    <a:pt x="2" y="96"/>
                  </a:cubicBezTo>
                  <a:cubicBezTo>
                    <a:pt x="1" y="80"/>
                    <a:pt x="0" y="64"/>
                    <a:pt x="3" y="49"/>
                  </a:cubicBezTo>
                  <a:cubicBezTo>
                    <a:pt x="4" y="43"/>
                    <a:pt x="8" y="39"/>
                    <a:pt x="13" y="36"/>
                  </a:cubicBezTo>
                  <a:cubicBezTo>
                    <a:pt x="33" y="27"/>
                    <a:pt x="52" y="16"/>
                    <a:pt x="72" y="6"/>
                  </a:cubicBezTo>
                  <a:cubicBezTo>
                    <a:pt x="77" y="3"/>
                    <a:pt x="83" y="0"/>
                    <a:pt x="8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p:cNvSpPr>
              <a:spLocks/>
            </p:cNvSpPr>
            <p:nvPr/>
          </p:nvSpPr>
          <p:spPr bwMode="auto">
            <a:xfrm>
              <a:off x="1450975" y="4011613"/>
              <a:ext cx="428625" cy="1147762"/>
            </a:xfrm>
            <a:custGeom>
              <a:avLst/>
              <a:gdLst>
                <a:gd name="T0" fmla="*/ 0 w 107"/>
                <a:gd name="T1" fmla="*/ 288 h 288"/>
                <a:gd name="T2" fmla="*/ 8 w 107"/>
                <a:gd name="T3" fmla="*/ 145 h 288"/>
                <a:gd name="T4" fmla="*/ 14 w 107"/>
                <a:gd name="T5" fmla="*/ 44 h 288"/>
                <a:gd name="T6" fmla="*/ 33 w 107"/>
                <a:gd name="T7" fmla="*/ 22 h 288"/>
                <a:gd name="T8" fmla="*/ 93 w 107"/>
                <a:gd name="T9" fmla="*/ 3 h 288"/>
                <a:gd name="T10" fmla="*/ 107 w 107"/>
                <a:gd name="T11" fmla="*/ 10 h 288"/>
                <a:gd name="T12" fmla="*/ 106 w 107"/>
                <a:gd name="T13" fmla="*/ 33 h 288"/>
                <a:gd name="T14" fmla="*/ 106 w 107"/>
                <a:gd name="T15" fmla="*/ 271 h 288"/>
                <a:gd name="T16" fmla="*/ 102 w 107"/>
                <a:gd name="T17" fmla="*/ 288 h 288"/>
                <a:gd name="T18" fmla="*/ 0 w 107"/>
                <a:gd name="T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88">
                  <a:moveTo>
                    <a:pt x="0" y="288"/>
                  </a:moveTo>
                  <a:cubicBezTo>
                    <a:pt x="2" y="240"/>
                    <a:pt x="5" y="193"/>
                    <a:pt x="8" y="145"/>
                  </a:cubicBezTo>
                  <a:cubicBezTo>
                    <a:pt x="10" y="112"/>
                    <a:pt x="12" y="78"/>
                    <a:pt x="14" y="44"/>
                  </a:cubicBezTo>
                  <a:cubicBezTo>
                    <a:pt x="16" y="28"/>
                    <a:pt x="17" y="26"/>
                    <a:pt x="33" y="22"/>
                  </a:cubicBezTo>
                  <a:cubicBezTo>
                    <a:pt x="53" y="17"/>
                    <a:pt x="73" y="9"/>
                    <a:pt x="93" y="3"/>
                  </a:cubicBezTo>
                  <a:cubicBezTo>
                    <a:pt x="100" y="0"/>
                    <a:pt x="106" y="0"/>
                    <a:pt x="107" y="10"/>
                  </a:cubicBezTo>
                  <a:cubicBezTo>
                    <a:pt x="106" y="18"/>
                    <a:pt x="106" y="25"/>
                    <a:pt x="106" y="33"/>
                  </a:cubicBezTo>
                  <a:cubicBezTo>
                    <a:pt x="106" y="112"/>
                    <a:pt x="106" y="191"/>
                    <a:pt x="106" y="271"/>
                  </a:cubicBezTo>
                  <a:cubicBezTo>
                    <a:pt x="106" y="276"/>
                    <a:pt x="107" y="283"/>
                    <a:pt x="102" y="288"/>
                  </a:cubicBezTo>
                  <a:cubicBezTo>
                    <a:pt x="68" y="288"/>
                    <a:pt x="34" y="288"/>
                    <a:pt x="0" y="288"/>
                  </a:cubicBezTo>
                  <a:close/>
                </a:path>
              </a:pathLst>
            </a:custGeom>
            <a:solidFill>
              <a:srgbClr val="F1F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p:cNvSpPr>
              <a:spLocks/>
            </p:cNvSpPr>
            <p:nvPr/>
          </p:nvSpPr>
          <p:spPr bwMode="auto">
            <a:xfrm>
              <a:off x="1866900" y="4119563"/>
              <a:ext cx="363537" cy="1039812"/>
            </a:xfrm>
            <a:custGeom>
              <a:avLst/>
              <a:gdLst>
                <a:gd name="T0" fmla="*/ 86 w 91"/>
                <a:gd name="T1" fmla="*/ 118 h 261"/>
                <a:gd name="T2" fmla="*/ 49 w 91"/>
                <a:gd name="T3" fmla="*/ 84 h 261"/>
                <a:gd name="T4" fmla="*/ 12 w 91"/>
                <a:gd name="T5" fmla="*/ 125 h 261"/>
                <a:gd name="T6" fmla="*/ 10 w 91"/>
                <a:gd name="T7" fmla="*/ 237 h 261"/>
                <a:gd name="T8" fmla="*/ 10 w 91"/>
                <a:gd name="T9" fmla="*/ 261 h 261"/>
                <a:gd name="T10" fmla="*/ 3 w 91"/>
                <a:gd name="T11" fmla="*/ 261 h 261"/>
                <a:gd name="T12" fmla="*/ 0 w 91"/>
                <a:gd name="T13" fmla="*/ 250 h 261"/>
                <a:gd name="T14" fmla="*/ 0 w 91"/>
                <a:gd name="T15" fmla="*/ 18 h 261"/>
                <a:gd name="T16" fmla="*/ 1 w 91"/>
                <a:gd name="T17" fmla="*/ 12 h 261"/>
                <a:gd name="T18" fmla="*/ 27 w 91"/>
                <a:gd name="T19" fmla="*/ 4 h 261"/>
                <a:gd name="T20" fmla="*/ 59 w 91"/>
                <a:gd name="T21" fmla="*/ 7 h 261"/>
                <a:gd name="T22" fmla="*/ 89 w 91"/>
                <a:gd name="T23" fmla="*/ 8 h 261"/>
                <a:gd name="T24" fmla="*/ 91 w 91"/>
                <a:gd name="T25" fmla="*/ 19 h 261"/>
                <a:gd name="T26" fmla="*/ 91 w 91"/>
                <a:gd name="T27" fmla="*/ 106 h 261"/>
                <a:gd name="T28" fmla="*/ 86 w 91"/>
                <a:gd name="T29" fmla="*/ 1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261">
                  <a:moveTo>
                    <a:pt x="86" y="118"/>
                  </a:moveTo>
                  <a:cubicBezTo>
                    <a:pt x="79" y="93"/>
                    <a:pt x="69" y="84"/>
                    <a:pt x="49" y="84"/>
                  </a:cubicBezTo>
                  <a:cubicBezTo>
                    <a:pt x="29" y="85"/>
                    <a:pt x="15" y="101"/>
                    <a:pt x="12" y="125"/>
                  </a:cubicBezTo>
                  <a:cubicBezTo>
                    <a:pt x="8" y="162"/>
                    <a:pt x="10" y="200"/>
                    <a:pt x="10" y="237"/>
                  </a:cubicBezTo>
                  <a:cubicBezTo>
                    <a:pt x="10" y="245"/>
                    <a:pt x="10" y="253"/>
                    <a:pt x="10" y="261"/>
                  </a:cubicBezTo>
                  <a:cubicBezTo>
                    <a:pt x="8" y="261"/>
                    <a:pt x="5" y="261"/>
                    <a:pt x="3" y="261"/>
                  </a:cubicBezTo>
                  <a:cubicBezTo>
                    <a:pt x="0" y="258"/>
                    <a:pt x="0" y="254"/>
                    <a:pt x="0" y="250"/>
                  </a:cubicBezTo>
                  <a:cubicBezTo>
                    <a:pt x="0" y="173"/>
                    <a:pt x="0" y="96"/>
                    <a:pt x="0" y="18"/>
                  </a:cubicBezTo>
                  <a:cubicBezTo>
                    <a:pt x="0" y="16"/>
                    <a:pt x="1" y="14"/>
                    <a:pt x="1" y="12"/>
                  </a:cubicBezTo>
                  <a:cubicBezTo>
                    <a:pt x="8" y="2"/>
                    <a:pt x="18" y="4"/>
                    <a:pt x="27" y="4"/>
                  </a:cubicBezTo>
                  <a:cubicBezTo>
                    <a:pt x="38" y="9"/>
                    <a:pt x="49" y="6"/>
                    <a:pt x="59" y="7"/>
                  </a:cubicBezTo>
                  <a:cubicBezTo>
                    <a:pt x="69" y="8"/>
                    <a:pt x="79" y="0"/>
                    <a:pt x="89" y="8"/>
                  </a:cubicBezTo>
                  <a:cubicBezTo>
                    <a:pt x="91" y="11"/>
                    <a:pt x="91" y="15"/>
                    <a:pt x="91" y="19"/>
                  </a:cubicBezTo>
                  <a:cubicBezTo>
                    <a:pt x="91" y="48"/>
                    <a:pt x="91" y="77"/>
                    <a:pt x="91" y="106"/>
                  </a:cubicBezTo>
                  <a:cubicBezTo>
                    <a:pt x="91" y="111"/>
                    <a:pt x="91" y="116"/>
                    <a:pt x="86" y="118"/>
                  </a:cubicBezTo>
                  <a:close/>
                </a:path>
              </a:pathLst>
            </a:custGeom>
            <a:solidFill>
              <a:srgbClr val="0E3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p:cNvSpPr>
              <a:spLocks/>
            </p:cNvSpPr>
            <p:nvPr/>
          </p:nvSpPr>
          <p:spPr bwMode="auto">
            <a:xfrm>
              <a:off x="1858963" y="3844925"/>
              <a:ext cx="387350" cy="1314450"/>
            </a:xfrm>
            <a:custGeom>
              <a:avLst/>
              <a:gdLst>
                <a:gd name="T0" fmla="*/ 0 w 97"/>
                <a:gd name="T1" fmla="*/ 330 h 330"/>
                <a:gd name="T2" fmla="*/ 0 w 97"/>
                <a:gd name="T3" fmla="*/ 73 h 330"/>
                <a:gd name="T4" fmla="*/ 2 w 97"/>
                <a:gd name="T5" fmla="*/ 48 h 330"/>
                <a:gd name="T6" fmla="*/ 2 w 97"/>
                <a:gd name="T7" fmla="*/ 45 h 330"/>
                <a:gd name="T8" fmla="*/ 12 w 97"/>
                <a:gd name="T9" fmla="*/ 37 h 330"/>
                <a:gd name="T10" fmla="*/ 92 w 97"/>
                <a:gd name="T11" fmla="*/ 1 h 330"/>
                <a:gd name="T12" fmla="*/ 95 w 97"/>
                <a:gd name="T13" fmla="*/ 1 h 330"/>
                <a:gd name="T14" fmla="*/ 96 w 97"/>
                <a:gd name="T15" fmla="*/ 6 h 330"/>
                <a:gd name="T16" fmla="*/ 95 w 97"/>
                <a:gd name="T17" fmla="*/ 55 h 330"/>
                <a:gd name="T18" fmla="*/ 90 w 97"/>
                <a:gd name="T19" fmla="*/ 58 h 330"/>
                <a:gd name="T20" fmla="*/ 64 w 97"/>
                <a:gd name="T21" fmla="*/ 77 h 330"/>
                <a:gd name="T22" fmla="*/ 61 w 97"/>
                <a:gd name="T23" fmla="*/ 77 h 330"/>
                <a:gd name="T24" fmla="*/ 31 w 97"/>
                <a:gd name="T25" fmla="*/ 61 h 330"/>
                <a:gd name="T26" fmla="*/ 26 w 97"/>
                <a:gd name="T27" fmla="*/ 60 h 330"/>
                <a:gd name="T28" fmla="*/ 25 w 97"/>
                <a:gd name="T29" fmla="*/ 60 h 330"/>
                <a:gd name="T30" fmla="*/ 6 w 97"/>
                <a:gd name="T31" fmla="*/ 76 h 330"/>
                <a:gd name="T32" fmla="*/ 4 w 97"/>
                <a:gd name="T33" fmla="*/ 94 h 330"/>
                <a:gd name="T34" fmla="*/ 4 w 97"/>
                <a:gd name="T35" fmla="*/ 317 h 330"/>
                <a:gd name="T36" fmla="*/ 2 w 97"/>
                <a:gd name="T37" fmla="*/ 330 h 330"/>
                <a:gd name="T38" fmla="*/ 0 w 97"/>
                <a:gd name="T3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330">
                  <a:moveTo>
                    <a:pt x="0" y="330"/>
                  </a:moveTo>
                  <a:cubicBezTo>
                    <a:pt x="0" y="244"/>
                    <a:pt x="0" y="159"/>
                    <a:pt x="0" y="73"/>
                  </a:cubicBezTo>
                  <a:cubicBezTo>
                    <a:pt x="0" y="65"/>
                    <a:pt x="0" y="56"/>
                    <a:pt x="2" y="48"/>
                  </a:cubicBezTo>
                  <a:cubicBezTo>
                    <a:pt x="1" y="47"/>
                    <a:pt x="1" y="46"/>
                    <a:pt x="2" y="45"/>
                  </a:cubicBezTo>
                  <a:cubicBezTo>
                    <a:pt x="4" y="40"/>
                    <a:pt x="8" y="38"/>
                    <a:pt x="12" y="37"/>
                  </a:cubicBezTo>
                  <a:cubicBezTo>
                    <a:pt x="39" y="26"/>
                    <a:pt x="66" y="14"/>
                    <a:pt x="92" y="1"/>
                  </a:cubicBezTo>
                  <a:cubicBezTo>
                    <a:pt x="93" y="0"/>
                    <a:pt x="94" y="0"/>
                    <a:pt x="95" y="1"/>
                  </a:cubicBezTo>
                  <a:cubicBezTo>
                    <a:pt x="97" y="2"/>
                    <a:pt x="97" y="4"/>
                    <a:pt x="96" y="6"/>
                  </a:cubicBezTo>
                  <a:cubicBezTo>
                    <a:pt x="95" y="22"/>
                    <a:pt x="95" y="39"/>
                    <a:pt x="95" y="55"/>
                  </a:cubicBezTo>
                  <a:cubicBezTo>
                    <a:pt x="94" y="56"/>
                    <a:pt x="92" y="58"/>
                    <a:pt x="90" y="58"/>
                  </a:cubicBezTo>
                  <a:cubicBezTo>
                    <a:pt x="75" y="63"/>
                    <a:pt x="71" y="66"/>
                    <a:pt x="64" y="77"/>
                  </a:cubicBezTo>
                  <a:cubicBezTo>
                    <a:pt x="63" y="78"/>
                    <a:pt x="62" y="78"/>
                    <a:pt x="61" y="77"/>
                  </a:cubicBezTo>
                  <a:cubicBezTo>
                    <a:pt x="59" y="57"/>
                    <a:pt x="43" y="64"/>
                    <a:pt x="31" y="61"/>
                  </a:cubicBezTo>
                  <a:cubicBezTo>
                    <a:pt x="30" y="61"/>
                    <a:pt x="28" y="60"/>
                    <a:pt x="26" y="60"/>
                  </a:cubicBezTo>
                  <a:cubicBezTo>
                    <a:pt x="25" y="60"/>
                    <a:pt x="27" y="60"/>
                    <a:pt x="25" y="60"/>
                  </a:cubicBezTo>
                  <a:cubicBezTo>
                    <a:pt x="9" y="60"/>
                    <a:pt x="9" y="60"/>
                    <a:pt x="6" y="76"/>
                  </a:cubicBezTo>
                  <a:cubicBezTo>
                    <a:pt x="4" y="82"/>
                    <a:pt x="4" y="88"/>
                    <a:pt x="4" y="94"/>
                  </a:cubicBezTo>
                  <a:cubicBezTo>
                    <a:pt x="4" y="168"/>
                    <a:pt x="4" y="242"/>
                    <a:pt x="4" y="317"/>
                  </a:cubicBezTo>
                  <a:cubicBezTo>
                    <a:pt x="4" y="321"/>
                    <a:pt x="5" y="326"/>
                    <a:pt x="2" y="330"/>
                  </a:cubicBezTo>
                  <a:cubicBezTo>
                    <a:pt x="2" y="330"/>
                    <a:pt x="1" y="330"/>
                    <a:pt x="0" y="330"/>
                  </a:cubicBezTo>
                  <a:close/>
                </a:path>
              </a:pathLst>
            </a:custGeom>
            <a:solidFill>
              <a:srgbClr val="F6C2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p:cNvSpPr>
              <a:spLocks/>
            </p:cNvSpPr>
            <p:nvPr/>
          </p:nvSpPr>
          <p:spPr bwMode="auto">
            <a:xfrm>
              <a:off x="2211388" y="4140200"/>
              <a:ext cx="31750" cy="1019175"/>
            </a:xfrm>
            <a:custGeom>
              <a:avLst/>
              <a:gdLst>
                <a:gd name="T0" fmla="*/ 0 w 8"/>
                <a:gd name="T1" fmla="*/ 113 h 256"/>
                <a:gd name="T2" fmla="*/ 2 w 8"/>
                <a:gd name="T3" fmla="*/ 82 h 256"/>
                <a:gd name="T4" fmla="*/ 3 w 8"/>
                <a:gd name="T5" fmla="*/ 13 h 256"/>
                <a:gd name="T6" fmla="*/ 0 w 8"/>
                <a:gd name="T7" fmla="*/ 3 h 256"/>
                <a:gd name="T8" fmla="*/ 6 w 8"/>
                <a:gd name="T9" fmla="*/ 11 h 256"/>
                <a:gd name="T10" fmla="*/ 6 w 8"/>
                <a:gd name="T11" fmla="*/ 60 h 256"/>
                <a:gd name="T12" fmla="*/ 5 w 8"/>
                <a:gd name="T13" fmla="*/ 161 h 256"/>
                <a:gd name="T14" fmla="*/ 5 w 8"/>
                <a:gd name="T15" fmla="*/ 256 h 256"/>
                <a:gd name="T16" fmla="*/ 3 w 8"/>
                <a:gd name="T17" fmla="*/ 256 h 256"/>
                <a:gd name="T18" fmla="*/ 0 w 8"/>
                <a:gd name="T1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6">
                  <a:moveTo>
                    <a:pt x="0" y="113"/>
                  </a:moveTo>
                  <a:cubicBezTo>
                    <a:pt x="5" y="103"/>
                    <a:pt x="2" y="92"/>
                    <a:pt x="2" y="82"/>
                  </a:cubicBezTo>
                  <a:cubicBezTo>
                    <a:pt x="3" y="59"/>
                    <a:pt x="2" y="36"/>
                    <a:pt x="3" y="13"/>
                  </a:cubicBezTo>
                  <a:cubicBezTo>
                    <a:pt x="3" y="10"/>
                    <a:pt x="2" y="6"/>
                    <a:pt x="0" y="3"/>
                  </a:cubicBezTo>
                  <a:cubicBezTo>
                    <a:pt x="8" y="0"/>
                    <a:pt x="6" y="7"/>
                    <a:pt x="6" y="11"/>
                  </a:cubicBezTo>
                  <a:cubicBezTo>
                    <a:pt x="6" y="27"/>
                    <a:pt x="6" y="44"/>
                    <a:pt x="6" y="60"/>
                  </a:cubicBezTo>
                  <a:cubicBezTo>
                    <a:pt x="6" y="94"/>
                    <a:pt x="7" y="128"/>
                    <a:pt x="5" y="161"/>
                  </a:cubicBezTo>
                  <a:cubicBezTo>
                    <a:pt x="6" y="193"/>
                    <a:pt x="6" y="224"/>
                    <a:pt x="5" y="256"/>
                  </a:cubicBezTo>
                  <a:cubicBezTo>
                    <a:pt x="4" y="256"/>
                    <a:pt x="3" y="256"/>
                    <a:pt x="3" y="256"/>
                  </a:cubicBezTo>
                  <a:cubicBezTo>
                    <a:pt x="3" y="208"/>
                    <a:pt x="2" y="161"/>
                    <a:pt x="0" y="113"/>
                  </a:cubicBezTo>
                  <a:close/>
                </a:path>
              </a:pathLst>
            </a:custGeom>
            <a:solidFill>
              <a:srgbClr val="0D3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p:cNvSpPr>
              <a:spLocks/>
            </p:cNvSpPr>
            <p:nvPr/>
          </p:nvSpPr>
          <p:spPr bwMode="auto">
            <a:xfrm>
              <a:off x="1866900" y="4132263"/>
              <a:ext cx="23812" cy="1027112"/>
            </a:xfrm>
            <a:custGeom>
              <a:avLst/>
              <a:gdLst>
                <a:gd name="T0" fmla="*/ 0 w 6"/>
                <a:gd name="T1" fmla="*/ 258 h 258"/>
                <a:gd name="T2" fmla="*/ 0 w 6"/>
                <a:gd name="T3" fmla="*/ 0 h 258"/>
                <a:gd name="T4" fmla="*/ 5 w 6"/>
                <a:gd name="T5" fmla="*/ 7 h 258"/>
                <a:gd name="T6" fmla="*/ 3 w 6"/>
                <a:gd name="T7" fmla="*/ 26 h 258"/>
                <a:gd name="T8" fmla="*/ 3 w 6"/>
                <a:gd name="T9" fmla="*/ 258 h 258"/>
                <a:gd name="T10" fmla="*/ 0 w 6"/>
                <a:gd name="T11" fmla="*/ 258 h 258"/>
              </a:gdLst>
              <a:ahLst/>
              <a:cxnLst>
                <a:cxn ang="0">
                  <a:pos x="T0" y="T1"/>
                </a:cxn>
                <a:cxn ang="0">
                  <a:pos x="T2" y="T3"/>
                </a:cxn>
                <a:cxn ang="0">
                  <a:pos x="T4" y="T5"/>
                </a:cxn>
                <a:cxn ang="0">
                  <a:pos x="T6" y="T7"/>
                </a:cxn>
                <a:cxn ang="0">
                  <a:pos x="T8" y="T9"/>
                </a:cxn>
                <a:cxn ang="0">
                  <a:pos x="T10" y="T11"/>
                </a:cxn>
              </a:cxnLst>
              <a:rect l="0" t="0" r="r" b="b"/>
              <a:pathLst>
                <a:path w="6" h="258">
                  <a:moveTo>
                    <a:pt x="0" y="258"/>
                  </a:moveTo>
                  <a:cubicBezTo>
                    <a:pt x="0" y="172"/>
                    <a:pt x="0" y="86"/>
                    <a:pt x="0" y="0"/>
                  </a:cubicBezTo>
                  <a:cubicBezTo>
                    <a:pt x="6" y="0"/>
                    <a:pt x="5" y="4"/>
                    <a:pt x="5" y="7"/>
                  </a:cubicBezTo>
                  <a:cubicBezTo>
                    <a:pt x="2" y="13"/>
                    <a:pt x="3" y="20"/>
                    <a:pt x="3" y="26"/>
                  </a:cubicBezTo>
                  <a:cubicBezTo>
                    <a:pt x="3" y="103"/>
                    <a:pt x="3" y="180"/>
                    <a:pt x="3" y="258"/>
                  </a:cubicBezTo>
                  <a:cubicBezTo>
                    <a:pt x="2" y="258"/>
                    <a:pt x="1" y="258"/>
                    <a:pt x="0" y="258"/>
                  </a:cubicBezTo>
                  <a:close/>
                </a:path>
              </a:pathLst>
            </a:custGeom>
            <a:solidFill>
              <a:srgbClr val="12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1"/>
            <p:cNvSpPr>
              <a:spLocks/>
            </p:cNvSpPr>
            <p:nvPr/>
          </p:nvSpPr>
          <p:spPr bwMode="auto">
            <a:xfrm>
              <a:off x="1611313" y="1177925"/>
              <a:ext cx="863600" cy="715962"/>
            </a:xfrm>
            <a:custGeom>
              <a:avLst/>
              <a:gdLst>
                <a:gd name="T0" fmla="*/ 10 w 216"/>
                <a:gd name="T1" fmla="*/ 137 h 180"/>
                <a:gd name="T2" fmla="*/ 4 w 216"/>
                <a:gd name="T3" fmla="*/ 81 h 180"/>
                <a:gd name="T4" fmla="*/ 27 w 216"/>
                <a:gd name="T5" fmla="*/ 31 h 180"/>
                <a:gd name="T6" fmla="*/ 106 w 216"/>
                <a:gd name="T7" fmla="*/ 4 h 180"/>
                <a:gd name="T8" fmla="*/ 162 w 216"/>
                <a:gd name="T9" fmla="*/ 1 h 180"/>
                <a:gd name="T10" fmla="*/ 199 w 216"/>
                <a:gd name="T11" fmla="*/ 44 h 180"/>
                <a:gd name="T12" fmla="*/ 204 w 216"/>
                <a:gd name="T13" fmla="*/ 55 h 180"/>
                <a:gd name="T14" fmla="*/ 214 w 216"/>
                <a:gd name="T15" fmla="*/ 88 h 180"/>
                <a:gd name="T16" fmla="*/ 207 w 216"/>
                <a:gd name="T17" fmla="*/ 144 h 180"/>
                <a:gd name="T18" fmla="*/ 209 w 216"/>
                <a:gd name="T19" fmla="*/ 147 h 180"/>
                <a:gd name="T20" fmla="*/ 207 w 216"/>
                <a:gd name="T21" fmla="*/ 172 h 180"/>
                <a:gd name="T22" fmla="*/ 201 w 216"/>
                <a:gd name="T23" fmla="*/ 180 h 180"/>
                <a:gd name="T24" fmla="*/ 196 w 216"/>
                <a:gd name="T25" fmla="*/ 173 h 180"/>
                <a:gd name="T26" fmla="*/ 194 w 216"/>
                <a:gd name="T27" fmla="*/ 166 h 180"/>
                <a:gd name="T28" fmla="*/ 191 w 216"/>
                <a:gd name="T29" fmla="*/ 106 h 180"/>
                <a:gd name="T30" fmla="*/ 163 w 216"/>
                <a:gd name="T31" fmla="*/ 82 h 180"/>
                <a:gd name="T32" fmla="*/ 134 w 216"/>
                <a:gd name="T33" fmla="*/ 88 h 180"/>
                <a:gd name="T34" fmla="*/ 115 w 216"/>
                <a:gd name="T35" fmla="*/ 91 h 180"/>
                <a:gd name="T36" fmla="*/ 62 w 216"/>
                <a:gd name="T37" fmla="*/ 83 h 180"/>
                <a:gd name="T38" fmla="*/ 26 w 216"/>
                <a:gd name="T39" fmla="*/ 112 h 180"/>
                <a:gd name="T40" fmla="*/ 21 w 216"/>
                <a:gd name="T41" fmla="*/ 163 h 180"/>
                <a:gd name="T42" fmla="*/ 14 w 216"/>
                <a:gd name="T43" fmla="*/ 166 h 180"/>
                <a:gd name="T44" fmla="*/ 10 w 216"/>
                <a:gd name="T4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180">
                  <a:moveTo>
                    <a:pt x="10" y="137"/>
                  </a:moveTo>
                  <a:cubicBezTo>
                    <a:pt x="8" y="118"/>
                    <a:pt x="7" y="100"/>
                    <a:pt x="4" y="81"/>
                  </a:cubicBezTo>
                  <a:cubicBezTo>
                    <a:pt x="0" y="59"/>
                    <a:pt x="9" y="43"/>
                    <a:pt x="27" y="31"/>
                  </a:cubicBezTo>
                  <a:cubicBezTo>
                    <a:pt x="51" y="14"/>
                    <a:pt x="78" y="8"/>
                    <a:pt x="106" y="4"/>
                  </a:cubicBezTo>
                  <a:cubicBezTo>
                    <a:pt x="124" y="1"/>
                    <a:pt x="143" y="0"/>
                    <a:pt x="162" y="1"/>
                  </a:cubicBezTo>
                  <a:cubicBezTo>
                    <a:pt x="188" y="4"/>
                    <a:pt x="200" y="17"/>
                    <a:pt x="199" y="44"/>
                  </a:cubicBezTo>
                  <a:cubicBezTo>
                    <a:pt x="198" y="49"/>
                    <a:pt x="200" y="53"/>
                    <a:pt x="204" y="55"/>
                  </a:cubicBezTo>
                  <a:cubicBezTo>
                    <a:pt x="215" y="64"/>
                    <a:pt x="216" y="75"/>
                    <a:pt x="214" y="88"/>
                  </a:cubicBezTo>
                  <a:cubicBezTo>
                    <a:pt x="211" y="107"/>
                    <a:pt x="209" y="125"/>
                    <a:pt x="207" y="144"/>
                  </a:cubicBezTo>
                  <a:cubicBezTo>
                    <a:pt x="208" y="145"/>
                    <a:pt x="209" y="146"/>
                    <a:pt x="209" y="147"/>
                  </a:cubicBezTo>
                  <a:cubicBezTo>
                    <a:pt x="210" y="156"/>
                    <a:pt x="208" y="164"/>
                    <a:pt x="207" y="172"/>
                  </a:cubicBezTo>
                  <a:cubicBezTo>
                    <a:pt x="206" y="175"/>
                    <a:pt x="205" y="180"/>
                    <a:pt x="201" y="180"/>
                  </a:cubicBezTo>
                  <a:cubicBezTo>
                    <a:pt x="198" y="180"/>
                    <a:pt x="197" y="176"/>
                    <a:pt x="196" y="173"/>
                  </a:cubicBezTo>
                  <a:cubicBezTo>
                    <a:pt x="196" y="171"/>
                    <a:pt x="195" y="169"/>
                    <a:pt x="194" y="166"/>
                  </a:cubicBezTo>
                  <a:cubicBezTo>
                    <a:pt x="192" y="146"/>
                    <a:pt x="194" y="126"/>
                    <a:pt x="191" y="106"/>
                  </a:cubicBezTo>
                  <a:cubicBezTo>
                    <a:pt x="189" y="90"/>
                    <a:pt x="180" y="81"/>
                    <a:pt x="163" y="82"/>
                  </a:cubicBezTo>
                  <a:cubicBezTo>
                    <a:pt x="153" y="82"/>
                    <a:pt x="144" y="86"/>
                    <a:pt x="134" y="88"/>
                  </a:cubicBezTo>
                  <a:cubicBezTo>
                    <a:pt x="128" y="90"/>
                    <a:pt x="121" y="92"/>
                    <a:pt x="115" y="91"/>
                  </a:cubicBezTo>
                  <a:cubicBezTo>
                    <a:pt x="97" y="92"/>
                    <a:pt x="79" y="87"/>
                    <a:pt x="62" y="83"/>
                  </a:cubicBezTo>
                  <a:cubicBezTo>
                    <a:pt x="39" y="78"/>
                    <a:pt x="28" y="87"/>
                    <a:pt x="26" y="112"/>
                  </a:cubicBezTo>
                  <a:cubicBezTo>
                    <a:pt x="25" y="129"/>
                    <a:pt x="26" y="146"/>
                    <a:pt x="21" y="163"/>
                  </a:cubicBezTo>
                  <a:cubicBezTo>
                    <a:pt x="19" y="166"/>
                    <a:pt x="17" y="167"/>
                    <a:pt x="14" y="166"/>
                  </a:cubicBezTo>
                  <a:cubicBezTo>
                    <a:pt x="7" y="157"/>
                    <a:pt x="6" y="147"/>
                    <a:pt x="10" y="137"/>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p:cNvSpPr>
              <a:spLocks/>
            </p:cNvSpPr>
            <p:nvPr/>
          </p:nvSpPr>
          <p:spPr bwMode="auto">
            <a:xfrm>
              <a:off x="1995488" y="1463675"/>
              <a:ext cx="492125" cy="887412"/>
            </a:xfrm>
            <a:custGeom>
              <a:avLst/>
              <a:gdLst>
                <a:gd name="T0" fmla="*/ 18 w 123"/>
                <a:gd name="T1" fmla="*/ 16 h 223"/>
                <a:gd name="T2" fmla="*/ 57 w 123"/>
                <a:gd name="T3" fmla="*/ 6 h 223"/>
                <a:gd name="T4" fmla="*/ 100 w 123"/>
                <a:gd name="T5" fmla="*/ 39 h 223"/>
                <a:gd name="T6" fmla="*/ 102 w 123"/>
                <a:gd name="T7" fmla="*/ 93 h 223"/>
                <a:gd name="T8" fmla="*/ 104 w 123"/>
                <a:gd name="T9" fmla="*/ 114 h 223"/>
                <a:gd name="T10" fmla="*/ 104 w 123"/>
                <a:gd name="T11" fmla="*/ 115 h 223"/>
                <a:gd name="T12" fmla="*/ 104 w 123"/>
                <a:gd name="T13" fmla="*/ 114 h 223"/>
                <a:gd name="T14" fmla="*/ 123 w 123"/>
                <a:gd name="T15" fmla="*/ 106 h 223"/>
                <a:gd name="T16" fmla="*/ 117 w 123"/>
                <a:gd name="T17" fmla="*/ 114 h 223"/>
                <a:gd name="T18" fmla="*/ 103 w 123"/>
                <a:gd name="T19" fmla="*/ 138 h 223"/>
                <a:gd name="T20" fmla="*/ 79 w 123"/>
                <a:gd name="T21" fmla="*/ 192 h 223"/>
                <a:gd name="T22" fmla="*/ 74 w 123"/>
                <a:gd name="T23" fmla="*/ 197 h 223"/>
                <a:gd name="T24" fmla="*/ 66 w 123"/>
                <a:gd name="T25" fmla="*/ 204 h 223"/>
                <a:gd name="T26" fmla="*/ 40 w 123"/>
                <a:gd name="T27" fmla="*/ 218 h 223"/>
                <a:gd name="T28" fmla="*/ 29 w 123"/>
                <a:gd name="T29" fmla="*/ 220 h 223"/>
                <a:gd name="T30" fmla="*/ 10 w 123"/>
                <a:gd name="T31" fmla="*/ 201 h 223"/>
                <a:gd name="T32" fmla="*/ 10 w 123"/>
                <a:gd name="T33" fmla="*/ 185 h 223"/>
                <a:gd name="T34" fmla="*/ 23 w 123"/>
                <a:gd name="T35" fmla="*/ 178 h 223"/>
                <a:gd name="T36" fmla="*/ 42 w 123"/>
                <a:gd name="T37" fmla="*/ 162 h 223"/>
                <a:gd name="T38" fmla="*/ 26 w 123"/>
                <a:gd name="T39" fmla="*/ 162 h 223"/>
                <a:gd name="T40" fmla="*/ 8 w 123"/>
                <a:gd name="T41" fmla="*/ 157 h 223"/>
                <a:gd name="T42" fmla="*/ 4 w 123"/>
                <a:gd name="T43" fmla="*/ 131 h 223"/>
                <a:gd name="T44" fmla="*/ 4 w 123"/>
                <a:gd name="T45" fmla="*/ 117 h 223"/>
                <a:gd name="T46" fmla="*/ 9 w 123"/>
                <a:gd name="T47" fmla="*/ 62 h 223"/>
                <a:gd name="T48" fmla="*/ 9 w 123"/>
                <a:gd name="T49" fmla="*/ 43 h 223"/>
                <a:gd name="T50" fmla="*/ 0 w 123"/>
                <a:gd name="T51" fmla="*/ 19 h 223"/>
                <a:gd name="T52" fmla="*/ 18 w 123"/>
                <a:gd name="T53" fmla="*/ 1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223">
                  <a:moveTo>
                    <a:pt x="18" y="16"/>
                  </a:moveTo>
                  <a:cubicBezTo>
                    <a:pt x="31" y="14"/>
                    <a:pt x="44" y="9"/>
                    <a:pt x="57" y="6"/>
                  </a:cubicBezTo>
                  <a:cubicBezTo>
                    <a:pt x="84" y="0"/>
                    <a:pt x="99" y="11"/>
                    <a:pt x="100" y="39"/>
                  </a:cubicBezTo>
                  <a:cubicBezTo>
                    <a:pt x="101" y="57"/>
                    <a:pt x="101" y="75"/>
                    <a:pt x="102" y="93"/>
                  </a:cubicBezTo>
                  <a:cubicBezTo>
                    <a:pt x="104" y="100"/>
                    <a:pt x="103" y="107"/>
                    <a:pt x="104" y="114"/>
                  </a:cubicBezTo>
                  <a:cubicBezTo>
                    <a:pt x="103" y="115"/>
                    <a:pt x="106" y="115"/>
                    <a:pt x="104" y="115"/>
                  </a:cubicBezTo>
                  <a:cubicBezTo>
                    <a:pt x="103" y="114"/>
                    <a:pt x="103" y="114"/>
                    <a:pt x="104" y="114"/>
                  </a:cubicBezTo>
                  <a:cubicBezTo>
                    <a:pt x="110" y="110"/>
                    <a:pt x="114" y="102"/>
                    <a:pt x="123" y="106"/>
                  </a:cubicBezTo>
                  <a:cubicBezTo>
                    <a:pt x="122" y="110"/>
                    <a:pt x="120" y="113"/>
                    <a:pt x="117" y="114"/>
                  </a:cubicBezTo>
                  <a:cubicBezTo>
                    <a:pt x="104" y="117"/>
                    <a:pt x="104" y="127"/>
                    <a:pt x="103" y="138"/>
                  </a:cubicBezTo>
                  <a:cubicBezTo>
                    <a:pt x="102" y="159"/>
                    <a:pt x="101" y="180"/>
                    <a:pt x="79" y="192"/>
                  </a:cubicBezTo>
                  <a:cubicBezTo>
                    <a:pt x="77" y="193"/>
                    <a:pt x="76" y="195"/>
                    <a:pt x="74" y="197"/>
                  </a:cubicBezTo>
                  <a:cubicBezTo>
                    <a:pt x="73" y="201"/>
                    <a:pt x="69" y="203"/>
                    <a:pt x="66" y="204"/>
                  </a:cubicBezTo>
                  <a:cubicBezTo>
                    <a:pt x="56" y="207"/>
                    <a:pt x="49" y="214"/>
                    <a:pt x="40" y="218"/>
                  </a:cubicBezTo>
                  <a:cubicBezTo>
                    <a:pt x="36" y="219"/>
                    <a:pt x="33" y="219"/>
                    <a:pt x="29" y="220"/>
                  </a:cubicBezTo>
                  <a:cubicBezTo>
                    <a:pt x="13" y="223"/>
                    <a:pt x="7" y="216"/>
                    <a:pt x="10" y="201"/>
                  </a:cubicBezTo>
                  <a:cubicBezTo>
                    <a:pt x="11" y="195"/>
                    <a:pt x="12" y="190"/>
                    <a:pt x="10" y="185"/>
                  </a:cubicBezTo>
                  <a:cubicBezTo>
                    <a:pt x="13" y="180"/>
                    <a:pt x="19" y="180"/>
                    <a:pt x="23" y="178"/>
                  </a:cubicBezTo>
                  <a:cubicBezTo>
                    <a:pt x="31" y="175"/>
                    <a:pt x="38" y="171"/>
                    <a:pt x="42" y="162"/>
                  </a:cubicBezTo>
                  <a:cubicBezTo>
                    <a:pt x="36" y="160"/>
                    <a:pt x="31" y="163"/>
                    <a:pt x="26" y="162"/>
                  </a:cubicBezTo>
                  <a:cubicBezTo>
                    <a:pt x="20" y="162"/>
                    <a:pt x="12" y="164"/>
                    <a:pt x="8" y="157"/>
                  </a:cubicBezTo>
                  <a:cubicBezTo>
                    <a:pt x="9" y="148"/>
                    <a:pt x="10" y="139"/>
                    <a:pt x="4" y="131"/>
                  </a:cubicBezTo>
                  <a:cubicBezTo>
                    <a:pt x="2" y="127"/>
                    <a:pt x="2" y="121"/>
                    <a:pt x="4" y="117"/>
                  </a:cubicBezTo>
                  <a:cubicBezTo>
                    <a:pt x="11" y="99"/>
                    <a:pt x="10" y="80"/>
                    <a:pt x="9" y="62"/>
                  </a:cubicBezTo>
                  <a:cubicBezTo>
                    <a:pt x="9" y="56"/>
                    <a:pt x="9" y="49"/>
                    <a:pt x="9" y="43"/>
                  </a:cubicBezTo>
                  <a:cubicBezTo>
                    <a:pt x="9" y="34"/>
                    <a:pt x="10" y="25"/>
                    <a:pt x="0" y="19"/>
                  </a:cubicBezTo>
                  <a:cubicBezTo>
                    <a:pt x="7" y="15"/>
                    <a:pt x="13" y="17"/>
                    <a:pt x="18" y="16"/>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p:cNvSpPr>
              <a:spLocks/>
            </p:cNvSpPr>
            <p:nvPr/>
          </p:nvSpPr>
          <p:spPr bwMode="auto">
            <a:xfrm>
              <a:off x="1506538" y="3522663"/>
              <a:ext cx="388937" cy="665162"/>
            </a:xfrm>
            <a:custGeom>
              <a:avLst/>
              <a:gdLst>
                <a:gd name="T0" fmla="*/ 91 w 97"/>
                <a:gd name="T1" fmla="*/ 127 h 167"/>
                <a:gd name="T2" fmla="*/ 90 w 97"/>
                <a:gd name="T3" fmla="*/ 129 h 167"/>
                <a:gd name="T4" fmla="*/ 85 w 97"/>
                <a:gd name="T5" fmla="*/ 127 h 167"/>
                <a:gd name="T6" fmla="*/ 14 w 97"/>
                <a:gd name="T7" fmla="*/ 151 h 167"/>
                <a:gd name="T8" fmla="*/ 0 w 97"/>
                <a:gd name="T9" fmla="*/ 167 h 167"/>
                <a:gd name="T10" fmla="*/ 8 w 97"/>
                <a:gd name="T11" fmla="*/ 30 h 167"/>
                <a:gd name="T12" fmla="*/ 9 w 97"/>
                <a:gd name="T13" fmla="*/ 22 h 167"/>
                <a:gd name="T14" fmla="*/ 11 w 97"/>
                <a:gd name="T15" fmla="*/ 31 h 167"/>
                <a:gd name="T16" fmla="*/ 32 w 97"/>
                <a:gd name="T17" fmla="*/ 6 h 167"/>
                <a:gd name="T18" fmla="*/ 53 w 97"/>
                <a:gd name="T19" fmla="*/ 5 h 167"/>
                <a:gd name="T20" fmla="*/ 83 w 97"/>
                <a:gd name="T21" fmla="*/ 1 h 167"/>
                <a:gd name="T22" fmla="*/ 94 w 97"/>
                <a:gd name="T23" fmla="*/ 4 h 167"/>
                <a:gd name="T24" fmla="*/ 95 w 97"/>
                <a:gd name="T25" fmla="*/ 37 h 167"/>
                <a:gd name="T26" fmla="*/ 95 w 97"/>
                <a:gd name="T27" fmla="*/ 106 h 167"/>
                <a:gd name="T28" fmla="*/ 91 w 97"/>
                <a:gd name="T29" fmla="*/ 12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7">
                  <a:moveTo>
                    <a:pt x="91" y="127"/>
                  </a:moveTo>
                  <a:cubicBezTo>
                    <a:pt x="91" y="128"/>
                    <a:pt x="90" y="129"/>
                    <a:pt x="90" y="129"/>
                  </a:cubicBezTo>
                  <a:cubicBezTo>
                    <a:pt x="88" y="129"/>
                    <a:pt x="88" y="126"/>
                    <a:pt x="85" y="127"/>
                  </a:cubicBezTo>
                  <a:cubicBezTo>
                    <a:pt x="62" y="137"/>
                    <a:pt x="39" y="145"/>
                    <a:pt x="14" y="151"/>
                  </a:cubicBezTo>
                  <a:cubicBezTo>
                    <a:pt x="5" y="153"/>
                    <a:pt x="2" y="160"/>
                    <a:pt x="0" y="167"/>
                  </a:cubicBezTo>
                  <a:cubicBezTo>
                    <a:pt x="3" y="122"/>
                    <a:pt x="5" y="76"/>
                    <a:pt x="8" y="30"/>
                  </a:cubicBezTo>
                  <a:cubicBezTo>
                    <a:pt x="8" y="28"/>
                    <a:pt x="9" y="25"/>
                    <a:pt x="9" y="22"/>
                  </a:cubicBezTo>
                  <a:cubicBezTo>
                    <a:pt x="12" y="25"/>
                    <a:pt x="10" y="28"/>
                    <a:pt x="11" y="31"/>
                  </a:cubicBezTo>
                  <a:cubicBezTo>
                    <a:pt x="10" y="9"/>
                    <a:pt x="10" y="9"/>
                    <a:pt x="32" y="6"/>
                  </a:cubicBezTo>
                  <a:cubicBezTo>
                    <a:pt x="39" y="5"/>
                    <a:pt x="46" y="6"/>
                    <a:pt x="53" y="5"/>
                  </a:cubicBezTo>
                  <a:cubicBezTo>
                    <a:pt x="63" y="3"/>
                    <a:pt x="73" y="1"/>
                    <a:pt x="83" y="1"/>
                  </a:cubicBezTo>
                  <a:cubicBezTo>
                    <a:pt x="87" y="1"/>
                    <a:pt x="91" y="0"/>
                    <a:pt x="94" y="4"/>
                  </a:cubicBezTo>
                  <a:cubicBezTo>
                    <a:pt x="97" y="15"/>
                    <a:pt x="95" y="26"/>
                    <a:pt x="95" y="37"/>
                  </a:cubicBezTo>
                  <a:cubicBezTo>
                    <a:pt x="95" y="60"/>
                    <a:pt x="95" y="83"/>
                    <a:pt x="95" y="106"/>
                  </a:cubicBezTo>
                  <a:cubicBezTo>
                    <a:pt x="95" y="114"/>
                    <a:pt x="95" y="121"/>
                    <a:pt x="91" y="127"/>
                  </a:cubicBezTo>
                  <a:close/>
                </a:path>
              </a:pathLst>
            </a:custGeom>
            <a:solidFill>
              <a:srgbClr val="E8E7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4"/>
            <p:cNvSpPr>
              <a:spLocks/>
            </p:cNvSpPr>
            <p:nvPr/>
          </p:nvSpPr>
          <p:spPr bwMode="auto">
            <a:xfrm>
              <a:off x="1677988" y="3351213"/>
              <a:ext cx="1069975" cy="517525"/>
            </a:xfrm>
            <a:custGeom>
              <a:avLst/>
              <a:gdLst>
                <a:gd name="T0" fmla="*/ 50 w 267"/>
                <a:gd name="T1" fmla="*/ 46 h 130"/>
                <a:gd name="T2" fmla="*/ 9 w 267"/>
                <a:gd name="T3" fmla="*/ 51 h 130"/>
                <a:gd name="T4" fmla="*/ 1 w 267"/>
                <a:gd name="T5" fmla="*/ 27 h 130"/>
                <a:gd name="T6" fmla="*/ 39 w 267"/>
                <a:gd name="T7" fmla="*/ 21 h 130"/>
                <a:gd name="T8" fmla="*/ 111 w 267"/>
                <a:gd name="T9" fmla="*/ 9 h 130"/>
                <a:gd name="T10" fmla="*/ 137 w 267"/>
                <a:gd name="T11" fmla="*/ 0 h 130"/>
                <a:gd name="T12" fmla="*/ 157 w 267"/>
                <a:gd name="T13" fmla="*/ 11 h 130"/>
                <a:gd name="T14" fmla="*/ 148 w 267"/>
                <a:gd name="T15" fmla="*/ 19 h 130"/>
                <a:gd name="T16" fmla="*/ 159 w 267"/>
                <a:gd name="T17" fmla="*/ 37 h 130"/>
                <a:gd name="T18" fmla="*/ 241 w 267"/>
                <a:gd name="T19" fmla="*/ 37 h 130"/>
                <a:gd name="T20" fmla="*/ 258 w 267"/>
                <a:gd name="T21" fmla="*/ 18 h 130"/>
                <a:gd name="T22" fmla="*/ 264 w 267"/>
                <a:gd name="T23" fmla="*/ 1 h 130"/>
                <a:gd name="T24" fmla="*/ 266 w 267"/>
                <a:gd name="T25" fmla="*/ 30 h 130"/>
                <a:gd name="T26" fmla="*/ 238 w 267"/>
                <a:gd name="T27" fmla="*/ 57 h 130"/>
                <a:gd name="T28" fmla="*/ 221 w 267"/>
                <a:gd name="T29" fmla="*/ 81 h 130"/>
                <a:gd name="T30" fmla="*/ 221 w 267"/>
                <a:gd name="T31" fmla="*/ 92 h 130"/>
                <a:gd name="T32" fmla="*/ 211 w 267"/>
                <a:gd name="T33" fmla="*/ 91 h 130"/>
                <a:gd name="T34" fmla="*/ 146 w 267"/>
                <a:gd name="T35" fmla="*/ 125 h 130"/>
                <a:gd name="T36" fmla="*/ 141 w 267"/>
                <a:gd name="T37" fmla="*/ 130 h 130"/>
                <a:gd name="T38" fmla="*/ 140 w 267"/>
                <a:gd name="T39" fmla="*/ 125 h 130"/>
                <a:gd name="T40" fmla="*/ 136 w 267"/>
                <a:gd name="T41" fmla="*/ 111 h 130"/>
                <a:gd name="T42" fmla="*/ 136 w 267"/>
                <a:gd name="T43" fmla="*/ 79 h 130"/>
                <a:gd name="T44" fmla="*/ 119 w 267"/>
                <a:gd name="T45" fmla="*/ 59 h 130"/>
                <a:gd name="T46" fmla="*/ 71 w 267"/>
                <a:gd name="T47" fmla="*/ 52 h 130"/>
                <a:gd name="T48" fmla="*/ 50 w 267"/>
                <a:gd name="T49" fmla="*/ 4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130">
                  <a:moveTo>
                    <a:pt x="50" y="46"/>
                  </a:moveTo>
                  <a:cubicBezTo>
                    <a:pt x="36" y="49"/>
                    <a:pt x="23" y="50"/>
                    <a:pt x="9" y="51"/>
                  </a:cubicBezTo>
                  <a:cubicBezTo>
                    <a:pt x="5" y="44"/>
                    <a:pt x="0" y="37"/>
                    <a:pt x="1" y="27"/>
                  </a:cubicBezTo>
                  <a:cubicBezTo>
                    <a:pt x="13" y="20"/>
                    <a:pt x="26" y="22"/>
                    <a:pt x="39" y="21"/>
                  </a:cubicBezTo>
                  <a:cubicBezTo>
                    <a:pt x="63" y="17"/>
                    <a:pt x="87" y="13"/>
                    <a:pt x="111" y="9"/>
                  </a:cubicBezTo>
                  <a:cubicBezTo>
                    <a:pt x="120" y="7"/>
                    <a:pt x="129" y="4"/>
                    <a:pt x="137" y="0"/>
                  </a:cubicBezTo>
                  <a:cubicBezTo>
                    <a:pt x="144" y="3"/>
                    <a:pt x="154" y="1"/>
                    <a:pt x="157" y="11"/>
                  </a:cubicBezTo>
                  <a:cubicBezTo>
                    <a:pt x="155" y="15"/>
                    <a:pt x="150" y="15"/>
                    <a:pt x="148" y="19"/>
                  </a:cubicBezTo>
                  <a:cubicBezTo>
                    <a:pt x="144" y="28"/>
                    <a:pt x="148" y="36"/>
                    <a:pt x="159" y="37"/>
                  </a:cubicBezTo>
                  <a:cubicBezTo>
                    <a:pt x="186" y="40"/>
                    <a:pt x="214" y="41"/>
                    <a:pt x="241" y="37"/>
                  </a:cubicBezTo>
                  <a:cubicBezTo>
                    <a:pt x="255" y="35"/>
                    <a:pt x="257" y="33"/>
                    <a:pt x="258" y="18"/>
                  </a:cubicBezTo>
                  <a:cubicBezTo>
                    <a:pt x="258" y="12"/>
                    <a:pt x="256" y="4"/>
                    <a:pt x="264" y="1"/>
                  </a:cubicBezTo>
                  <a:cubicBezTo>
                    <a:pt x="267" y="10"/>
                    <a:pt x="267" y="20"/>
                    <a:pt x="266" y="30"/>
                  </a:cubicBezTo>
                  <a:cubicBezTo>
                    <a:pt x="264" y="46"/>
                    <a:pt x="252" y="53"/>
                    <a:pt x="238" y="57"/>
                  </a:cubicBezTo>
                  <a:cubicBezTo>
                    <a:pt x="220" y="62"/>
                    <a:pt x="220" y="62"/>
                    <a:pt x="221" y="81"/>
                  </a:cubicBezTo>
                  <a:cubicBezTo>
                    <a:pt x="221" y="84"/>
                    <a:pt x="221" y="88"/>
                    <a:pt x="221" y="92"/>
                  </a:cubicBezTo>
                  <a:cubicBezTo>
                    <a:pt x="218" y="90"/>
                    <a:pt x="215" y="89"/>
                    <a:pt x="211" y="91"/>
                  </a:cubicBezTo>
                  <a:cubicBezTo>
                    <a:pt x="190" y="103"/>
                    <a:pt x="169" y="116"/>
                    <a:pt x="146" y="125"/>
                  </a:cubicBezTo>
                  <a:cubicBezTo>
                    <a:pt x="144" y="126"/>
                    <a:pt x="142" y="128"/>
                    <a:pt x="141" y="130"/>
                  </a:cubicBezTo>
                  <a:cubicBezTo>
                    <a:pt x="140" y="128"/>
                    <a:pt x="140" y="126"/>
                    <a:pt x="140" y="125"/>
                  </a:cubicBezTo>
                  <a:cubicBezTo>
                    <a:pt x="135" y="121"/>
                    <a:pt x="136" y="116"/>
                    <a:pt x="136" y="111"/>
                  </a:cubicBezTo>
                  <a:cubicBezTo>
                    <a:pt x="135" y="100"/>
                    <a:pt x="136" y="89"/>
                    <a:pt x="136" y="79"/>
                  </a:cubicBezTo>
                  <a:cubicBezTo>
                    <a:pt x="135" y="62"/>
                    <a:pt x="135" y="62"/>
                    <a:pt x="119" y="59"/>
                  </a:cubicBezTo>
                  <a:cubicBezTo>
                    <a:pt x="103" y="57"/>
                    <a:pt x="87" y="55"/>
                    <a:pt x="71" y="52"/>
                  </a:cubicBezTo>
                  <a:cubicBezTo>
                    <a:pt x="64" y="51"/>
                    <a:pt x="56" y="52"/>
                    <a:pt x="50" y="46"/>
                  </a:cubicBezTo>
                  <a:close/>
                </a:path>
              </a:pathLst>
            </a:custGeom>
            <a:solidFill>
              <a:srgbClr val="F0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p:cNvSpPr>
              <a:spLocks/>
            </p:cNvSpPr>
            <p:nvPr/>
          </p:nvSpPr>
          <p:spPr bwMode="auto">
            <a:xfrm>
              <a:off x="2243138" y="2686050"/>
              <a:ext cx="492125" cy="847725"/>
            </a:xfrm>
            <a:custGeom>
              <a:avLst/>
              <a:gdLst>
                <a:gd name="T0" fmla="*/ 123 w 123"/>
                <a:gd name="T1" fmla="*/ 168 h 213"/>
                <a:gd name="T2" fmla="*/ 121 w 123"/>
                <a:gd name="T3" fmla="*/ 194 h 213"/>
                <a:gd name="T4" fmla="*/ 107 w 123"/>
                <a:gd name="T5" fmla="*/ 208 h 213"/>
                <a:gd name="T6" fmla="*/ 27 w 123"/>
                <a:gd name="T7" fmla="*/ 209 h 213"/>
                <a:gd name="T8" fmla="*/ 7 w 123"/>
                <a:gd name="T9" fmla="*/ 208 h 213"/>
                <a:gd name="T10" fmla="*/ 1 w 123"/>
                <a:gd name="T11" fmla="*/ 201 h 213"/>
                <a:gd name="T12" fmla="*/ 2 w 123"/>
                <a:gd name="T13" fmla="*/ 192 h 213"/>
                <a:gd name="T14" fmla="*/ 16 w 123"/>
                <a:gd name="T15" fmla="*/ 177 h 213"/>
                <a:gd name="T16" fmla="*/ 43 w 123"/>
                <a:gd name="T17" fmla="*/ 173 h 213"/>
                <a:gd name="T18" fmla="*/ 61 w 123"/>
                <a:gd name="T19" fmla="*/ 170 h 213"/>
                <a:gd name="T20" fmla="*/ 70 w 123"/>
                <a:gd name="T21" fmla="*/ 160 h 213"/>
                <a:gd name="T22" fmla="*/ 75 w 123"/>
                <a:gd name="T23" fmla="*/ 63 h 213"/>
                <a:gd name="T24" fmla="*/ 78 w 123"/>
                <a:gd name="T25" fmla="*/ 17 h 213"/>
                <a:gd name="T26" fmla="*/ 80 w 123"/>
                <a:gd name="T27" fmla="*/ 8 h 213"/>
                <a:gd name="T28" fmla="*/ 95 w 123"/>
                <a:gd name="T29" fmla="*/ 7 h 213"/>
                <a:gd name="T30" fmla="*/ 101 w 123"/>
                <a:gd name="T31" fmla="*/ 23 h 213"/>
                <a:gd name="T32" fmla="*/ 112 w 123"/>
                <a:gd name="T33" fmla="*/ 63 h 213"/>
                <a:gd name="T34" fmla="*/ 123 w 123"/>
                <a:gd name="T35"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13">
                  <a:moveTo>
                    <a:pt x="123" y="168"/>
                  </a:moveTo>
                  <a:cubicBezTo>
                    <a:pt x="118" y="176"/>
                    <a:pt x="123" y="185"/>
                    <a:pt x="121" y="194"/>
                  </a:cubicBezTo>
                  <a:cubicBezTo>
                    <a:pt x="120" y="203"/>
                    <a:pt x="115" y="207"/>
                    <a:pt x="107" y="208"/>
                  </a:cubicBezTo>
                  <a:cubicBezTo>
                    <a:pt x="81" y="211"/>
                    <a:pt x="54" y="213"/>
                    <a:pt x="27" y="209"/>
                  </a:cubicBezTo>
                  <a:cubicBezTo>
                    <a:pt x="21" y="208"/>
                    <a:pt x="14" y="208"/>
                    <a:pt x="7" y="208"/>
                  </a:cubicBezTo>
                  <a:cubicBezTo>
                    <a:pt x="2" y="208"/>
                    <a:pt x="0" y="207"/>
                    <a:pt x="1" y="201"/>
                  </a:cubicBezTo>
                  <a:cubicBezTo>
                    <a:pt x="2" y="198"/>
                    <a:pt x="2" y="195"/>
                    <a:pt x="2" y="192"/>
                  </a:cubicBezTo>
                  <a:cubicBezTo>
                    <a:pt x="0" y="180"/>
                    <a:pt x="5" y="176"/>
                    <a:pt x="16" y="177"/>
                  </a:cubicBezTo>
                  <a:cubicBezTo>
                    <a:pt x="24" y="169"/>
                    <a:pt x="34" y="174"/>
                    <a:pt x="43" y="173"/>
                  </a:cubicBezTo>
                  <a:cubicBezTo>
                    <a:pt x="49" y="171"/>
                    <a:pt x="55" y="170"/>
                    <a:pt x="61" y="170"/>
                  </a:cubicBezTo>
                  <a:cubicBezTo>
                    <a:pt x="68" y="170"/>
                    <a:pt x="71" y="167"/>
                    <a:pt x="70" y="160"/>
                  </a:cubicBezTo>
                  <a:cubicBezTo>
                    <a:pt x="65" y="127"/>
                    <a:pt x="73" y="95"/>
                    <a:pt x="75" y="63"/>
                  </a:cubicBezTo>
                  <a:cubicBezTo>
                    <a:pt x="75" y="48"/>
                    <a:pt x="74" y="32"/>
                    <a:pt x="78" y="17"/>
                  </a:cubicBezTo>
                  <a:cubicBezTo>
                    <a:pt x="79" y="14"/>
                    <a:pt x="79" y="10"/>
                    <a:pt x="80" y="8"/>
                  </a:cubicBezTo>
                  <a:cubicBezTo>
                    <a:pt x="84" y="1"/>
                    <a:pt x="91" y="0"/>
                    <a:pt x="95" y="7"/>
                  </a:cubicBezTo>
                  <a:cubicBezTo>
                    <a:pt x="97" y="12"/>
                    <a:pt x="100" y="17"/>
                    <a:pt x="101" y="23"/>
                  </a:cubicBezTo>
                  <a:cubicBezTo>
                    <a:pt x="104" y="36"/>
                    <a:pt x="107" y="50"/>
                    <a:pt x="112" y="63"/>
                  </a:cubicBezTo>
                  <a:cubicBezTo>
                    <a:pt x="120" y="97"/>
                    <a:pt x="123" y="132"/>
                    <a:pt x="123" y="16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p:cNvSpPr>
              <a:spLocks/>
            </p:cNvSpPr>
            <p:nvPr/>
          </p:nvSpPr>
          <p:spPr bwMode="auto">
            <a:xfrm>
              <a:off x="2219325" y="2498725"/>
              <a:ext cx="471487" cy="892175"/>
            </a:xfrm>
            <a:custGeom>
              <a:avLst/>
              <a:gdLst>
                <a:gd name="T0" fmla="*/ 118 w 118"/>
                <a:gd name="T1" fmla="*/ 110 h 224"/>
                <a:gd name="T2" fmla="*/ 107 w 118"/>
                <a:gd name="T3" fmla="*/ 78 h 224"/>
                <a:gd name="T4" fmla="*/ 98 w 118"/>
                <a:gd name="T5" fmla="*/ 56 h 224"/>
                <a:gd name="T6" fmla="*/ 93 w 118"/>
                <a:gd name="T7" fmla="*/ 52 h 224"/>
                <a:gd name="T8" fmla="*/ 89 w 118"/>
                <a:gd name="T9" fmla="*/ 58 h 224"/>
                <a:gd name="T10" fmla="*/ 87 w 118"/>
                <a:gd name="T11" fmla="*/ 76 h 224"/>
                <a:gd name="T12" fmla="*/ 79 w 118"/>
                <a:gd name="T13" fmla="*/ 183 h 224"/>
                <a:gd name="T14" fmla="*/ 81 w 118"/>
                <a:gd name="T15" fmla="*/ 209 h 224"/>
                <a:gd name="T16" fmla="*/ 70 w 118"/>
                <a:gd name="T17" fmla="*/ 222 h 224"/>
                <a:gd name="T18" fmla="*/ 50 w 118"/>
                <a:gd name="T19" fmla="*/ 224 h 224"/>
                <a:gd name="T20" fmla="*/ 10 w 118"/>
                <a:gd name="T21" fmla="*/ 201 h 224"/>
                <a:gd name="T22" fmla="*/ 1 w 118"/>
                <a:gd name="T23" fmla="*/ 185 h 224"/>
                <a:gd name="T24" fmla="*/ 0 w 118"/>
                <a:gd name="T25" fmla="*/ 44 h 224"/>
                <a:gd name="T26" fmla="*/ 1 w 118"/>
                <a:gd name="T27" fmla="*/ 23 h 224"/>
                <a:gd name="T28" fmla="*/ 4 w 118"/>
                <a:gd name="T29" fmla="*/ 13 h 224"/>
                <a:gd name="T30" fmla="*/ 12 w 118"/>
                <a:gd name="T31" fmla="*/ 19 h 224"/>
                <a:gd name="T32" fmla="*/ 12 w 118"/>
                <a:gd name="T33" fmla="*/ 35 h 224"/>
                <a:gd name="T34" fmla="*/ 13 w 118"/>
                <a:gd name="T35" fmla="*/ 182 h 224"/>
                <a:gd name="T36" fmla="*/ 26 w 118"/>
                <a:gd name="T37" fmla="*/ 150 h 224"/>
                <a:gd name="T38" fmla="*/ 42 w 118"/>
                <a:gd name="T39" fmla="*/ 146 h 224"/>
                <a:gd name="T40" fmla="*/ 52 w 118"/>
                <a:gd name="T41" fmla="*/ 117 h 224"/>
                <a:gd name="T42" fmla="*/ 45 w 118"/>
                <a:gd name="T43" fmla="*/ 106 h 224"/>
                <a:gd name="T44" fmla="*/ 47 w 118"/>
                <a:gd name="T45" fmla="*/ 74 h 224"/>
                <a:gd name="T46" fmla="*/ 41 w 118"/>
                <a:gd name="T47" fmla="*/ 13 h 224"/>
                <a:gd name="T48" fmla="*/ 40 w 118"/>
                <a:gd name="T49" fmla="*/ 1 h 224"/>
                <a:gd name="T50" fmla="*/ 79 w 118"/>
                <a:gd name="T51" fmla="*/ 9 h 224"/>
                <a:gd name="T52" fmla="*/ 87 w 118"/>
                <a:gd name="T53" fmla="*/ 16 h 224"/>
                <a:gd name="T54" fmla="*/ 118 w 118"/>
                <a:gd name="T55" fmla="*/ 1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224">
                  <a:moveTo>
                    <a:pt x="118" y="110"/>
                  </a:moveTo>
                  <a:cubicBezTo>
                    <a:pt x="114" y="99"/>
                    <a:pt x="107" y="91"/>
                    <a:pt x="107" y="78"/>
                  </a:cubicBezTo>
                  <a:cubicBezTo>
                    <a:pt x="108" y="70"/>
                    <a:pt x="103" y="63"/>
                    <a:pt x="98" y="56"/>
                  </a:cubicBezTo>
                  <a:cubicBezTo>
                    <a:pt x="97" y="54"/>
                    <a:pt x="96" y="51"/>
                    <a:pt x="93" y="52"/>
                  </a:cubicBezTo>
                  <a:cubicBezTo>
                    <a:pt x="90" y="52"/>
                    <a:pt x="89" y="55"/>
                    <a:pt x="89" y="58"/>
                  </a:cubicBezTo>
                  <a:cubicBezTo>
                    <a:pt x="89" y="64"/>
                    <a:pt x="87" y="70"/>
                    <a:pt x="87" y="76"/>
                  </a:cubicBezTo>
                  <a:cubicBezTo>
                    <a:pt x="86" y="112"/>
                    <a:pt x="82" y="147"/>
                    <a:pt x="79" y="183"/>
                  </a:cubicBezTo>
                  <a:cubicBezTo>
                    <a:pt x="79" y="192"/>
                    <a:pt x="79" y="200"/>
                    <a:pt x="81" y="209"/>
                  </a:cubicBezTo>
                  <a:cubicBezTo>
                    <a:pt x="83" y="217"/>
                    <a:pt x="80" y="223"/>
                    <a:pt x="70" y="222"/>
                  </a:cubicBezTo>
                  <a:cubicBezTo>
                    <a:pt x="63" y="222"/>
                    <a:pt x="57" y="223"/>
                    <a:pt x="50" y="224"/>
                  </a:cubicBezTo>
                  <a:cubicBezTo>
                    <a:pt x="38" y="215"/>
                    <a:pt x="26" y="204"/>
                    <a:pt x="10" y="201"/>
                  </a:cubicBezTo>
                  <a:cubicBezTo>
                    <a:pt x="2" y="199"/>
                    <a:pt x="2" y="192"/>
                    <a:pt x="1" y="185"/>
                  </a:cubicBezTo>
                  <a:cubicBezTo>
                    <a:pt x="0" y="138"/>
                    <a:pt x="1" y="91"/>
                    <a:pt x="0" y="44"/>
                  </a:cubicBezTo>
                  <a:cubicBezTo>
                    <a:pt x="0" y="37"/>
                    <a:pt x="3" y="30"/>
                    <a:pt x="1" y="23"/>
                  </a:cubicBezTo>
                  <a:cubicBezTo>
                    <a:pt x="1" y="19"/>
                    <a:pt x="2" y="16"/>
                    <a:pt x="4" y="13"/>
                  </a:cubicBezTo>
                  <a:cubicBezTo>
                    <a:pt x="10" y="11"/>
                    <a:pt x="10" y="16"/>
                    <a:pt x="12" y="19"/>
                  </a:cubicBezTo>
                  <a:cubicBezTo>
                    <a:pt x="13" y="24"/>
                    <a:pt x="12" y="30"/>
                    <a:pt x="12" y="35"/>
                  </a:cubicBezTo>
                  <a:cubicBezTo>
                    <a:pt x="12" y="84"/>
                    <a:pt x="12" y="132"/>
                    <a:pt x="13" y="182"/>
                  </a:cubicBezTo>
                  <a:cubicBezTo>
                    <a:pt x="20" y="172"/>
                    <a:pt x="16" y="158"/>
                    <a:pt x="26" y="150"/>
                  </a:cubicBezTo>
                  <a:cubicBezTo>
                    <a:pt x="31" y="146"/>
                    <a:pt x="37" y="147"/>
                    <a:pt x="42" y="146"/>
                  </a:cubicBezTo>
                  <a:cubicBezTo>
                    <a:pt x="56" y="142"/>
                    <a:pt x="61" y="129"/>
                    <a:pt x="52" y="117"/>
                  </a:cubicBezTo>
                  <a:cubicBezTo>
                    <a:pt x="49" y="114"/>
                    <a:pt x="46" y="111"/>
                    <a:pt x="45" y="106"/>
                  </a:cubicBezTo>
                  <a:cubicBezTo>
                    <a:pt x="43" y="96"/>
                    <a:pt x="46" y="85"/>
                    <a:pt x="47" y="74"/>
                  </a:cubicBezTo>
                  <a:cubicBezTo>
                    <a:pt x="49" y="53"/>
                    <a:pt x="50" y="33"/>
                    <a:pt x="41" y="13"/>
                  </a:cubicBezTo>
                  <a:cubicBezTo>
                    <a:pt x="39" y="9"/>
                    <a:pt x="38" y="5"/>
                    <a:pt x="40" y="1"/>
                  </a:cubicBezTo>
                  <a:cubicBezTo>
                    <a:pt x="54" y="0"/>
                    <a:pt x="66" y="6"/>
                    <a:pt x="79" y="9"/>
                  </a:cubicBezTo>
                  <a:cubicBezTo>
                    <a:pt x="82" y="10"/>
                    <a:pt x="85" y="14"/>
                    <a:pt x="87" y="16"/>
                  </a:cubicBezTo>
                  <a:cubicBezTo>
                    <a:pt x="100" y="47"/>
                    <a:pt x="115" y="76"/>
                    <a:pt x="118" y="110"/>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p:cNvSpPr>
              <a:spLocks/>
            </p:cNvSpPr>
            <p:nvPr/>
          </p:nvSpPr>
          <p:spPr bwMode="auto">
            <a:xfrm>
              <a:off x="1335088" y="2522538"/>
              <a:ext cx="392112" cy="1158875"/>
            </a:xfrm>
            <a:custGeom>
              <a:avLst/>
              <a:gdLst>
                <a:gd name="T0" fmla="*/ 86 w 98"/>
                <a:gd name="T1" fmla="*/ 238 h 291"/>
                <a:gd name="T2" fmla="*/ 95 w 98"/>
                <a:gd name="T3" fmla="*/ 259 h 291"/>
                <a:gd name="T4" fmla="*/ 65 w 98"/>
                <a:gd name="T5" fmla="*/ 263 h 291"/>
                <a:gd name="T6" fmla="*/ 55 w 98"/>
                <a:gd name="T7" fmla="*/ 275 h 291"/>
                <a:gd name="T8" fmla="*/ 52 w 98"/>
                <a:gd name="T9" fmla="*/ 291 h 291"/>
                <a:gd name="T10" fmla="*/ 52 w 98"/>
                <a:gd name="T11" fmla="*/ 273 h 291"/>
                <a:gd name="T12" fmla="*/ 42 w 98"/>
                <a:gd name="T13" fmla="*/ 262 h 291"/>
                <a:gd name="T14" fmla="*/ 27 w 98"/>
                <a:gd name="T15" fmla="*/ 260 h 291"/>
                <a:gd name="T16" fmla="*/ 0 w 98"/>
                <a:gd name="T17" fmla="*/ 228 h 291"/>
                <a:gd name="T18" fmla="*/ 23 w 98"/>
                <a:gd name="T19" fmla="*/ 64 h 291"/>
                <a:gd name="T20" fmla="*/ 47 w 98"/>
                <a:gd name="T21" fmla="*/ 17 h 291"/>
                <a:gd name="T22" fmla="*/ 49 w 98"/>
                <a:gd name="T23" fmla="*/ 14 h 291"/>
                <a:gd name="T24" fmla="*/ 91 w 98"/>
                <a:gd name="T25" fmla="*/ 0 h 291"/>
                <a:gd name="T26" fmla="*/ 89 w 98"/>
                <a:gd name="T27" fmla="*/ 17 h 291"/>
                <a:gd name="T28" fmla="*/ 57 w 98"/>
                <a:gd name="T29" fmla="*/ 60 h 291"/>
                <a:gd name="T30" fmla="*/ 26 w 98"/>
                <a:gd name="T31" fmla="*/ 110 h 291"/>
                <a:gd name="T32" fmla="*/ 25 w 98"/>
                <a:gd name="T33" fmla="*/ 159 h 291"/>
                <a:gd name="T34" fmla="*/ 27 w 98"/>
                <a:gd name="T35" fmla="*/ 180 h 291"/>
                <a:gd name="T36" fmla="*/ 34 w 98"/>
                <a:gd name="T37" fmla="*/ 210 h 291"/>
                <a:gd name="T38" fmla="*/ 68 w 98"/>
                <a:gd name="T39" fmla="*/ 245 h 291"/>
                <a:gd name="T40" fmla="*/ 83 w 98"/>
                <a:gd name="T41" fmla="*/ 237 h 291"/>
                <a:gd name="T42" fmla="*/ 86 w 98"/>
                <a:gd name="T43" fmla="*/ 23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291">
                  <a:moveTo>
                    <a:pt x="86" y="238"/>
                  </a:moveTo>
                  <a:cubicBezTo>
                    <a:pt x="98" y="241"/>
                    <a:pt x="94" y="251"/>
                    <a:pt x="95" y="259"/>
                  </a:cubicBezTo>
                  <a:cubicBezTo>
                    <a:pt x="86" y="264"/>
                    <a:pt x="75" y="262"/>
                    <a:pt x="65" y="263"/>
                  </a:cubicBezTo>
                  <a:cubicBezTo>
                    <a:pt x="57" y="265"/>
                    <a:pt x="54" y="267"/>
                    <a:pt x="55" y="275"/>
                  </a:cubicBezTo>
                  <a:cubicBezTo>
                    <a:pt x="55" y="280"/>
                    <a:pt x="55" y="286"/>
                    <a:pt x="52" y="291"/>
                  </a:cubicBezTo>
                  <a:cubicBezTo>
                    <a:pt x="52" y="285"/>
                    <a:pt x="52" y="279"/>
                    <a:pt x="52" y="273"/>
                  </a:cubicBezTo>
                  <a:cubicBezTo>
                    <a:pt x="53" y="266"/>
                    <a:pt x="50" y="262"/>
                    <a:pt x="42" y="262"/>
                  </a:cubicBezTo>
                  <a:cubicBezTo>
                    <a:pt x="37" y="262"/>
                    <a:pt x="32" y="261"/>
                    <a:pt x="27" y="260"/>
                  </a:cubicBezTo>
                  <a:cubicBezTo>
                    <a:pt x="10" y="256"/>
                    <a:pt x="0" y="245"/>
                    <a:pt x="0" y="228"/>
                  </a:cubicBezTo>
                  <a:cubicBezTo>
                    <a:pt x="0" y="172"/>
                    <a:pt x="7" y="117"/>
                    <a:pt x="23" y="64"/>
                  </a:cubicBezTo>
                  <a:cubicBezTo>
                    <a:pt x="28" y="46"/>
                    <a:pt x="41" y="33"/>
                    <a:pt x="47" y="17"/>
                  </a:cubicBezTo>
                  <a:cubicBezTo>
                    <a:pt x="47" y="16"/>
                    <a:pt x="48" y="14"/>
                    <a:pt x="49" y="14"/>
                  </a:cubicBezTo>
                  <a:cubicBezTo>
                    <a:pt x="63" y="7"/>
                    <a:pt x="76" y="1"/>
                    <a:pt x="91" y="0"/>
                  </a:cubicBezTo>
                  <a:cubicBezTo>
                    <a:pt x="94" y="6"/>
                    <a:pt x="89" y="12"/>
                    <a:pt x="89" y="17"/>
                  </a:cubicBezTo>
                  <a:cubicBezTo>
                    <a:pt x="87" y="38"/>
                    <a:pt x="80" y="52"/>
                    <a:pt x="57" y="60"/>
                  </a:cubicBezTo>
                  <a:cubicBezTo>
                    <a:pt x="37" y="67"/>
                    <a:pt x="28" y="88"/>
                    <a:pt x="26" y="110"/>
                  </a:cubicBezTo>
                  <a:cubicBezTo>
                    <a:pt x="27" y="126"/>
                    <a:pt x="25" y="143"/>
                    <a:pt x="25" y="159"/>
                  </a:cubicBezTo>
                  <a:cubicBezTo>
                    <a:pt x="20" y="167"/>
                    <a:pt x="26" y="173"/>
                    <a:pt x="27" y="180"/>
                  </a:cubicBezTo>
                  <a:cubicBezTo>
                    <a:pt x="28" y="190"/>
                    <a:pt x="27" y="201"/>
                    <a:pt x="34" y="210"/>
                  </a:cubicBezTo>
                  <a:cubicBezTo>
                    <a:pt x="40" y="227"/>
                    <a:pt x="52" y="238"/>
                    <a:pt x="68" y="245"/>
                  </a:cubicBezTo>
                  <a:cubicBezTo>
                    <a:pt x="77" y="250"/>
                    <a:pt x="79" y="242"/>
                    <a:pt x="83" y="237"/>
                  </a:cubicBezTo>
                  <a:cubicBezTo>
                    <a:pt x="84" y="237"/>
                    <a:pt x="85" y="237"/>
                    <a:pt x="86" y="238"/>
                  </a:cubicBezTo>
                  <a:close/>
                </a:path>
              </a:pathLst>
            </a:custGeom>
            <a:solidFill>
              <a:srgbClr val="EE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p:cNvSpPr>
              <a:spLocks/>
            </p:cNvSpPr>
            <p:nvPr/>
          </p:nvSpPr>
          <p:spPr bwMode="auto">
            <a:xfrm>
              <a:off x="1422400" y="2359025"/>
              <a:ext cx="536575" cy="630237"/>
            </a:xfrm>
            <a:custGeom>
              <a:avLst/>
              <a:gdLst>
                <a:gd name="T0" fmla="*/ 0 w 134"/>
                <a:gd name="T1" fmla="*/ 149 h 158"/>
                <a:gd name="T2" fmla="*/ 48 w 134"/>
                <a:gd name="T3" fmla="*/ 90 h 158"/>
                <a:gd name="T4" fmla="*/ 59 w 134"/>
                <a:gd name="T5" fmla="*/ 78 h 158"/>
                <a:gd name="T6" fmla="*/ 69 w 134"/>
                <a:gd name="T7" fmla="*/ 41 h 158"/>
                <a:gd name="T8" fmla="*/ 130 w 134"/>
                <a:gd name="T9" fmla="*/ 0 h 158"/>
                <a:gd name="T10" fmla="*/ 130 w 134"/>
                <a:gd name="T11" fmla="*/ 6 h 158"/>
                <a:gd name="T12" fmla="*/ 110 w 134"/>
                <a:gd name="T13" fmla="*/ 26 h 158"/>
                <a:gd name="T14" fmla="*/ 77 w 134"/>
                <a:gd name="T15" fmla="*/ 70 h 158"/>
                <a:gd name="T16" fmla="*/ 87 w 134"/>
                <a:gd name="T17" fmla="*/ 87 h 158"/>
                <a:gd name="T18" fmla="*/ 111 w 134"/>
                <a:gd name="T19" fmla="*/ 100 h 158"/>
                <a:gd name="T20" fmla="*/ 134 w 134"/>
                <a:gd name="T21" fmla="*/ 146 h 158"/>
                <a:gd name="T22" fmla="*/ 122 w 134"/>
                <a:gd name="T23" fmla="*/ 157 h 158"/>
                <a:gd name="T24" fmla="*/ 113 w 134"/>
                <a:gd name="T25" fmla="*/ 145 h 158"/>
                <a:gd name="T26" fmla="*/ 109 w 134"/>
                <a:gd name="T27" fmla="*/ 133 h 158"/>
                <a:gd name="T28" fmla="*/ 64 w 134"/>
                <a:gd name="T29" fmla="*/ 105 h 158"/>
                <a:gd name="T30" fmla="*/ 20 w 134"/>
                <a:gd name="T31" fmla="*/ 139 h 158"/>
                <a:gd name="T32" fmla="*/ 13 w 134"/>
                <a:gd name="T33" fmla="*/ 152 h 158"/>
                <a:gd name="T34" fmla="*/ 0 w 134"/>
                <a:gd name="T35"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58">
                  <a:moveTo>
                    <a:pt x="0" y="149"/>
                  </a:moveTo>
                  <a:cubicBezTo>
                    <a:pt x="5" y="118"/>
                    <a:pt x="21" y="96"/>
                    <a:pt x="48" y="90"/>
                  </a:cubicBezTo>
                  <a:cubicBezTo>
                    <a:pt x="56" y="89"/>
                    <a:pt x="60" y="87"/>
                    <a:pt x="59" y="78"/>
                  </a:cubicBezTo>
                  <a:cubicBezTo>
                    <a:pt x="59" y="65"/>
                    <a:pt x="64" y="53"/>
                    <a:pt x="69" y="41"/>
                  </a:cubicBezTo>
                  <a:cubicBezTo>
                    <a:pt x="83" y="18"/>
                    <a:pt x="105" y="6"/>
                    <a:pt x="130" y="0"/>
                  </a:cubicBezTo>
                  <a:cubicBezTo>
                    <a:pt x="132" y="2"/>
                    <a:pt x="131" y="4"/>
                    <a:pt x="130" y="6"/>
                  </a:cubicBezTo>
                  <a:cubicBezTo>
                    <a:pt x="118" y="8"/>
                    <a:pt x="117" y="19"/>
                    <a:pt x="110" y="26"/>
                  </a:cubicBezTo>
                  <a:cubicBezTo>
                    <a:pt x="91" y="35"/>
                    <a:pt x="81" y="50"/>
                    <a:pt x="77" y="70"/>
                  </a:cubicBezTo>
                  <a:cubicBezTo>
                    <a:pt x="75" y="80"/>
                    <a:pt x="76" y="85"/>
                    <a:pt x="87" y="87"/>
                  </a:cubicBezTo>
                  <a:cubicBezTo>
                    <a:pt x="96" y="89"/>
                    <a:pt x="105" y="93"/>
                    <a:pt x="111" y="100"/>
                  </a:cubicBezTo>
                  <a:cubicBezTo>
                    <a:pt x="124" y="113"/>
                    <a:pt x="133" y="128"/>
                    <a:pt x="134" y="146"/>
                  </a:cubicBezTo>
                  <a:cubicBezTo>
                    <a:pt x="133" y="154"/>
                    <a:pt x="130" y="158"/>
                    <a:pt x="122" y="157"/>
                  </a:cubicBezTo>
                  <a:cubicBezTo>
                    <a:pt x="116" y="155"/>
                    <a:pt x="115" y="149"/>
                    <a:pt x="113" y="145"/>
                  </a:cubicBezTo>
                  <a:cubicBezTo>
                    <a:pt x="112" y="140"/>
                    <a:pt x="111" y="136"/>
                    <a:pt x="109" y="133"/>
                  </a:cubicBezTo>
                  <a:cubicBezTo>
                    <a:pt x="100" y="114"/>
                    <a:pt x="85" y="105"/>
                    <a:pt x="64" y="105"/>
                  </a:cubicBezTo>
                  <a:cubicBezTo>
                    <a:pt x="41" y="106"/>
                    <a:pt x="27" y="117"/>
                    <a:pt x="20" y="139"/>
                  </a:cubicBezTo>
                  <a:cubicBezTo>
                    <a:pt x="18" y="144"/>
                    <a:pt x="18" y="149"/>
                    <a:pt x="13" y="152"/>
                  </a:cubicBezTo>
                  <a:cubicBezTo>
                    <a:pt x="8" y="155"/>
                    <a:pt x="4" y="151"/>
                    <a:pt x="0" y="149"/>
                  </a:cubicBezTo>
                  <a:close/>
                </a:path>
              </a:pathLst>
            </a:custGeom>
            <a:solidFill>
              <a:srgbClr val="17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p:cNvSpPr>
              <a:spLocks/>
            </p:cNvSpPr>
            <p:nvPr/>
          </p:nvSpPr>
          <p:spPr bwMode="auto">
            <a:xfrm>
              <a:off x="2211388" y="2379663"/>
              <a:ext cx="228600" cy="561975"/>
            </a:xfrm>
            <a:custGeom>
              <a:avLst/>
              <a:gdLst>
                <a:gd name="T0" fmla="*/ 42 w 57"/>
                <a:gd name="T1" fmla="*/ 31 h 141"/>
                <a:gd name="T2" fmla="*/ 54 w 57"/>
                <a:gd name="T3" fmla="*/ 97 h 141"/>
                <a:gd name="T4" fmla="*/ 50 w 57"/>
                <a:gd name="T5" fmla="*/ 137 h 141"/>
                <a:gd name="T6" fmla="*/ 35 w 57"/>
                <a:gd name="T7" fmla="*/ 127 h 141"/>
                <a:gd name="T8" fmla="*/ 38 w 57"/>
                <a:gd name="T9" fmla="*/ 91 h 141"/>
                <a:gd name="T10" fmla="*/ 9 w 57"/>
                <a:gd name="T11" fmla="*/ 24 h 141"/>
                <a:gd name="T12" fmla="*/ 2 w 57"/>
                <a:gd name="T13" fmla="*/ 13 h 141"/>
                <a:gd name="T14" fmla="*/ 0 w 57"/>
                <a:gd name="T15" fmla="*/ 4 h 141"/>
                <a:gd name="T16" fmla="*/ 3 w 57"/>
                <a:gd name="T17" fmla="*/ 0 h 141"/>
                <a:gd name="T18" fmla="*/ 42 w 57"/>
                <a:gd name="T19" fmla="*/ 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1">
                  <a:moveTo>
                    <a:pt x="42" y="31"/>
                  </a:moveTo>
                  <a:cubicBezTo>
                    <a:pt x="55" y="52"/>
                    <a:pt x="57" y="74"/>
                    <a:pt x="54" y="97"/>
                  </a:cubicBezTo>
                  <a:cubicBezTo>
                    <a:pt x="53" y="111"/>
                    <a:pt x="51" y="124"/>
                    <a:pt x="50" y="137"/>
                  </a:cubicBezTo>
                  <a:cubicBezTo>
                    <a:pt x="40" y="141"/>
                    <a:pt x="36" y="136"/>
                    <a:pt x="35" y="127"/>
                  </a:cubicBezTo>
                  <a:cubicBezTo>
                    <a:pt x="33" y="115"/>
                    <a:pt x="37" y="103"/>
                    <a:pt x="38" y="91"/>
                  </a:cubicBezTo>
                  <a:cubicBezTo>
                    <a:pt x="40" y="64"/>
                    <a:pt x="34" y="40"/>
                    <a:pt x="9" y="24"/>
                  </a:cubicBezTo>
                  <a:cubicBezTo>
                    <a:pt x="6" y="21"/>
                    <a:pt x="4" y="17"/>
                    <a:pt x="2" y="13"/>
                  </a:cubicBezTo>
                  <a:cubicBezTo>
                    <a:pt x="2" y="10"/>
                    <a:pt x="0" y="7"/>
                    <a:pt x="0" y="4"/>
                  </a:cubicBezTo>
                  <a:cubicBezTo>
                    <a:pt x="1" y="3"/>
                    <a:pt x="1" y="1"/>
                    <a:pt x="3" y="0"/>
                  </a:cubicBezTo>
                  <a:cubicBezTo>
                    <a:pt x="18" y="7"/>
                    <a:pt x="32" y="17"/>
                    <a:pt x="42" y="31"/>
                  </a:cubicBezTo>
                  <a:close/>
                </a:path>
              </a:pathLst>
            </a:custGeom>
            <a:solidFill>
              <a:srgbClr val="182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p:cNvSpPr>
              <a:spLocks/>
            </p:cNvSpPr>
            <p:nvPr/>
          </p:nvSpPr>
          <p:spPr bwMode="auto">
            <a:xfrm>
              <a:off x="1582738" y="1722438"/>
              <a:ext cx="412750" cy="701675"/>
            </a:xfrm>
            <a:custGeom>
              <a:avLst/>
              <a:gdLst>
                <a:gd name="T0" fmla="*/ 88 w 103"/>
                <a:gd name="T1" fmla="*/ 165 h 176"/>
                <a:gd name="T2" fmla="*/ 90 w 103"/>
                <a:gd name="T3" fmla="*/ 160 h 176"/>
                <a:gd name="T4" fmla="*/ 84 w 103"/>
                <a:gd name="T5" fmla="*/ 145 h 176"/>
                <a:gd name="T6" fmla="*/ 38 w 103"/>
                <a:gd name="T7" fmla="*/ 121 h 176"/>
                <a:gd name="T8" fmla="*/ 29 w 103"/>
                <a:gd name="T9" fmla="*/ 100 h 176"/>
                <a:gd name="T10" fmla="*/ 26 w 103"/>
                <a:gd name="T11" fmla="*/ 73 h 176"/>
                <a:gd name="T12" fmla="*/ 11 w 103"/>
                <a:gd name="T13" fmla="*/ 40 h 176"/>
                <a:gd name="T14" fmla="*/ 0 w 103"/>
                <a:gd name="T15" fmla="*/ 18 h 176"/>
                <a:gd name="T16" fmla="*/ 17 w 103"/>
                <a:gd name="T17" fmla="*/ 0 h 176"/>
                <a:gd name="T18" fmla="*/ 22 w 103"/>
                <a:gd name="T19" fmla="*/ 29 h 176"/>
                <a:gd name="T20" fmla="*/ 30 w 103"/>
                <a:gd name="T21" fmla="*/ 42 h 176"/>
                <a:gd name="T22" fmla="*/ 36 w 103"/>
                <a:gd name="T23" fmla="*/ 83 h 176"/>
                <a:gd name="T24" fmla="*/ 69 w 103"/>
                <a:gd name="T25" fmla="*/ 131 h 176"/>
                <a:gd name="T26" fmla="*/ 86 w 103"/>
                <a:gd name="T27" fmla="*/ 136 h 176"/>
                <a:gd name="T28" fmla="*/ 102 w 103"/>
                <a:gd name="T29" fmla="*/ 154 h 176"/>
                <a:gd name="T30" fmla="*/ 81 w 103"/>
                <a:gd name="T31" fmla="*/ 176 h 176"/>
                <a:gd name="T32" fmla="*/ 88 w 103"/>
                <a:gd name="T33" fmla="*/ 1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76">
                  <a:moveTo>
                    <a:pt x="88" y="165"/>
                  </a:moveTo>
                  <a:cubicBezTo>
                    <a:pt x="90" y="164"/>
                    <a:pt x="91" y="162"/>
                    <a:pt x="90" y="160"/>
                  </a:cubicBezTo>
                  <a:cubicBezTo>
                    <a:pt x="96" y="152"/>
                    <a:pt x="93" y="147"/>
                    <a:pt x="84" y="145"/>
                  </a:cubicBezTo>
                  <a:cubicBezTo>
                    <a:pt x="67" y="141"/>
                    <a:pt x="51" y="134"/>
                    <a:pt x="38" y="121"/>
                  </a:cubicBezTo>
                  <a:cubicBezTo>
                    <a:pt x="32" y="115"/>
                    <a:pt x="29" y="108"/>
                    <a:pt x="29" y="100"/>
                  </a:cubicBezTo>
                  <a:cubicBezTo>
                    <a:pt x="28" y="91"/>
                    <a:pt x="27" y="82"/>
                    <a:pt x="26" y="73"/>
                  </a:cubicBezTo>
                  <a:cubicBezTo>
                    <a:pt x="25" y="60"/>
                    <a:pt x="27" y="47"/>
                    <a:pt x="11" y="40"/>
                  </a:cubicBezTo>
                  <a:cubicBezTo>
                    <a:pt x="3" y="37"/>
                    <a:pt x="0" y="28"/>
                    <a:pt x="0" y="18"/>
                  </a:cubicBezTo>
                  <a:cubicBezTo>
                    <a:pt x="0" y="5"/>
                    <a:pt x="4" y="1"/>
                    <a:pt x="17" y="0"/>
                  </a:cubicBezTo>
                  <a:cubicBezTo>
                    <a:pt x="19" y="9"/>
                    <a:pt x="20" y="19"/>
                    <a:pt x="22" y="29"/>
                  </a:cubicBezTo>
                  <a:cubicBezTo>
                    <a:pt x="26" y="32"/>
                    <a:pt x="26" y="38"/>
                    <a:pt x="30" y="42"/>
                  </a:cubicBezTo>
                  <a:cubicBezTo>
                    <a:pt x="39" y="55"/>
                    <a:pt x="36" y="69"/>
                    <a:pt x="36" y="83"/>
                  </a:cubicBezTo>
                  <a:cubicBezTo>
                    <a:pt x="36" y="103"/>
                    <a:pt x="51" y="125"/>
                    <a:pt x="69" y="131"/>
                  </a:cubicBezTo>
                  <a:cubicBezTo>
                    <a:pt x="75" y="133"/>
                    <a:pt x="81" y="134"/>
                    <a:pt x="86" y="136"/>
                  </a:cubicBezTo>
                  <a:cubicBezTo>
                    <a:pt x="95" y="139"/>
                    <a:pt x="103" y="143"/>
                    <a:pt x="102" y="154"/>
                  </a:cubicBezTo>
                  <a:cubicBezTo>
                    <a:pt x="101" y="165"/>
                    <a:pt x="92" y="174"/>
                    <a:pt x="81" y="176"/>
                  </a:cubicBezTo>
                  <a:cubicBezTo>
                    <a:pt x="76" y="169"/>
                    <a:pt x="76" y="169"/>
                    <a:pt x="88" y="165"/>
                  </a:cubicBezTo>
                  <a:close/>
                </a:path>
              </a:pathLst>
            </a:custGeom>
            <a:solidFill>
              <a:srgbClr val="EA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p:cNvSpPr>
              <a:spLocks/>
            </p:cNvSpPr>
            <p:nvPr/>
          </p:nvSpPr>
          <p:spPr bwMode="auto">
            <a:xfrm>
              <a:off x="2395538" y="1754188"/>
              <a:ext cx="123825" cy="176212"/>
            </a:xfrm>
            <a:custGeom>
              <a:avLst/>
              <a:gdLst>
                <a:gd name="T0" fmla="*/ 23 w 31"/>
                <a:gd name="T1" fmla="*/ 33 h 44"/>
                <a:gd name="T2" fmla="*/ 0 w 31"/>
                <a:gd name="T3" fmla="*/ 42 h 44"/>
                <a:gd name="T4" fmla="*/ 2 w 31"/>
                <a:gd name="T5" fmla="*/ 20 h 44"/>
                <a:gd name="T6" fmla="*/ 5 w 31"/>
                <a:gd name="T7" fmla="*/ 33 h 44"/>
                <a:gd name="T8" fmla="*/ 11 w 31"/>
                <a:gd name="T9" fmla="*/ 2 h 44"/>
                <a:gd name="T10" fmla="*/ 27 w 31"/>
                <a:gd name="T11" fmla="*/ 20 h 44"/>
                <a:gd name="T12" fmla="*/ 26 w 31"/>
                <a:gd name="T13" fmla="*/ 30 h 44"/>
                <a:gd name="T14" fmla="*/ 23 w 31"/>
                <a:gd name="T15" fmla="*/ 3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4">
                  <a:moveTo>
                    <a:pt x="23" y="33"/>
                  </a:moveTo>
                  <a:cubicBezTo>
                    <a:pt x="15" y="35"/>
                    <a:pt x="10" y="44"/>
                    <a:pt x="0" y="42"/>
                  </a:cubicBezTo>
                  <a:cubicBezTo>
                    <a:pt x="1" y="35"/>
                    <a:pt x="2" y="28"/>
                    <a:pt x="2" y="20"/>
                  </a:cubicBezTo>
                  <a:cubicBezTo>
                    <a:pt x="3" y="24"/>
                    <a:pt x="4" y="28"/>
                    <a:pt x="5" y="33"/>
                  </a:cubicBezTo>
                  <a:cubicBezTo>
                    <a:pt x="7" y="22"/>
                    <a:pt x="9" y="12"/>
                    <a:pt x="11" y="2"/>
                  </a:cubicBezTo>
                  <a:cubicBezTo>
                    <a:pt x="27" y="0"/>
                    <a:pt x="31" y="4"/>
                    <a:pt x="27" y="20"/>
                  </a:cubicBezTo>
                  <a:cubicBezTo>
                    <a:pt x="27" y="23"/>
                    <a:pt x="28" y="27"/>
                    <a:pt x="26" y="30"/>
                  </a:cubicBezTo>
                  <a:cubicBezTo>
                    <a:pt x="25" y="31"/>
                    <a:pt x="24" y="32"/>
                    <a:pt x="23" y="33"/>
                  </a:cubicBezTo>
                  <a:close/>
                </a:path>
              </a:pathLst>
            </a:custGeom>
            <a:solidFill>
              <a:srgbClr val="EFBB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2"/>
            <p:cNvSpPr>
              <a:spLocks/>
            </p:cNvSpPr>
            <p:nvPr/>
          </p:nvSpPr>
          <p:spPr bwMode="auto">
            <a:xfrm>
              <a:off x="2563813" y="3752850"/>
              <a:ext cx="19050" cy="266700"/>
            </a:xfrm>
            <a:custGeom>
              <a:avLst/>
              <a:gdLst>
                <a:gd name="T0" fmla="*/ 5 w 5"/>
                <a:gd name="T1" fmla="*/ 67 h 67"/>
                <a:gd name="T2" fmla="*/ 0 w 5"/>
                <a:gd name="T3" fmla="*/ 54 h 67"/>
                <a:gd name="T4" fmla="*/ 1 w 5"/>
                <a:gd name="T5" fmla="*/ 0 h 67"/>
                <a:gd name="T6" fmla="*/ 5 w 5"/>
                <a:gd name="T7" fmla="*/ 67 h 67"/>
              </a:gdLst>
              <a:ahLst/>
              <a:cxnLst>
                <a:cxn ang="0">
                  <a:pos x="T0" y="T1"/>
                </a:cxn>
                <a:cxn ang="0">
                  <a:pos x="T2" y="T3"/>
                </a:cxn>
                <a:cxn ang="0">
                  <a:pos x="T4" y="T5"/>
                </a:cxn>
                <a:cxn ang="0">
                  <a:pos x="T6" y="T7"/>
                </a:cxn>
              </a:cxnLst>
              <a:rect l="0" t="0" r="r" b="b"/>
              <a:pathLst>
                <a:path w="5" h="67">
                  <a:moveTo>
                    <a:pt x="5" y="67"/>
                  </a:moveTo>
                  <a:cubicBezTo>
                    <a:pt x="1" y="63"/>
                    <a:pt x="0" y="59"/>
                    <a:pt x="0" y="54"/>
                  </a:cubicBezTo>
                  <a:cubicBezTo>
                    <a:pt x="0" y="36"/>
                    <a:pt x="0" y="18"/>
                    <a:pt x="1" y="0"/>
                  </a:cubicBezTo>
                  <a:cubicBezTo>
                    <a:pt x="3" y="22"/>
                    <a:pt x="5" y="44"/>
                    <a:pt x="5" y="67"/>
                  </a:cubicBezTo>
                  <a:close/>
                </a:path>
              </a:pathLst>
            </a:custGeom>
            <a:solidFill>
              <a:srgbClr val="F0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3"/>
            <p:cNvSpPr>
              <a:spLocks/>
            </p:cNvSpPr>
            <p:nvPr/>
          </p:nvSpPr>
          <p:spPr bwMode="auto">
            <a:xfrm>
              <a:off x="2439988" y="1751013"/>
              <a:ext cx="95250" cy="122237"/>
            </a:xfrm>
            <a:custGeom>
              <a:avLst/>
              <a:gdLst>
                <a:gd name="T0" fmla="*/ 15 w 24"/>
                <a:gd name="T1" fmla="*/ 31 h 31"/>
                <a:gd name="T2" fmla="*/ 15 w 24"/>
                <a:gd name="T3" fmla="*/ 26 h 31"/>
                <a:gd name="T4" fmla="*/ 0 w 24"/>
                <a:gd name="T5" fmla="*/ 3 h 31"/>
                <a:gd name="T6" fmla="*/ 0 w 24"/>
                <a:gd name="T7" fmla="*/ 0 h 31"/>
                <a:gd name="T8" fmla="*/ 15 w 24"/>
                <a:gd name="T9" fmla="*/ 31 h 31"/>
              </a:gdLst>
              <a:ahLst/>
              <a:cxnLst>
                <a:cxn ang="0">
                  <a:pos x="T0" y="T1"/>
                </a:cxn>
                <a:cxn ang="0">
                  <a:pos x="T2" y="T3"/>
                </a:cxn>
                <a:cxn ang="0">
                  <a:pos x="T4" y="T5"/>
                </a:cxn>
                <a:cxn ang="0">
                  <a:pos x="T6" y="T7"/>
                </a:cxn>
                <a:cxn ang="0">
                  <a:pos x="T8" y="T9"/>
                </a:cxn>
              </a:cxnLst>
              <a:rect l="0" t="0" r="r" b="b"/>
              <a:pathLst>
                <a:path w="24" h="31">
                  <a:moveTo>
                    <a:pt x="15" y="31"/>
                  </a:moveTo>
                  <a:cubicBezTo>
                    <a:pt x="15" y="29"/>
                    <a:pt x="15" y="28"/>
                    <a:pt x="15" y="26"/>
                  </a:cubicBezTo>
                  <a:cubicBezTo>
                    <a:pt x="15" y="7"/>
                    <a:pt x="15" y="7"/>
                    <a:pt x="0" y="3"/>
                  </a:cubicBezTo>
                  <a:cubicBezTo>
                    <a:pt x="0" y="2"/>
                    <a:pt x="0" y="1"/>
                    <a:pt x="0" y="0"/>
                  </a:cubicBezTo>
                  <a:cubicBezTo>
                    <a:pt x="21" y="1"/>
                    <a:pt x="24" y="9"/>
                    <a:pt x="15" y="31"/>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4"/>
            <p:cNvSpPr>
              <a:spLocks/>
            </p:cNvSpPr>
            <p:nvPr/>
          </p:nvSpPr>
          <p:spPr bwMode="auto">
            <a:xfrm>
              <a:off x="2103438" y="4056063"/>
              <a:ext cx="134937" cy="322262"/>
            </a:xfrm>
            <a:custGeom>
              <a:avLst/>
              <a:gdLst>
                <a:gd name="T0" fmla="*/ 32 w 34"/>
                <a:gd name="T1" fmla="*/ 81 h 81"/>
                <a:gd name="T2" fmla="*/ 32 w 34"/>
                <a:gd name="T3" fmla="*/ 34 h 81"/>
                <a:gd name="T4" fmla="*/ 27 w 34"/>
                <a:gd name="T5" fmla="*/ 24 h 81"/>
                <a:gd name="T6" fmla="*/ 1 w 34"/>
                <a:gd name="T7" fmla="*/ 26 h 81"/>
                <a:gd name="T8" fmla="*/ 0 w 34"/>
                <a:gd name="T9" fmla="*/ 25 h 81"/>
                <a:gd name="T10" fmla="*/ 1 w 34"/>
                <a:gd name="T11" fmla="*/ 24 h 81"/>
                <a:gd name="T12" fmla="*/ 3 w 34"/>
                <a:gd name="T13" fmla="*/ 23 h 81"/>
                <a:gd name="T14" fmla="*/ 5 w 34"/>
                <a:gd name="T15" fmla="*/ 4 h 81"/>
                <a:gd name="T16" fmla="*/ 34 w 34"/>
                <a:gd name="T17" fmla="*/ 2 h 81"/>
                <a:gd name="T18" fmla="*/ 33 w 34"/>
                <a:gd name="T19" fmla="*/ 81 h 81"/>
                <a:gd name="T20" fmla="*/ 32 w 34"/>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1">
                  <a:moveTo>
                    <a:pt x="32" y="81"/>
                  </a:moveTo>
                  <a:cubicBezTo>
                    <a:pt x="32" y="66"/>
                    <a:pt x="32" y="50"/>
                    <a:pt x="32" y="34"/>
                  </a:cubicBezTo>
                  <a:cubicBezTo>
                    <a:pt x="32" y="30"/>
                    <a:pt x="33" y="25"/>
                    <a:pt x="27" y="24"/>
                  </a:cubicBezTo>
                  <a:cubicBezTo>
                    <a:pt x="18" y="22"/>
                    <a:pt x="10" y="30"/>
                    <a:pt x="1" y="26"/>
                  </a:cubicBezTo>
                  <a:cubicBezTo>
                    <a:pt x="0" y="26"/>
                    <a:pt x="0" y="25"/>
                    <a:pt x="0" y="25"/>
                  </a:cubicBezTo>
                  <a:cubicBezTo>
                    <a:pt x="1" y="24"/>
                    <a:pt x="1" y="24"/>
                    <a:pt x="1" y="24"/>
                  </a:cubicBezTo>
                  <a:cubicBezTo>
                    <a:pt x="2" y="24"/>
                    <a:pt x="3" y="23"/>
                    <a:pt x="3" y="23"/>
                  </a:cubicBezTo>
                  <a:cubicBezTo>
                    <a:pt x="5" y="16"/>
                    <a:pt x="0" y="5"/>
                    <a:pt x="5" y="4"/>
                  </a:cubicBezTo>
                  <a:cubicBezTo>
                    <a:pt x="14" y="1"/>
                    <a:pt x="24" y="0"/>
                    <a:pt x="34" y="2"/>
                  </a:cubicBezTo>
                  <a:cubicBezTo>
                    <a:pt x="34" y="29"/>
                    <a:pt x="34" y="55"/>
                    <a:pt x="33" y="81"/>
                  </a:cubicBezTo>
                  <a:cubicBezTo>
                    <a:pt x="33" y="81"/>
                    <a:pt x="32" y="81"/>
                    <a:pt x="32" y="81"/>
                  </a:cubicBezTo>
                  <a:close/>
                </a:path>
              </a:pathLst>
            </a:custGeom>
            <a:solidFill>
              <a:srgbClr val="3D4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5"/>
            <p:cNvSpPr>
              <a:spLocks/>
            </p:cNvSpPr>
            <p:nvPr/>
          </p:nvSpPr>
          <p:spPr bwMode="auto">
            <a:xfrm>
              <a:off x="2230438" y="4378325"/>
              <a:ext cx="12700" cy="401637"/>
            </a:xfrm>
            <a:custGeom>
              <a:avLst/>
              <a:gdLst>
                <a:gd name="T0" fmla="*/ 0 w 3"/>
                <a:gd name="T1" fmla="*/ 0 h 101"/>
                <a:gd name="T2" fmla="*/ 1 w 3"/>
                <a:gd name="T3" fmla="*/ 0 h 101"/>
                <a:gd name="T4" fmla="*/ 0 w 3"/>
                <a:gd name="T5" fmla="*/ 101 h 101"/>
                <a:gd name="T6" fmla="*/ 0 w 3"/>
                <a:gd name="T7" fmla="*/ 0 h 101"/>
              </a:gdLst>
              <a:ahLst/>
              <a:cxnLst>
                <a:cxn ang="0">
                  <a:pos x="T0" y="T1"/>
                </a:cxn>
                <a:cxn ang="0">
                  <a:pos x="T2" y="T3"/>
                </a:cxn>
                <a:cxn ang="0">
                  <a:pos x="T4" y="T5"/>
                </a:cxn>
                <a:cxn ang="0">
                  <a:pos x="T6" y="T7"/>
                </a:cxn>
              </a:cxnLst>
              <a:rect l="0" t="0" r="r" b="b"/>
              <a:pathLst>
                <a:path w="3" h="101">
                  <a:moveTo>
                    <a:pt x="0" y="0"/>
                  </a:moveTo>
                  <a:cubicBezTo>
                    <a:pt x="0" y="0"/>
                    <a:pt x="1" y="0"/>
                    <a:pt x="1" y="0"/>
                  </a:cubicBezTo>
                  <a:cubicBezTo>
                    <a:pt x="2" y="34"/>
                    <a:pt x="3" y="68"/>
                    <a:pt x="0" y="101"/>
                  </a:cubicBezTo>
                  <a:cubicBezTo>
                    <a:pt x="0" y="68"/>
                    <a:pt x="0" y="34"/>
                    <a:pt x="0" y="0"/>
                  </a:cubicBezTo>
                  <a:close/>
                </a:path>
              </a:pathLst>
            </a:custGeom>
            <a:solidFill>
              <a:srgbClr val="0E3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6"/>
            <p:cNvSpPr>
              <a:spLocks/>
            </p:cNvSpPr>
            <p:nvPr/>
          </p:nvSpPr>
          <p:spPr bwMode="auto">
            <a:xfrm>
              <a:off x="1862138" y="4059238"/>
              <a:ext cx="136525" cy="104775"/>
            </a:xfrm>
            <a:custGeom>
              <a:avLst/>
              <a:gdLst>
                <a:gd name="T0" fmla="*/ 6 w 34"/>
                <a:gd name="T1" fmla="*/ 25 h 26"/>
                <a:gd name="T2" fmla="*/ 1 w 34"/>
                <a:gd name="T3" fmla="*/ 18 h 26"/>
                <a:gd name="T4" fmla="*/ 1 w 34"/>
                <a:gd name="T5" fmla="*/ 9 h 26"/>
                <a:gd name="T6" fmla="*/ 8 w 34"/>
                <a:gd name="T7" fmla="*/ 1 h 26"/>
                <a:gd name="T8" fmla="*/ 27 w 34"/>
                <a:gd name="T9" fmla="*/ 2 h 26"/>
                <a:gd name="T10" fmla="*/ 26 w 34"/>
                <a:gd name="T11" fmla="*/ 21 h 26"/>
                <a:gd name="T12" fmla="*/ 6 w 34"/>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6" y="25"/>
                  </a:moveTo>
                  <a:cubicBezTo>
                    <a:pt x="4" y="23"/>
                    <a:pt x="3" y="21"/>
                    <a:pt x="1" y="18"/>
                  </a:cubicBezTo>
                  <a:cubicBezTo>
                    <a:pt x="1" y="15"/>
                    <a:pt x="1" y="12"/>
                    <a:pt x="1" y="9"/>
                  </a:cubicBezTo>
                  <a:cubicBezTo>
                    <a:pt x="0" y="3"/>
                    <a:pt x="2" y="0"/>
                    <a:pt x="8" y="1"/>
                  </a:cubicBezTo>
                  <a:cubicBezTo>
                    <a:pt x="15" y="2"/>
                    <a:pt x="21" y="2"/>
                    <a:pt x="27" y="2"/>
                  </a:cubicBezTo>
                  <a:cubicBezTo>
                    <a:pt x="31" y="8"/>
                    <a:pt x="34" y="15"/>
                    <a:pt x="26" y="21"/>
                  </a:cubicBezTo>
                  <a:cubicBezTo>
                    <a:pt x="21" y="26"/>
                    <a:pt x="12" y="21"/>
                    <a:pt x="6" y="25"/>
                  </a:cubicBez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7"/>
            <p:cNvSpPr>
              <a:spLocks/>
            </p:cNvSpPr>
            <p:nvPr/>
          </p:nvSpPr>
          <p:spPr bwMode="auto">
            <a:xfrm>
              <a:off x="1966913" y="4067175"/>
              <a:ext cx="139700" cy="96837"/>
            </a:xfrm>
            <a:custGeom>
              <a:avLst/>
              <a:gdLst>
                <a:gd name="T0" fmla="*/ 0 w 35"/>
                <a:gd name="T1" fmla="*/ 19 h 24"/>
                <a:gd name="T2" fmla="*/ 1 w 35"/>
                <a:gd name="T3" fmla="*/ 0 h 24"/>
                <a:gd name="T4" fmla="*/ 4 w 35"/>
                <a:gd name="T5" fmla="*/ 2 h 24"/>
                <a:gd name="T6" fmla="*/ 27 w 35"/>
                <a:gd name="T7" fmla="*/ 17 h 24"/>
                <a:gd name="T8" fmla="*/ 35 w 35"/>
                <a:gd name="T9" fmla="*/ 21 h 24"/>
                <a:gd name="T10" fmla="*/ 35 w 35"/>
                <a:gd name="T11" fmla="*/ 21 h 24"/>
                <a:gd name="T12" fmla="*/ 35 w 35"/>
                <a:gd name="T13" fmla="*/ 23 h 24"/>
                <a:gd name="T14" fmla="*/ 9 w 35"/>
                <a:gd name="T15" fmla="*/ 24 h 24"/>
                <a:gd name="T16" fmla="*/ 0 w 35"/>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0" y="19"/>
                  </a:moveTo>
                  <a:cubicBezTo>
                    <a:pt x="1" y="13"/>
                    <a:pt x="1" y="6"/>
                    <a:pt x="1" y="0"/>
                  </a:cubicBezTo>
                  <a:cubicBezTo>
                    <a:pt x="2" y="1"/>
                    <a:pt x="3" y="1"/>
                    <a:pt x="4" y="2"/>
                  </a:cubicBezTo>
                  <a:cubicBezTo>
                    <a:pt x="8" y="12"/>
                    <a:pt x="14" y="19"/>
                    <a:pt x="27" y="17"/>
                  </a:cubicBezTo>
                  <a:cubicBezTo>
                    <a:pt x="30" y="17"/>
                    <a:pt x="33" y="19"/>
                    <a:pt x="35" y="21"/>
                  </a:cubicBezTo>
                  <a:cubicBezTo>
                    <a:pt x="35" y="21"/>
                    <a:pt x="35" y="21"/>
                    <a:pt x="35" y="21"/>
                  </a:cubicBezTo>
                  <a:cubicBezTo>
                    <a:pt x="35" y="22"/>
                    <a:pt x="35" y="22"/>
                    <a:pt x="35" y="23"/>
                  </a:cubicBezTo>
                  <a:cubicBezTo>
                    <a:pt x="26" y="23"/>
                    <a:pt x="17" y="23"/>
                    <a:pt x="9" y="24"/>
                  </a:cubicBezTo>
                  <a:cubicBezTo>
                    <a:pt x="5" y="24"/>
                    <a:pt x="2" y="23"/>
                    <a:pt x="0" y="19"/>
                  </a:cubicBezTo>
                  <a:close/>
                </a:path>
              </a:pathLst>
            </a:custGeom>
            <a:solidFill>
              <a:srgbClr val="BC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8"/>
            <p:cNvSpPr>
              <a:spLocks/>
            </p:cNvSpPr>
            <p:nvPr/>
          </p:nvSpPr>
          <p:spPr bwMode="auto">
            <a:xfrm>
              <a:off x="1866900" y="3533775"/>
              <a:ext cx="376237" cy="493712"/>
            </a:xfrm>
            <a:custGeom>
              <a:avLst/>
              <a:gdLst>
                <a:gd name="T0" fmla="*/ 3 w 94"/>
                <a:gd name="T1" fmla="*/ 0 h 124"/>
                <a:gd name="T2" fmla="*/ 24 w 94"/>
                <a:gd name="T3" fmla="*/ 3 h 124"/>
                <a:gd name="T4" fmla="*/ 27 w 94"/>
                <a:gd name="T5" fmla="*/ 17 h 124"/>
                <a:gd name="T6" fmla="*/ 26 w 94"/>
                <a:gd name="T7" fmla="*/ 39 h 124"/>
                <a:gd name="T8" fmla="*/ 44 w 94"/>
                <a:gd name="T9" fmla="*/ 73 h 124"/>
                <a:gd name="T10" fmla="*/ 52 w 94"/>
                <a:gd name="T11" fmla="*/ 70 h 124"/>
                <a:gd name="T12" fmla="*/ 68 w 94"/>
                <a:gd name="T13" fmla="*/ 29 h 124"/>
                <a:gd name="T14" fmla="*/ 72 w 94"/>
                <a:gd name="T15" fmla="*/ 11 h 124"/>
                <a:gd name="T16" fmla="*/ 82 w 94"/>
                <a:gd name="T17" fmla="*/ 10 h 124"/>
                <a:gd name="T18" fmla="*/ 93 w 94"/>
                <a:gd name="T19" fmla="*/ 21 h 124"/>
                <a:gd name="T20" fmla="*/ 93 w 94"/>
                <a:gd name="T21" fmla="*/ 79 h 124"/>
                <a:gd name="T22" fmla="*/ 79 w 94"/>
                <a:gd name="T23" fmla="*/ 89 h 124"/>
                <a:gd name="T24" fmla="*/ 1 w 94"/>
                <a:gd name="T25" fmla="*/ 124 h 124"/>
                <a:gd name="T26" fmla="*/ 0 w 94"/>
                <a:gd name="T27" fmla="*/ 9 h 124"/>
                <a:gd name="T28" fmla="*/ 3 w 94"/>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4">
                  <a:moveTo>
                    <a:pt x="3" y="0"/>
                  </a:moveTo>
                  <a:cubicBezTo>
                    <a:pt x="10" y="0"/>
                    <a:pt x="17" y="0"/>
                    <a:pt x="24" y="3"/>
                  </a:cubicBezTo>
                  <a:cubicBezTo>
                    <a:pt x="29" y="6"/>
                    <a:pt x="28" y="12"/>
                    <a:pt x="27" y="17"/>
                  </a:cubicBezTo>
                  <a:cubicBezTo>
                    <a:pt x="26" y="24"/>
                    <a:pt x="26" y="32"/>
                    <a:pt x="26" y="39"/>
                  </a:cubicBezTo>
                  <a:cubicBezTo>
                    <a:pt x="25" y="54"/>
                    <a:pt x="36" y="63"/>
                    <a:pt x="44" y="73"/>
                  </a:cubicBezTo>
                  <a:cubicBezTo>
                    <a:pt x="48" y="77"/>
                    <a:pt x="50" y="73"/>
                    <a:pt x="52" y="70"/>
                  </a:cubicBezTo>
                  <a:cubicBezTo>
                    <a:pt x="63" y="58"/>
                    <a:pt x="70" y="46"/>
                    <a:pt x="68" y="29"/>
                  </a:cubicBezTo>
                  <a:cubicBezTo>
                    <a:pt x="67" y="23"/>
                    <a:pt x="66" y="16"/>
                    <a:pt x="72" y="11"/>
                  </a:cubicBezTo>
                  <a:cubicBezTo>
                    <a:pt x="75" y="10"/>
                    <a:pt x="79" y="10"/>
                    <a:pt x="82" y="10"/>
                  </a:cubicBezTo>
                  <a:cubicBezTo>
                    <a:pt x="90" y="9"/>
                    <a:pt x="94" y="13"/>
                    <a:pt x="93" y="21"/>
                  </a:cubicBezTo>
                  <a:cubicBezTo>
                    <a:pt x="93" y="40"/>
                    <a:pt x="93" y="60"/>
                    <a:pt x="93" y="79"/>
                  </a:cubicBezTo>
                  <a:cubicBezTo>
                    <a:pt x="89" y="84"/>
                    <a:pt x="85" y="87"/>
                    <a:pt x="79" y="89"/>
                  </a:cubicBezTo>
                  <a:cubicBezTo>
                    <a:pt x="53" y="100"/>
                    <a:pt x="27" y="112"/>
                    <a:pt x="1" y="124"/>
                  </a:cubicBezTo>
                  <a:cubicBezTo>
                    <a:pt x="1" y="86"/>
                    <a:pt x="0" y="47"/>
                    <a:pt x="0" y="9"/>
                  </a:cubicBezTo>
                  <a:cubicBezTo>
                    <a:pt x="0" y="6"/>
                    <a:pt x="1" y="3"/>
                    <a:pt x="3" y="0"/>
                  </a:cubicBezTo>
                  <a:close/>
                </a:path>
              </a:pathLst>
            </a:custGeom>
            <a:solidFill>
              <a:srgbClr val="EAA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
            <p:cNvSpPr>
              <a:spLocks/>
            </p:cNvSpPr>
            <p:nvPr/>
          </p:nvSpPr>
          <p:spPr bwMode="auto">
            <a:xfrm>
              <a:off x="1982788" y="4071938"/>
              <a:ext cx="123825" cy="79375"/>
            </a:xfrm>
            <a:custGeom>
              <a:avLst/>
              <a:gdLst>
                <a:gd name="T0" fmla="*/ 31 w 31"/>
                <a:gd name="T1" fmla="*/ 20 h 20"/>
                <a:gd name="T2" fmla="*/ 19 w 31"/>
                <a:gd name="T3" fmla="*/ 20 h 20"/>
                <a:gd name="T4" fmla="*/ 0 w 31"/>
                <a:gd name="T5" fmla="*/ 1 h 20"/>
                <a:gd name="T6" fmla="*/ 11 w 31"/>
                <a:gd name="T7" fmla="*/ 1 h 20"/>
                <a:gd name="T8" fmla="*/ 31 w 31"/>
                <a:gd name="T9" fmla="*/ 20 h 20"/>
              </a:gdLst>
              <a:ahLst/>
              <a:cxnLst>
                <a:cxn ang="0">
                  <a:pos x="T0" y="T1"/>
                </a:cxn>
                <a:cxn ang="0">
                  <a:pos x="T2" y="T3"/>
                </a:cxn>
                <a:cxn ang="0">
                  <a:pos x="T4" y="T5"/>
                </a:cxn>
                <a:cxn ang="0">
                  <a:pos x="T6" y="T7"/>
                </a:cxn>
                <a:cxn ang="0">
                  <a:pos x="T8" y="T9"/>
                </a:cxn>
              </a:cxnLst>
              <a:rect l="0" t="0" r="r" b="b"/>
              <a:pathLst>
                <a:path w="31" h="20">
                  <a:moveTo>
                    <a:pt x="31" y="20"/>
                  </a:moveTo>
                  <a:cubicBezTo>
                    <a:pt x="27" y="20"/>
                    <a:pt x="23" y="20"/>
                    <a:pt x="19" y="20"/>
                  </a:cubicBezTo>
                  <a:cubicBezTo>
                    <a:pt x="0" y="20"/>
                    <a:pt x="0" y="20"/>
                    <a:pt x="0" y="1"/>
                  </a:cubicBezTo>
                  <a:cubicBezTo>
                    <a:pt x="4" y="1"/>
                    <a:pt x="7" y="1"/>
                    <a:pt x="11" y="1"/>
                  </a:cubicBezTo>
                  <a:cubicBezTo>
                    <a:pt x="31" y="0"/>
                    <a:pt x="31" y="0"/>
                    <a:pt x="31" y="20"/>
                  </a:cubicBezTo>
                  <a:close/>
                </a:path>
              </a:pathLst>
            </a:custGeom>
            <a:solidFill>
              <a:srgbClr val="3D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0"/>
            <p:cNvSpPr>
              <a:spLocks/>
            </p:cNvSpPr>
            <p:nvPr/>
          </p:nvSpPr>
          <p:spPr bwMode="auto">
            <a:xfrm>
              <a:off x="1674813" y="1471613"/>
              <a:ext cx="481012" cy="1082675"/>
            </a:xfrm>
            <a:custGeom>
              <a:avLst/>
              <a:gdLst>
                <a:gd name="T0" fmla="*/ 119 w 120"/>
                <a:gd name="T1" fmla="*/ 213 h 272"/>
                <a:gd name="T2" fmla="*/ 119 w 120"/>
                <a:gd name="T3" fmla="*/ 221 h 272"/>
                <a:gd name="T4" fmla="*/ 108 w 120"/>
                <a:gd name="T5" fmla="*/ 246 h 272"/>
                <a:gd name="T6" fmla="*/ 92 w 120"/>
                <a:gd name="T7" fmla="*/ 268 h 272"/>
                <a:gd name="T8" fmla="*/ 74 w 120"/>
                <a:gd name="T9" fmla="*/ 264 h 272"/>
                <a:gd name="T10" fmla="*/ 58 w 120"/>
                <a:gd name="T11" fmla="*/ 237 h 272"/>
                <a:gd name="T12" fmla="*/ 76 w 120"/>
                <a:gd name="T13" fmla="*/ 217 h 272"/>
                <a:gd name="T14" fmla="*/ 71 w 120"/>
                <a:gd name="T15" fmla="*/ 207 h 272"/>
                <a:gd name="T16" fmla="*/ 49 w 120"/>
                <a:gd name="T17" fmla="*/ 199 h 272"/>
                <a:gd name="T18" fmla="*/ 15 w 120"/>
                <a:gd name="T19" fmla="*/ 172 h 272"/>
                <a:gd name="T20" fmla="*/ 8 w 120"/>
                <a:gd name="T21" fmla="*/ 128 h 272"/>
                <a:gd name="T22" fmla="*/ 3 w 120"/>
                <a:gd name="T23" fmla="*/ 106 h 272"/>
                <a:gd name="T24" fmla="*/ 3 w 120"/>
                <a:gd name="T25" fmla="*/ 89 h 272"/>
                <a:gd name="T26" fmla="*/ 5 w 120"/>
                <a:gd name="T27" fmla="*/ 31 h 272"/>
                <a:gd name="T28" fmla="*/ 39 w 120"/>
                <a:gd name="T29" fmla="*/ 3 h 272"/>
                <a:gd name="T30" fmla="*/ 73 w 120"/>
                <a:gd name="T31" fmla="*/ 11 h 272"/>
                <a:gd name="T32" fmla="*/ 98 w 120"/>
                <a:gd name="T33" fmla="*/ 14 h 272"/>
                <a:gd name="T34" fmla="*/ 83 w 120"/>
                <a:gd name="T35" fmla="*/ 17 h 272"/>
                <a:gd name="T36" fmla="*/ 94 w 120"/>
                <a:gd name="T37" fmla="*/ 28 h 272"/>
                <a:gd name="T38" fmla="*/ 95 w 120"/>
                <a:gd name="T39" fmla="*/ 87 h 272"/>
                <a:gd name="T40" fmla="*/ 88 w 120"/>
                <a:gd name="T41" fmla="*/ 114 h 272"/>
                <a:gd name="T42" fmla="*/ 91 w 120"/>
                <a:gd name="T43" fmla="*/ 131 h 272"/>
                <a:gd name="T44" fmla="*/ 89 w 120"/>
                <a:gd name="T45" fmla="*/ 156 h 272"/>
                <a:gd name="T46" fmla="*/ 64 w 120"/>
                <a:gd name="T47" fmla="*/ 159 h 272"/>
                <a:gd name="T48" fmla="*/ 82 w 120"/>
                <a:gd name="T49" fmla="*/ 175 h 272"/>
                <a:gd name="T50" fmla="*/ 91 w 120"/>
                <a:gd name="T51" fmla="*/ 182 h 272"/>
                <a:gd name="T52" fmla="*/ 101 w 120"/>
                <a:gd name="T53" fmla="*/ 188 h 272"/>
                <a:gd name="T54" fmla="*/ 94 w 120"/>
                <a:gd name="T55" fmla="*/ 198 h 272"/>
                <a:gd name="T56" fmla="*/ 110 w 120"/>
                <a:gd name="T57" fmla="*/ 214 h 272"/>
                <a:gd name="T58" fmla="*/ 119 w 120"/>
                <a:gd name="T59" fmla="*/ 2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72">
                  <a:moveTo>
                    <a:pt x="119" y="213"/>
                  </a:moveTo>
                  <a:cubicBezTo>
                    <a:pt x="119" y="216"/>
                    <a:pt x="119" y="218"/>
                    <a:pt x="119" y="221"/>
                  </a:cubicBezTo>
                  <a:cubicBezTo>
                    <a:pt x="120" y="231"/>
                    <a:pt x="114" y="238"/>
                    <a:pt x="108" y="246"/>
                  </a:cubicBezTo>
                  <a:cubicBezTo>
                    <a:pt x="103" y="253"/>
                    <a:pt x="99" y="262"/>
                    <a:pt x="92" y="268"/>
                  </a:cubicBezTo>
                  <a:cubicBezTo>
                    <a:pt x="85" y="272"/>
                    <a:pt x="79" y="270"/>
                    <a:pt x="74" y="264"/>
                  </a:cubicBezTo>
                  <a:cubicBezTo>
                    <a:pt x="68" y="256"/>
                    <a:pt x="58" y="250"/>
                    <a:pt x="58" y="237"/>
                  </a:cubicBezTo>
                  <a:cubicBezTo>
                    <a:pt x="69" y="235"/>
                    <a:pt x="72" y="225"/>
                    <a:pt x="76" y="217"/>
                  </a:cubicBezTo>
                  <a:cubicBezTo>
                    <a:pt x="78" y="212"/>
                    <a:pt x="75" y="209"/>
                    <a:pt x="71" y="207"/>
                  </a:cubicBezTo>
                  <a:cubicBezTo>
                    <a:pt x="65" y="202"/>
                    <a:pt x="57" y="201"/>
                    <a:pt x="49" y="199"/>
                  </a:cubicBezTo>
                  <a:cubicBezTo>
                    <a:pt x="33" y="196"/>
                    <a:pt x="24" y="185"/>
                    <a:pt x="15" y="172"/>
                  </a:cubicBezTo>
                  <a:cubicBezTo>
                    <a:pt x="6" y="158"/>
                    <a:pt x="9" y="143"/>
                    <a:pt x="8" y="128"/>
                  </a:cubicBezTo>
                  <a:cubicBezTo>
                    <a:pt x="8" y="120"/>
                    <a:pt x="8" y="112"/>
                    <a:pt x="3" y="106"/>
                  </a:cubicBezTo>
                  <a:cubicBezTo>
                    <a:pt x="0" y="100"/>
                    <a:pt x="0" y="95"/>
                    <a:pt x="3" y="89"/>
                  </a:cubicBezTo>
                  <a:cubicBezTo>
                    <a:pt x="4" y="70"/>
                    <a:pt x="4" y="50"/>
                    <a:pt x="5" y="31"/>
                  </a:cubicBezTo>
                  <a:cubicBezTo>
                    <a:pt x="6" y="12"/>
                    <a:pt x="20" y="0"/>
                    <a:pt x="39" y="3"/>
                  </a:cubicBezTo>
                  <a:cubicBezTo>
                    <a:pt x="50" y="5"/>
                    <a:pt x="62" y="8"/>
                    <a:pt x="73" y="11"/>
                  </a:cubicBezTo>
                  <a:cubicBezTo>
                    <a:pt x="81" y="14"/>
                    <a:pt x="90" y="13"/>
                    <a:pt x="98" y="14"/>
                  </a:cubicBezTo>
                  <a:cubicBezTo>
                    <a:pt x="94" y="17"/>
                    <a:pt x="89" y="15"/>
                    <a:pt x="83" y="17"/>
                  </a:cubicBezTo>
                  <a:cubicBezTo>
                    <a:pt x="92" y="18"/>
                    <a:pt x="94" y="21"/>
                    <a:pt x="94" y="28"/>
                  </a:cubicBezTo>
                  <a:cubicBezTo>
                    <a:pt x="94" y="48"/>
                    <a:pt x="93" y="67"/>
                    <a:pt x="95" y="87"/>
                  </a:cubicBezTo>
                  <a:cubicBezTo>
                    <a:pt x="96" y="96"/>
                    <a:pt x="91" y="105"/>
                    <a:pt x="88" y="114"/>
                  </a:cubicBezTo>
                  <a:cubicBezTo>
                    <a:pt x="87" y="120"/>
                    <a:pt x="86" y="125"/>
                    <a:pt x="91" y="131"/>
                  </a:cubicBezTo>
                  <a:cubicBezTo>
                    <a:pt x="96" y="138"/>
                    <a:pt x="96" y="148"/>
                    <a:pt x="89" y="156"/>
                  </a:cubicBezTo>
                  <a:cubicBezTo>
                    <a:pt x="82" y="164"/>
                    <a:pt x="73" y="157"/>
                    <a:pt x="64" y="159"/>
                  </a:cubicBezTo>
                  <a:cubicBezTo>
                    <a:pt x="69" y="166"/>
                    <a:pt x="75" y="171"/>
                    <a:pt x="82" y="175"/>
                  </a:cubicBezTo>
                  <a:cubicBezTo>
                    <a:pt x="86" y="176"/>
                    <a:pt x="92" y="176"/>
                    <a:pt x="91" y="182"/>
                  </a:cubicBezTo>
                  <a:cubicBezTo>
                    <a:pt x="92" y="188"/>
                    <a:pt x="98" y="186"/>
                    <a:pt x="101" y="188"/>
                  </a:cubicBezTo>
                  <a:cubicBezTo>
                    <a:pt x="99" y="193"/>
                    <a:pt x="93" y="193"/>
                    <a:pt x="94" y="198"/>
                  </a:cubicBezTo>
                  <a:cubicBezTo>
                    <a:pt x="94" y="214"/>
                    <a:pt x="93" y="219"/>
                    <a:pt x="110" y="214"/>
                  </a:cubicBezTo>
                  <a:cubicBezTo>
                    <a:pt x="112" y="213"/>
                    <a:pt x="116" y="211"/>
                    <a:pt x="119" y="213"/>
                  </a:cubicBezTo>
                  <a:close/>
                </a:path>
              </a:pathLst>
            </a:custGeom>
            <a:solidFill>
              <a:srgbClr val="EE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1"/>
            <p:cNvSpPr>
              <a:spLocks/>
            </p:cNvSpPr>
            <p:nvPr/>
          </p:nvSpPr>
          <p:spPr bwMode="auto">
            <a:xfrm>
              <a:off x="1666875" y="1825625"/>
              <a:ext cx="19050" cy="68262"/>
            </a:xfrm>
            <a:custGeom>
              <a:avLst/>
              <a:gdLst>
                <a:gd name="T0" fmla="*/ 5 w 5"/>
                <a:gd name="T1" fmla="*/ 0 h 17"/>
                <a:gd name="T2" fmla="*/ 5 w 5"/>
                <a:gd name="T3" fmla="*/ 17 h 17"/>
                <a:gd name="T4" fmla="*/ 1 w 5"/>
                <a:gd name="T5" fmla="*/ 3 h 17"/>
                <a:gd name="T6" fmla="*/ 5 w 5"/>
                <a:gd name="T7" fmla="*/ 0 h 17"/>
              </a:gdLst>
              <a:ahLst/>
              <a:cxnLst>
                <a:cxn ang="0">
                  <a:pos x="T0" y="T1"/>
                </a:cxn>
                <a:cxn ang="0">
                  <a:pos x="T2" y="T3"/>
                </a:cxn>
                <a:cxn ang="0">
                  <a:pos x="T4" y="T5"/>
                </a:cxn>
                <a:cxn ang="0">
                  <a:pos x="T6" y="T7"/>
                </a:cxn>
              </a:cxnLst>
              <a:rect l="0" t="0" r="r" b="b"/>
              <a:pathLst>
                <a:path w="5" h="17">
                  <a:moveTo>
                    <a:pt x="5" y="0"/>
                  </a:moveTo>
                  <a:cubicBezTo>
                    <a:pt x="5" y="6"/>
                    <a:pt x="5" y="11"/>
                    <a:pt x="5" y="17"/>
                  </a:cubicBezTo>
                  <a:cubicBezTo>
                    <a:pt x="0" y="13"/>
                    <a:pt x="1" y="8"/>
                    <a:pt x="1" y="3"/>
                  </a:cubicBezTo>
                  <a:cubicBezTo>
                    <a:pt x="2" y="2"/>
                    <a:pt x="3" y="1"/>
                    <a:pt x="5" y="0"/>
                  </a:cubicBezTo>
                  <a:close/>
                </a:path>
              </a:pathLst>
            </a:custGeom>
            <a:solidFill>
              <a:srgbClr val="704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2"/>
            <p:cNvSpPr>
              <a:spLocks/>
            </p:cNvSpPr>
            <p:nvPr/>
          </p:nvSpPr>
          <p:spPr bwMode="auto">
            <a:xfrm>
              <a:off x="1898650" y="2081213"/>
              <a:ext cx="292100" cy="115887"/>
            </a:xfrm>
            <a:custGeom>
              <a:avLst/>
              <a:gdLst>
                <a:gd name="T0" fmla="*/ 35 w 73"/>
                <a:gd name="T1" fmla="*/ 29 h 29"/>
                <a:gd name="T2" fmla="*/ 0 w 73"/>
                <a:gd name="T3" fmla="*/ 0 h 29"/>
                <a:gd name="T4" fmla="*/ 33 w 73"/>
                <a:gd name="T5" fmla="*/ 3 h 29"/>
                <a:gd name="T6" fmla="*/ 73 w 73"/>
                <a:gd name="T7" fmla="*/ 0 h 29"/>
                <a:gd name="T8" fmla="*/ 35 w 73"/>
                <a:gd name="T9" fmla="*/ 29 h 29"/>
              </a:gdLst>
              <a:ahLst/>
              <a:cxnLst>
                <a:cxn ang="0">
                  <a:pos x="T0" y="T1"/>
                </a:cxn>
                <a:cxn ang="0">
                  <a:pos x="T2" y="T3"/>
                </a:cxn>
                <a:cxn ang="0">
                  <a:pos x="T4" y="T5"/>
                </a:cxn>
                <a:cxn ang="0">
                  <a:pos x="T6" y="T7"/>
                </a:cxn>
                <a:cxn ang="0">
                  <a:pos x="T8" y="T9"/>
                </a:cxn>
              </a:cxnLst>
              <a:rect l="0" t="0" r="r" b="b"/>
              <a:pathLst>
                <a:path w="73" h="29">
                  <a:moveTo>
                    <a:pt x="35" y="29"/>
                  </a:moveTo>
                  <a:cubicBezTo>
                    <a:pt x="19" y="25"/>
                    <a:pt x="7" y="17"/>
                    <a:pt x="0" y="0"/>
                  </a:cubicBezTo>
                  <a:cubicBezTo>
                    <a:pt x="12" y="0"/>
                    <a:pt x="22" y="5"/>
                    <a:pt x="33" y="3"/>
                  </a:cubicBezTo>
                  <a:cubicBezTo>
                    <a:pt x="46" y="5"/>
                    <a:pt x="59" y="2"/>
                    <a:pt x="73" y="0"/>
                  </a:cubicBezTo>
                  <a:cubicBezTo>
                    <a:pt x="69" y="18"/>
                    <a:pt x="57" y="27"/>
                    <a:pt x="35" y="29"/>
                  </a:cubicBezTo>
                  <a:close/>
                </a:path>
              </a:pathLst>
            </a:custGeom>
            <a:solidFill>
              <a:srgbClr val="C762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3"/>
            <p:cNvSpPr>
              <a:spLocks/>
            </p:cNvSpPr>
            <p:nvPr/>
          </p:nvSpPr>
          <p:spPr bwMode="auto">
            <a:xfrm>
              <a:off x="2143125" y="1638300"/>
              <a:ext cx="215900" cy="92075"/>
            </a:xfrm>
            <a:custGeom>
              <a:avLst/>
              <a:gdLst>
                <a:gd name="T0" fmla="*/ 11 w 54"/>
                <a:gd name="T1" fmla="*/ 1 h 23"/>
                <a:gd name="T2" fmla="*/ 48 w 54"/>
                <a:gd name="T3" fmla="*/ 12 h 23"/>
                <a:gd name="T4" fmla="*/ 53 w 54"/>
                <a:gd name="T5" fmla="*/ 18 h 23"/>
                <a:gd name="T6" fmla="*/ 45 w 54"/>
                <a:gd name="T7" fmla="*/ 19 h 23"/>
                <a:gd name="T8" fmla="*/ 7 w 54"/>
                <a:gd name="T9" fmla="*/ 12 h 23"/>
                <a:gd name="T10" fmla="*/ 0 w 54"/>
                <a:gd name="T11" fmla="*/ 5 h 23"/>
                <a:gd name="T12" fmla="*/ 11 w 54"/>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54" h="23">
                  <a:moveTo>
                    <a:pt x="11" y="1"/>
                  </a:moveTo>
                  <a:cubicBezTo>
                    <a:pt x="22" y="2"/>
                    <a:pt x="35" y="5"/>
                    <a:pt x="48" y="12"/>
                  </a:cubicBezTo>
                  <a:cubicBezTo>
                    <a:pt x="51" y="13"/>
                    <a:pt x="54" y="14"/>
                    <a:pt x="53" y="18"/>
                  </a:cubicBezTo>
                  <a:cubicBezTo>
                    <a:pt x="51" y="23"/>
                    <a:pt x="48" y="20"/>
                    <a:pt x="45" y="19"/>
                  </a:cubicBezTo>
                  <a:cubicBezTo>
                    <a:pt x="33" y="15"/>
                    <a:pt x="20" y="12"/>
                    <a:pt x="7" y="12"/>
                  </a:cubicBezTo>
                  <a:cubicBezTo>
                    <a:pt x="3" y="11"/>
                    <a:pt x="0" y="10"/>
                    <a:pt x="0" y="5"/>
                  </a:cubicBezTo>
                  <a:cubicBezTo>
                    <a:pt x="1" y="1"/>
                    <a:pt x="4" y="0"/>
                    <a:pt x="11" y="1"/>
                  </a:cubicBezTo>
                  <a:close/>
                </a:path>
              </a:pathLst>
            </a:custGeom>
            <a:solidFill>
              <a:srgbClr val="1A13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4"/>
            <p:cNvSpPr>
              <a:spLocks/>
            </p:cNvSpPr>
            <p:nvPr/>
          </p:nvSpPr>
          <p:spPr bwMode="auto">
            <a:xfrm>
              <a:off x="2203450" y="1798638"/>
              <a:ext cx="68262" cy="79375"/>
            </a:xfrm>
            <a:custGeom>
              <a:avLst/>
              <a:gdLst>
                <a:gd name="T0" fmla="*/ 17 w 17"/>
                <a:gd name="T1" fmla="*/ 8 h 20"/>
                <a:gd name="T2" fmla="*/ 10 w 17"/>
                <a:gd name="T3" fmla="*/ 19 h 20"/>
                <a:gd name="T4" fmla="*/ 1 w 17"/>
                <a:gd name="T5" fmla="*/ 12 h 20"/>
                <a:gd name="T6" fmla="*/ 6 w 17"/>
                <a:gd name="T7" fmla="*/ 0 h 20"/>
                <a:gd name="T8" fmla="*/ 7 w 17"/>
                <a:gd name="T9" fmla="*/ 0 h 20"/>
                <a:gd name="T10" fmla="*/ 17 w 17"/>
                <a:gd name="T11" fmla="*/ 8 h 20"/>
              </a:gdLst>
              <a:ahLst/>
              <a:cxnLst>
                <a:cxn ang="0">
                  <a:pos x="T0" y="T1"/>
                </a:cxn>
                <a:cxn ang="0">
                  <a:pos x="T2" y="T3"/>
                </a:cxn>
                <a:cxn ang="0">
                  <a:pos x="T4" y="T5"/>
                </a:cxn>
                <a:cxn ang="0">
                  <a:pos x="T6" y="T7"/>
                </a:cxn>
                <a:cxn ang="0">
                  <a:pos x="T8" y="T9"/>
                </a:cxn>
                <a:cxn ang="0">
                  <a:pos x="T10" y="T11"/>
                </a:cxn>
              </a:cxnLst>
              <a:rect l="0" t="0" r="r" b="b"/>
              <a:pathLst>
                <a:path w="17" h="20">
                  <a:moveTo>
                    <a:pt x="17" y="8"/>
                  </a:moveTo>
                  <a:cubicBezTo>
                    <a:pt x="17" y="14"/>
                    <a:pt x="15" y="18"/>
                    <a:pt x="10" y="19"/>
                  </a:cubicBezTo>
                  <a:cubicBezTo>
                    <a:pt x="5" y="20"/>
                    <a:pt x="2" y="16"/>
                    <a:pt x="1" y="12"/>
                  </a:cubicBezTo>
                  <a:cubicBezTo>
                    <a:pt x="0" y="7"/>
                    <a:pt x="1" y="3"/>
                    <a:pt x="6" y="0"/>
                  </a:cubicBezTo>
                  <a:cubicBezTo>
                    <a:pt x="6" y="0"/>
                    <a:pt x="7" y="0"/>
                    <a:pt x="7" y="0"/>
                  </a:cubicBezTo>
                  <a:cubicBezTo>
                    <a:pt x="9" y="5"/>
                    <a:pt x="15" y="4"/>
                    <a:pt x="17" y="8"/>
                  </a:cubicBezTo>
                  <a:close/>
                </a:path>
              </a:pathLst>
            </a:custGeom>
            <a:solidFill>
              <a:srgbClr val="242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5"/>
            <p:cNvSpPr>
              <a:spLocks/>
            </p:cNvSpPr>
            <p:nvPr/>
          </p:nvSpPr>
          <p:spPr bwMode="auto">
            <a:xfrm>
              <a:off x="1470025" y="3267075"/>
              <a:ext cx="776287" cy="227012"/>
            </a:xfrm>
            <a:custGeom>
              <a:avLst/>
              <a:gdLst>
                <a:gd name="T0" fmla="*/ 52 w 194"/>
                <a:gd name="T1" fmla="*/ 51 h 57"/>
                <a:gd name="T2" fmla="*/ 49 w 194"/>
                <a:gd name="T3" fmla="*/ 51 h 57"/>
                <a:gd name="T4" fmla="*/ 30 w 194"/>
                <a:gd name="T5" fmla="*/ 52 h 57"/>
                <a:gd name="T6" fmla="*/ 4 w 194"/>
                <a:gd name="T7" fmla="*/ 32 h 57"/>
                <a:gd name="T8" fmla="*/ 5 w 194"/>
                <a:gd name="T9" fmla="*/ 18 h 57"/>
                <a:gd name="T10" fmla="*/ 12 w 194"/>
                <a:gd name="T11" fmla="*/ 16 h 57"/>
                <a:gd name="T12" fmla="*/ 65 w 194"/>
                <a:gd name="T13" fmla="*/ 18 h 57"/>
                <a:gd name="T14" fmla="*/ 98 w 194"/>
                <a:gd name="T15" fmla="*/ 14 h 57"/>
                <a:gd name="T16" fmla="*/ 116 w 194"/>
                <a:gd name="T17" fmla="*/ 12 h 57"/>
                <a:gd name="T18" fmla="*/ 129 w 194"/>
                <a:gd name="T19" fmla="*/ 9 h 57"/>
                <a:gd name="T20" fmla="*/ 163 w 194"/>
                <a:gd name="T21" fmla="*/ 4 h 57"/>
                <a:gd name="T22" fmla="*/ 179 w 194"/>
                <a:gd name="T23" fmla="*/ 2 h 57"/>
                <a:gd name="T24" fmla="*/ 190 w 194"/>
                <a:gd name="T25" fmla="*/ 22 h 57"/>
                <a:gd name="T26" fmla="*/ 182 w 194"/>
                <a:gd name="T27" fmla="*/ 30 h 57"/>
                <a:gd name="T28" fmla="*/ 95 w 194"/>
                <a:gd name="T29" fmla="*/ 46 h 57"/>
                <a:gd name="T30" fmla="*/ 52 w 194"/>
                <a:gd name="T31"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57">
                  <a:moveTo>
                    <a:pt x="52" y="51"/>
                  </a:moveTo>
                  <a:cubicBezTo>
                    <a:pt x="51" y="51"/>
                    <a:pt x="50" y="51"/>
                    <a:pt x="49" y="51"/>
                  </a:cubicBezTo>
                  <a:cubicBezTo>
                    <a:pt x="43" y="57"/>
                    <a:pt x="36" y="53"/>
                    <a:pt x="30" y="52"/>
                  </a:cubicBezTo>
                  <a:cubicBezTo>
                    <a:pt x="18" y="50"/>
                    <a:pt x="10" y="41"/>
                    <a:pt x="4" y="32"/>
                  </a:cubicBezTo>
                  <a:cubicBezTo>
                    <a:pt x="1" y="27"/>
                    <a:pt x="0" y="22"/>
                    <a:pt x="5" y="18"/>
                  </a:cubicBezTo>
                  <a:cubicBezTo>
                    <a:pt x="7" y="16"/>
                    <a:pt x="10" y="15"/>
                    <a:pt x="12" y="16"/>
                  </a:cubicBezTo>
                  <a:cubicBezTo>
                    <a:pt x="30" y="22"/>
                    <a:pt x="47" y="19"/>
                    <a:pt x="65" y="18"/>
                  </a:cubicBezTo>
                  <a:cubicBezTo>
                    <a:pt x="76" y="18"/>
                    <a:pt x="87" y="14"/>
                    <a:pt x="98" y="14"/>
                  </a:cubicBezTo>
                  <a:cubicBezTo>
                    <a:pt x="104" y="12"/>
                    <a:pt x="110" y="13"/>
                    <a:pt x="116" y="12"/>
                  </a:cubicBezTo>
                  <a:cubicBezTo>
                    <a:pt x="120" y="10"/>
                    <a:pt x="124" y="11"/>
                    <a:pt x="129" y="9"/>
                  </a:cubicBezTo>
                  <a:cubicBezTo>
                    <a:pt x="140" y="9"/>
                    <a:pt x="151" y="7"/>
                    <a:pt x="163" y="4"/>
                  </a:cubicBezTo>
                  <a:cubicBezTo>
                    <a:pt x="168" y="3"/>
                    <a:pt x="173" y="0"/>
                    <a:pt x="179" y="2"/>
                  </a:cubicBezTo>
                  <a:cubicBezTo>
                    <a:pt x="191" y="7"/>
                    <a:pt x="194" y="11"/>
                    <a:pt x="190" y="22"/>
                  </a:cubicBezTo>
                  <a:cubicBezTo>
                    <a:pt x="190" y="28"/>
                    <a:pt x="186" y="29"/>
                    <a:pt x="182" y="30"/>
                  </a:cubicBezTo>
                  <a:cubicBezTo>
                    <a:pt x="153" y="38"/>
                    <a:pt x="124" y="42"/>
                    <a:pt x="95" y="46"/>
                  </a:cubicBezTo>
                  <a:cubicBezTo>
                    <a:pt x="81" y="48"/>
                    <a:pt x="66" y="49"/>
                    <a:pt x="52" y="5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6"/>
            <p:cNvSpPr>
              <a:spLocks/>
            </p:cNvSpPr>
            <p:nvPr/>
          </p:nvSpPr>
          <p:spPr bwMode="auto">
            <a:xfrm>
              <a:off x="1951038" y="3546475"/>
              <a:ext cx="228600" cy="322262"/>
            </a:xfrm>
            <a:custGeom>
              <a:avLst/>
              <a:gdLst>
                <a:gd name="T0" fmla="*/ 51 w 57"/>
                <a:gd name="T1" fmla="*/ 8 h 81"/>
                <a:gd name="T2" fmla="*/ 51 w 57"/>
                <a:gd name="T3" fmla="*/ 19 h 81"/>
                <a:gd name="T4" fmla="*/ 26 w 57"/>
                <a:gd name="T5" fmla="*/ 81 h 81"/>
                <a:gd name="T6" fmla="*/ 4 w 57"/>
                <a:gd name="T7" fmla="*/ 52 h 81"/>
                <a:gd name="T8" fmla="*/ 1 w 57"/>
                <a:gd name="T9" fmla="*/ 36 h 81"/>
                <a:gd name="T10" fmla="*/ 3 w 57"/>
                <a:gd name="T11" fmla="*/ 0 h 81"/>
                <a:gd name="T12" fmla="*/ 51 w 57"/>
                <a:gd name="T13" fmla="*/ 8 h 81"/>
              </a:gdLst>
              <a:ahLst/>
              <a:cxnLst>
                <a:cxn ang="0">
                  <a:pos x="T0" y="T1"/>
                </a:cxn>
                <a:cxn ang="0">
                  <a:pos x="T2" y="T3"/>
                </a:cxn>
                <a:cxn ang="0">
                  <a:pos x="T4" y="T5"/>
                </a:cxn>
                <a:cxn ang="0">
                  <a:pos x="T6" y="T7"/>
                </a:cxn>
                <a:cxn ang="0">
                  <a:pos x="T8" y="T9"/>
                </a:cxn>
                <a:cxn ang="0">
                  <a:pos x="T10" y="T11"/>
                </a:cxn>
                <a:cxn ang="0">
                  <a:pos x="T12" y="T13"/>
                </a:cxn>
              </a:cxnLst>
              <a:rect l="0" t="0" r="r" b="b"/>
              <a:pathLst>
                <a:path w="57" h="81">
                  <a:moveTo>
                    <a:pt x="51" y="8"/>
                  </a:moveTo>
                  <a:cubicBezTo>
                    <a:pt x="51" y="11"/>
                    <a:pt x="50" y="16"/>
                    <a:pt x="51" y="19"/>
                  </a:cubicBezTo>
                  <a:cubicBezTo>
                    <a:pt x="57" y="46"/>
                    <a:pt x="42" y="63"/>
                    <a:pt x="26" y="81"/>
                  </a:cubicBezTo>
                  <a:cubicBezTo>
                    <a:pt x="18" y="71"/>
                    <a:pt x="11" y="62"/>
                    <a:pt x="4" y="52"/>
                  </a:cubicBezTo>
                  <a:cubicBezTo>
                    <a:pt x="0" y="47"/>
                    <a:pt x="0" y="42"/>
                    <a:pt x="1" y="36"/>
                  </a:cubicBezTo>
                  <a:cubicBezTo>
                    <a:pt x="1" y="24"/>
                    <a:pt x="2" y="12"/>
                    <a:pt x="3" y="0"/>
                  </a:cubicBezTo>
                  <a:cubicBezTo>
                    <a:pt x="19" y="1"/>
                    <a:pt x="35" y="1"/>
                    <a:pt x="51" y="8"/>
                  </a:cubicBezTo>
                  <a:close/>
                </a:path>
              </a:pathLst>
            </a:custGeom>
            <a:solidFill>
              <a:srgbClr val="0E3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7"/>
            <p:cNvSpPr>
              <a:spLocks/>
            </p:cNvSpPr>
            <p:nvPr/>
          </p:nvSpPr>
          <p:spPr bwMode="auto">
            <a:xfrm>
              <a:off x="2182813" y="3251200"/>
              <a:ext cx="236537" cy="144462"/>
            </a:xfrm>
            <a:custGeom>
              <a:avLst/>
              <a:gdLst>
                <a:gd name="T0" fmla="*/ 12 w 59"/>
                <a:gd name="T1" fmla="*/ 26 h 36"/>
                <a:gd name="T2" fmla="*/ 0 w 59"/>
                <a:gd name="T3" fmla="*/ 9 h 36"/>
                <a:gd name="T4" fmla="*/ 14 w 59"/>
                <a:gd name="T5" fmla="*/ 0 h 36"/>
                <a:gd name="T6" fmla="*/ 24 w 59"/>
                <a:gd name="T7" fmla="*/ 9 h 36"/>
                <a:gd name="T8" fmla="*/ 59 w 59"/>
                <a:gd name="T9" fmla="*/ 35 h 36"/>
                <a:gd name="T10" fmla="*/ 31 w 59"/>
                <a:gd name="T11" fmla="*/ 35 h 36"/>
                <a:gd name="T12" fmla="*/ 12 w 59"/>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59" h="36">
                  <a:moveTo>
                    <a:pt x="12" y="26"/>
                  </a:moveTo>
                  <a:cubicBezTo>
                    <a:pt x="11" y="18"/>
                    <a:pt x="9" y="11"/>
                    <a:pt x="0" y="9"/>
                  </a:cubicBezTo>
                  <a:cubicBezTo>
                    <a:pt x="2" y="2"/>
                    <a:pt x="8" y="0"/>
                    <a:pt x="14" y="0"/>
                  </a:cubicBezTo>
                  <a:cubicBezTo>
                    <a:pt x="14" y="7"/>
                    <a:pt x="18" y="9"/>
                    <a:pt x="24" y="9"/>
                  </a:cubicBezTo>
                  <a:cubicBezTo>
                    <a:pt x="41" y="12"/>
                    <a:pt x="52" y="21"/>
                    <a:pt x="59" y="35"/>
                  </a:cubicBezTo>
                  <a:cubicBezTo>
                    <a:pt x="50" y="35"/>
                    <a:pt x="40" y="35"/>
                    <a:pt x="31" y="35"/>
                  </a:cubicBezTo>
                  <a:cubicBezTo>
                    <a:pt x="25" y="32"/>
                    <a:pt x="15" y="36"/>
                    <a:pt x="12" y="26"/>
                  </a:cubicBezTo>
                  <a:close/>
                </a:path>
              </a:pathLst>
            </a:custGeom>
            <a:solidFill>
              <a:srgbClr val="EDC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8"/>
            <p:cNvSpPr>
              <a:spLocks/>
            </p:cNvSpPr>
            <p:nvPr/>
          </p:nvSpPr>
          <p:spPr bwMode="auto">
            <a:xfrm>
              <a:off x="2087563" y="2582863"/>
              <a:ext cx="150812" cy="712787"/>
            </a:xfrm>
            <a:custGeom>
              <a:avLst/>
              <a:gdLst>
                <a:gd name="T0" fmla="*/ 38 w 38"/>
                <a:gd name="T1" fmla="*/ 168 h 179"/>
                <a:gd name="T2" fmla="*/ 24 w 38"/>
                <a:gd name="T3" fmla="*/ 177 h 179"/>
                <a:gd name="T4" fmla="*/ 11 w 38"/>
                <a:gd name="T5" fmla="*/ 179 h 179"/>
                <a:gd name="T6" fmla="*/ 6 w 38"/>
                <a:gd name="T7" fmla="*/ 171 h 179"/>
                <a:gd name="T8" fmla="*/ 0 w 38"/>
                <a:gd name="T9" fmla="*/ 73 h 179"/>
                <a:gd name="T10" fmla="*/ 8 w 38"/>
                <a:gd name="T11" fmla="*/ 49 h 179"/>
                <a:gd name="T12" fmla="*/ 26 w 38"/>
                <a:gd name="T13" fmla="*/ 13 h 179"/>
                <a:gd name="T14" fmla="*/ 38 w 38"/>
                <a:gd name="T15" fmla="*/ 1 h 179"/>
                <a:gd name="T16" fmla="*/ 38 w 38"/>
                <a:gd name="T1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9">
                  <a:moveTo>
                    <a:pt x="38" y="168"/>
                  </a:moveTo>
                  <a:cubicBezTo>
                    <a:pt x="35" y="174"/>
                    <a:pt x="29" y="175"/>
                    <a:pt x="24" y="177"/>
                  </a:cubicBezTo>
                  <a:cubicBezTo>
                    <a:pt x="20" y="178"/>
                    <a:pt x="15" y="179"/>
                    <a:pt x="11" y="179"/>
                  </a:cubicBezTo>
                  <a:cubicBezTo>
                    <a:pt x="7" y="178"/>
                    <a:pt x="6" y="175"/>
                    <a:pt x="6" y="171"/>
                  </a:cubicBezTo>
                  <a:cubicBezTo>
                    <a:pt x="6" y="138"/>
                    <a:pt x="1" y="106"/>
                    <a:pt x="0" y="73"/>
                  </a:cubicBezTo>
                  <a:cubicBezTo>
                    <a:pt x="1" y="64"/>
                    <a:pt x="4" y="57"/>
                    <a:pt x="8" y="49"/>
                  </a:cubicBezTo>
                  <a:cubicBezTo>
                    <a:pt x="15" y="37"/>
                    <a:pt x="20" y="25"/>
                    <a:pt x="26" y="13"/>
                  </a:cubicBezTo>
                  <a:cubicBezTo>
                    <a:pt x="28" y="7"/>
                    <a:pt x="30" y="0"/>
                    <a:pt x="38" y="1"/>
                  </a:cubicBezTo>
                  <a:cubicBezTo>
                    <a:pt x="38" y="57"/>
                    <a:pt x="38" y="112"/>
                    <a:pt x="38" y="168"/>
                  </a:cubicBezTo>
                  <a:close/>
                </a:path>
              </a:pathLst>
            </a:custGeom>
            <a:solidFill>
              <a:srgbClr val="F6C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9"/>
            <p:cNvSpPr>
              <a:spLocks/>
            </p:cNvSpPr>
            <p:nvPr/>
          </p:nvSpPr>
          <p:spPr bwMode="auto">
            <a:xfrm>
              <a:off x="2222500" y="2463800"/>
              <a:ext cx="168275" cy="811212"/>
            </a:xfrm>
            <a:custGeom>
              <a:avLst/>
              <a:gdLst>
                <a:gd name="T0" fmla="*/ 7 w 42"/>
                <a:gd name="T1" fmla="*/ 0 h 204"/>
                <a:gd name="T2" fmla="*/ 35 w 42"/>
                <a:gd name="T3" fmla="*/ 31 h 204"/>
                <a:gd name="T4" fmla="*/ 37 w 42"/>
                <a:gd name="T5" fmla="*/ 88 h 204"/>
                <a:gd name="T6" fmla="*/ 35 w 42"/>
                <a:gd name="T7" fmla="*/ 105 h 204"/>
                <a:gd name="T8" fmla="*/ 26 w 42"/>
                <a:gd name="T9" fmla="*/ 125 h 204"/>
                <a:gd name="T10" fmla="*/ 24 w 42"/>
                <a:gd name="T11" fmla="*/ 148 h 204"/>
                <a:gd name="T12" fmla="*/ 28 w 42"/>
                <a:gd name="T13" fmla="*/ 159 h 204"/>
                <a:gd name="T14" fmla="*/ 16 w 42"/>
                <a:gd name="T15" fmla="*/ 197 h 204"/>
                <a:gd name="T16" fmla="*/ 12 w 42"/>
                <a:gd name="T17" fmla="*/ 204 h 204"/>
                <a:gd name="T18" fmla="*/ 8 w 42"/>
                <a:gd name="T19" fmla="*/ 198 h 204"/>
                <a:gd name="T20" fmla="*/ 7 w 42"/>
                <a:gd name="T21" fmla="*/ 185 h 204"/>
                <a:gd name="T22" fmla="*/ 7 w 42"/>
                <a:gd name="T23" fmla="*/ 35 h 204"/>
                <a:gd name="T24" fmla="*/ 5 w 42"/>
                <a:gd name="T25" fmla="*/ 21 h 204"/>
                <a:gd name="T26" fmla="*/ 1 w 42"/>
                <a:gd name="T27" fmla="*/ 10 h 204"/>
                <a:gd name="T28" fmla="*/ 7 w 42"/>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04">
                  <a:moveTo>
                    <a:pt x="7" y="0"/>
                  </a:moveTo>
                  <a:cubicBezTo>
                    <a:pt x="23" y="4"/>
                    <a:pt x="29" y="18"/>
                    <a:pt x="35" y="31"/>
                  </a:cubicBezTo>
                  <a:cubicBezTo>
                    <a:pt x="42" y="50"/>
                    <a:pt x="39" y="69"/>
                    <a:pt x="37" y="88"/>
                  </a:cubicBezTo>
                  <a:cubicBezTo>
                    <a:pt x="36" y="94"/>
                    <a:pt x="36" y="99"/>
                    <a:pt x="35" y="105"/>
                  </a:cubicBezTo>
                  <a:cubicBezTo>
                    <a:pt x="35" y="113"/>
                    <a:pt x="33" y="119"/>
                    <a:pt x="26" y="125"/>
                  </a:cubicBezTo>
                  <a:cubicBezTo>
                    <a:pt x="19" y="131"/>
                    <a:pt x="19" y="139"/>
                    <a:pt x="24" y="148"/>
                  </a:cubicBezTo>
                  <a:cubicBezTo>
                    <a:pt x="26" y="151"/>
                    <a:pt x="30" y="154"/>
                    <a:pt x="28" y="159"/>
                  </a:cubicBezTo>
                  <a:cubicBezTo>
                    <a:pt x="20" y="170"/>
                    <a:pt x="21" y="185"/>
                    <a:pt x="16" y="197"/>
                  </a:cubicBezTo>
                  <a:cubicBezTo>
                    <a:pt x="15" y="199"/>
                    <a:pt x="17" y="204"/>
                    <a:pt x="12" y="204"/>
                  </a:cubicBezTo>
                  <a:cubicBezTo>
                    <a:pt x="9" y="204"/>
                    <a:pt x="8" y="200"/>
                    <a:pt x="8" y="198"/>
                  </a:cubicBezTo>
                  <a:cubicBezTo>
                    <a:pt x="7" y="193"/>
                    <a:pt x="7" y="189"/>
                    <a:pt x="7" y="185"/>
                  </a:cubicBezTo>
                  <a:cubicBezTo>
                    <a:pt x="7" y="135"/>
                    <a:pt x="7" y="85"/>
                    <a:pt x="7" y="35"/>
                  </a:cubicBezTo>
                  <a:cubicBezTo>
                    <a:pt x="7" y="31"/>
                    <a:pt x="8" y="26"/>
                    <a:pt x="5" y="21"/>
                  </a:cubicBezTo>
                  <a:cubicBezTo>
                    <a:pt x="0" y="19"/>
                    <a:pt x="1" y="15"/>
                    <a:pt x="1" y="10"/>
                  </a:cubicBezTo>
                  <a:cubicBezTo>
                    <a:pt x="3" y="7"/>
                    <a:pt x="3" y="2"/>
                    <a:pt x="7" y="0"/>
                  </a:cubicBezTo>
                  <a:close/>
                </a:path>
              </a:pathLst>
            </a:custGeom>
            <a:solidFill>
              <a:srgbClr val="FC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0"/>
            <p:cNvSpPr>
              <a:spLocks/>
            </p:cNvSpPr>
            <p:nvPr/>
          </p:nvSpPr>
          <p:spPr bwMode="auto">
            <a:xfrm>
              <a:off x="2066925" y="2474913"/>
              <a:ext cx="179387" cy="385762"/>
            </a:xfrm>
            <a:custGeom>
              <a:avLst/>
              <a:gdLst>
                <a:gd name="T0" fmla="*/ 44 w 45"/>
                <a:gd name="T1" fmla="*/ 7 h 97"/>
                <a:gd name="T2" fmla="*/ 44 w 45"/>
                <a:gd name="T3" fmla="*/ 18 h 97"/>
                <a:gd name="T4" fmla="*/ 43 w 45"/>
                <a:gd name="T5" fmla="*/ 28 h 97"/>
                <a:gd name="T6" fmla="*/ 33 w 45"/>
                <a:gd name="T7" fmla="*/ 45 h 97"/>
                <a:gd name="T8" fmla="*/ 13 w 45"/>
                <a:gd name="T9" fmla="*/ 85 h 97"/>
                <a:gd name="T10" fmla="*/ 10 w 45"/>
                <a:gd name="T11" fmla="*/ 97 h 97"/>
                <a:gd name="T12" fmla="*/ 3 w 45"/>
                <a:gd name="T13" fmla="*/ 86 h 97"/>
                <a:gd name="T14" fmla="*/ 1 w 45"/>
                <a:gd name="T15" fmla="*/ 50 h 97"/>
                <a:gd name="T16" fmla="*/ 19 w 45"/>
                <a:gd name="T17" fmla="*/ 22 h 97"/>
                <a:gd name="T18" fmla="*/ 27 w 45"/>
                <a:gd name="T19" fmla="*/ 21 h 97"/>
                <a:gd name="T20" fmla="*/ 35 w 45"/>
                <a:gd name="T21" fmla="*/ 8 h 97"/>
                <a:gd name="T22" fmla="*/ 44 w 45"/>
                <a:gd name="T23" fmla="*/ 2 h 97"/>
                <a:gd name="T24" fmla="*/ 44 w 45"/>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97">
                  <a:moveTo>
                    <a:pt x="44" y="7"/>
                  </a:moveTo>
                  <a:cubicBezTo>
                    <a:pt x="44" y="10"/>
                    <a:pt x="44" y="14"/>
                    <a:pt x="44" y="18"/>
                  </a:cubicBezTo>
                  <a:cubicBezTo>
                    <a:pt x="44" y="22"/>
                    <a:pt x="43" y="25"/>
                    <a:pt x="43" y="28"/>
                  </a:cubicBezTo>
                  <a:cubicBezTo>
                    <a:pt x="37" y="32"/>
                    <a:pt x="35" y="39"/>
                    <a:pt x="33" y="45"/>
                  </a:cubicBezTo>
                  <a:cubicBezTo>
                    <a:pt x="27" y="59"/>
                    <a:pt x="21" y="72"/>
                    <a:pt x="13" y="85"/>
                  </a:cubicBezTo>
                  <a:cubicBezTo>
                    <a:pt x="10" y="88"/>
                    <a:pt x="10" y="93"/>
                    <a:pt x="10" y="97"/>
                  </a:cubicBezTo>
                  <a:cubicBezTo>
                    <a:pt x="3" y="96"/>
                    <a:pt x="3" y="90"/>
                    <a:pt x="3" y="86"/>
                  </a:cubicBezTo>
                  <a:cubicBezTo>
                    <a:pt x="3" y="74"/>
                    <a:pt x="2" y="62"/>
                    <a:pt x="1" y="50"/>
                  </a:cubicBezTo>
                  <a:cubicBezTo>
                    <a:pt x="0" y="35"/>
                    <a:pt x="5" y="27"/>
                    <a:pt x="19" y="22"/>
                  </a:cubicBezTo>
                  <a:cubicBezTo>
                    <a:pt x="22" y="23"/>
                    <a:pt x="24" y="26"/>
                    <a:pt x="27" y="21"/>
                  </a:cubicBezTo>
                  <a:cubicBezTo>
                    <a:pt x="29" y="16"/>
                    <a:pt x="32" y="12"/>
                    <a:pt x="35" y="8"/>
                  </a:cubicBezTo>
                  <a:cubicBezTo>
                    <a:pt x="37" y="5"/>
                    <a:pt x="39" y="0"/>
                    <a:pt x="44" y="2"/>
                  </a:cubicBezTo>
                  <a:cubicBezTo>
                    <a:pt x="45" y="3"/>
                    <a:pt x="45" y="5"/>
                    <a:pt x="44" y="7"/>
                  </a:cubicBezTo>
                  <a:close/>
                </a:path>
              </a:pathLst>
            </a:custGeom>
            <a:solidFill>
              <a:srgbClr val="E9A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1"/>
            <p:cNvSpPr>
              <a:spLocks/>
            </p:cNvSpPr>
            <p:nvPr/>
          </p:nvSpPr>
          <p:spPr bwMode="auto">
            <a:xfrm>
              <a:off x="2263775" y="2881313"/>
              <a:ext cx="211137" cy="222250"/>
            </a:xfrm>
            <a:custGeom>
              <a:avLst/>
              <a:gdLst>
                <a:gd name="T0" fmla="*/ 18 w 53"/>
                <a:gd name="T1" fmla="*/ 54 h 56"/>
                <a:gd name="T2" fmla="*/ 20 w 53"/>
                <a:gd name="T3" fmla="*/ 11 h 56"/>
                <a:gd name="T4" fmla="*/ 25 w 53"/>
                <a:gd name="T5" fmla="*/ 0 h 56"/>
                <a:gd name="T6" fmla="*/ 37 w 53"/>
                <a:gd name="T7" fmla="*/ 11 h 56"/>
                <a:gd name="T8" fmla="*/ 50 w 53"/>
                <a:gd name="T9" fmla="*/ 37 h 56"/>
                <a:gd name="T10" fmla="*/ 18 w 53"/>
                <a:gd name="T11" fmla="*/ 54 h 56"/>
              </a:gdLst>
              <a:ahLst/>
              <a:cxnLst>
                <a:cxn ang="0">
                  <a:pos x="T0" y="T1"/>
                </a:cxn>
                <a:cxn ang="0">
                  <a:pos x="T2" y="T3"/>
                </a:cxn>
                <a:cxn ang="0">
                  <a:pos x="T4" y="T5"/>
                </a:cxn>
                <a:cxn ang="0">
                  <a:pos x="T6" y="T7"/>
                </a:cxn>
                <a:cxn ang="0">
                  <a:pos x="T8" y="T9"/>
                </a:cxn>
                <a:cxn ang="0">
                  <a:pos x="T10" y="T11"/>
                </a:cxn>
              </a:cxnLst>
              <a:rect l="0" t="0" r="r" b="b"/>
              <a:pathLst>
                <a:path w="53" h="56">
                  <a:moveTo>
                    <a:pt x="18" y="54"/>
                  </a:moveTo>
                  <a:cubicBezTo>
                    <a:pt x="0" y="37"/>
                    <a:pt x="1" y="28"/>
                    <a:pt x="20" y="11"/>
                  </a:cubicBezTo>
                  <a:cubicBezTo>
                    <a:pt x="24" y="8"/>
                    <a:pt x="21" y="3"/>
                    <a:pt x="25" y="0"/>
                  </a:cubicBezTo>
                  <a:cubicBezTo>
                    <a:pt x="22" y="11"/>
                    <a:pt x="31" y="9"/>
                    <a:pt x="37" y="11"/>
                  </a:cubicBezTo>
                  <a:cubicBezTo>
                    <a:pt x="46" y="18"/>
                    <a:pt x="53" y="25"/>
                    <a:pt x="50" y="37"/>
                  </a:cubicBezTo>
                  <a:cubicBezTo>
                    <a:pt x="46" y="52"/>
                    <a:pt x="38" y="56"/>
                    <a:pt x="18" y="5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2"/>
            <p:cNvSpPr>
              <a:spLocks/>
            </p:cNvSpPr>
            <p:nvPr/>
          </p:nvSpPr>
          <p:spPr bwMode="auto">
            <a:xfrm>
              <a:off x="1385888" y="3092450"/>
              <a:ext cx="365125" cy="274637"/>
            </a:xfrm>
            <a:custGeom>
              <a:avLst/>
              <a:gdLst>
                <a:gd name="T0" fmla="*/ 87 w 91"/>
                <a:gd name="T1" fmla="*/ 66 h 69"/>
                <a:gd name="T2" fmla="*/ 50 w 91"/>
                <a:gd name="T3" fmla="*/ 69 h 69"/>
                <a:gd name="T4" fmla="*/ 25 w 91"/>
                <a:gd name="T5" fmla="*/ 64 h 69"/>
                <a:gd name="T6" fmla="*/ 18 w 91"/>
                <a:gd name="T7" fmla="*/ 68 h 69"/>
                <a:gd name="T8" fmla="*/ 12 w 91"/>
                <a:gd name="T9" fmla="*/ 51 h 69"/>
                <a:gd name="T10" fmla="*/ 3 w 91"/>
                <a:gd name="T11" fmla="*/ 22 h 69"/>
                <a:gd name="T12" fmla="*/ 8 w 91"/>
                <a:gd name="T13" fmla="*/ 18 h 69"/>
                <a:gd name="T14" fmla="*/ 16 w 91"/>
                <a:gd name="T15" fmla="*/ 10 h 69"/>
                <a:gd name="T16" fmla="*/ 19 w 91"/>
                <a:gd name="T17" fmla="*/ 11 h 69"/>
                <a:gd name="T18" fmla="*/ 31 w 91"/>
                <a:gd name="T19" fmla="*/ 1 h 69"/>
                <a:gd name="T20" fmla="*/ 73 w 91"/>
                <a:gd name="T21" fmla="*/ 26 h 69"/>
                <a:gd name="T22" fmla="*/ 88 w 91"/>
                <a:gd name="T23" fmla="*/ 54 h 69"/>
                <a:gd name="T24" fmla="*/ 87 w 91"/>
                <a:gd name="T25"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69">
                  <a:moveTo>
                    <a:pt x="87" y="66"/>
                  </a:moveTo>
                  <a:cubicBezTo>
                    <a:pt x="75" y="68"/>
                    <a:pt x="62" y="68"/>
                    <a:pt x="50" y="69"/>
                  </a:cubicBezTo>
                  <a:cubicBezTo>
                    <a:pt x="41" y="69"/>
                    <a:pt x="34" y="60"/>
                    <a:pt x="25" y="64"/>
                  </a:cubicBezTo>
                  <a:cubicBezTo>
                    <a:pt x="22" y="64"/>
                    <a:pt x="19" y="66"/>
                    <a:pt x="18" y="68"/>
                  </a:cubicBezTo>
                  <a:cubicBezTo>
                    <a:pt x="13" y="63"/>
                    <a:pt x="15" y="54"/>
                    <a:pt x="12" y="51"/>
                  </a:cubicBezTo>
                  <a:cubicBezTo>
                    <a:pt x="4" y="43"/>
                    <a:pt x="17" y="29"/>
                    <a:pt x="3" y="22"/>
                  </a:cubicBezTo>
                  <a:cubicBezTo>
                    <a:pt x="0" y="21"/>
                    <a:pt x="6" y="19"/>
                    <a:pt x="8" y="18"/>
                  </a:cubicBezTo>
                  <a:cubicBezTo>
                    <a:pt x="12" y="16"/>
                    <a:pt x="12" y="11"/>
                    <a:pt x="16" y="10"/>
                  </a:cubicBezTo>
                  <a:cubicBezTo>
                    <a:pt x="18" y="10"/>
                    <a:pt x="19" y="12"/>
                    <a:pt x="19" y="11"/>
                  </a:cubicBezTo>
                  <a:cubicBezTo>
                    <a:pt x="17" y="0"/>
                    <a:pt x="25" y="0"/>
                    <a:pt x="31" y="1"/>
                  </a:cubicBezTo>
                  <a:cubicBezTo>
                    <a:pt x="48" y="4"/>
                    <a:pt x="63" y="11"/>
                    <a:pt x="73" y="26"/>
                  </a:cubicBezTo>
                  <a:cubicBezTo>
                    <a:pt x="79" y="35"/>
                    <a:pt x="83" y="44"/>
                    <a:pt x="88" y="54"/>
                  </a:cubicBezTo>
                  <a:cubicBezTo>
                    <a:pt x="89" y="58"/>
                    <a:pt x="91" y="62"/>
                    <a:pt x="87" y="66"/>
                  </a:cubicBezTo>
                  <a:close/>
                </a:path>
              </a:pathLst>
            </a:custGeom>
            <a:solidFill>
              <a:srgbClr val="F3D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3"/>
            <p:cNvSpPr>
              <a:spLocks/>
            </p:cNvSpPr>
            <p:nvPr/>
          </p:nvSpPr>
          <p:spPr bwMode="auto">
            <a:xfrm>
              <a:off x="1458913" y="3322638"/>
              <a:ext cx="152400" cy="192087"/>
            </a:xfrm>
            <a:custGeom>
              <a:avLst/>
              <a:gdLst>
                <a:gd name="T0" fmla="*/ 0 w 38"/>
                <a:gd name="T1" fmla="*/ 10 h 48"/>
                <a:gd name="T2" fmla="*/ 7 w 38"/>
                <a:gd name="T3" fmla="*/ 6 h 48"/>
                <a:gd name="T4" fmla="*/ 34 w 38"/>
                <a:gd name="T5" fmla="*/ 35 h 48"/>
                <a:gd name="T6" fmla="*/ 36 w 38"/>
                <a:gd name="T7" fmla="*/ 48 h 48"/>
                <a:gd name="T8" fmla="*/ 0 w 38"/>
                <a:gd name="T9" fmla="*/ 10 h 48"/>
              </a:gdLst>
              <a:ahLst/>
              <a:cxnLst>
                <a:cxn ang="0">
                  <a:pos x="T0" y="T1"/>
                </a:cxn>
                <a:cxn ang="0">
                  <a:pos x="T2" y="T3"/>
                </a:cxn>
                <a:cxn ang="0">
                  <a:pos x="T4" y="T5"/>
                </a:cxn>
                <a:cxn ang="0">
                  <a:pos x="T6" y="T7"/>
                </a:cxn>
                <a:cxn ang="0">
                  <a:pos x="T8" y="T9"/>
                </a:cxn>
              </a:cxnLst>
              <a:rect l="0" t="0" r="r" b="b"/>
              <a:pathLst>
                <a:path w="38" h="48">
                  <a:moveTo>
                    <a:pt x="0" y="10"/>
                  </a:moveTo>
                  <a:cubicBezTo>
                    <a:pt x="0" y="4"/>
                    <a:pt x="1" y="0"/>
                    <a:pt x="7" y="6"/>
                  </a:cubicBezTo>
                  <a:cubicBezTo>
                    <a:pt x="11" y="21"/>
                    <a:pt x="20" y="30"/>
                    <a:pt x="34" y="35"/>
                  </a:cubicBezTo>
                  <a:cubicBezTo>
                    <a:pt x="38" y="39"/>
                    <a:pt x="38" y="43"/>
                    <a:pt x="36" y="48"/>
                  </a:cubicBezTo>
                  <a:cubicBezTo>
                    <a:pt x="19" y="40"/>
                    <a:pt x="5" y="30"/>
                    <a:pt x="0" y="10"/>
                  </a:cubicBezTo>
                  <a:close/>
                </a:path>
              </a:pathLst>
            </a:custGeom>
            <a:solidFill>
              <a:srgbClr val="BF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4"/>
            <p:cNvSpPr>
              <a:spLocks/>
            </p:cNvSpPr>
            <p:nvPr/>
          </p:nvSpPr>
          <p:spPr bwMode="auto">
            <a:xfrm>
              <a:off x="1419225" y="2944813"/>
              <a:ext cx="71437" cy="223837"/>
            </a:xfrm>
            <a:custGeom>
              <a:avLst/>
              <a:gdLst>
                <a:gd name="T0" fmla="*/ 8 w 18"/>
                <a:gd name="T1" fmla="*/ 48 h 56"/>
                <a:gd name="T2" fmla="*/ 0 w 18"/>
                <a:gd name="T3" fmla="*/ 55 h 56"/>
                <a:gd name="T4" fmla="*/ 1 w 18"/>
                <a:gd name="T5" fmla="*/ 2 h 56"/>
                <a:gd name="T6" fmla="*/ 12 w 18"/>
                <a:gd name="T7" fmla="*/ 5 h 56"/>
                <a:gd name="T8" fmla="*/ 8 w 18"/>
                <a:gd name="T9" fmla="*/ 48 h 56"/>
              </a:gdLst>
              <a:ahLst/>
              <a:cxnLst>
                <a:cxn ang="0">
                  <a:pos x="T0" y="T1"/>
                </a:cxn>
                <a:cxn ang="0">
                  <a:pos x="T2" y="T3"/>
                </a:cxn>
                <a:cxn ang="0">
                  <a:pos x="T4" y="T5"/>
                </a:cxn>
                <a:cxn ang="0">
                  <a:pos x="T6" y="T7"/>
                </a:cxn>
                <a:cxn ang="0">
                  <a:pos x="T8" y="T9"/>
                </a:cxn>
              </a:cxnLst>
              <a:rect l="0" t="0" r="r" b="b"/>
              <a:pathLst>
                <a:path w="18" h="56">
                  <a:moveTo>
                    <a:pt x="8" y="48"/>
                  </a:moveTo>
                  <a:cubicBezTo>
                    <a:pt x="8" y="53"/>
                    <a:pt x="6" y="56"/>
                    <a:pt x="0" y="55"/>
                  </a:cubicBezTo>
                  <a:cubicBezTo>
                    <a:pt x="1" y="38"/>
                    <a:pt x="1" y="20"/>
                    <a:pt x="1" y="2"/>
                  </a:cubicBezTo>
                  <a:cubicBezTo>
                    <a:pt x="5" y="0"/>
                    <a:pt x="9" y="1"/>
                    <a:pt x="12" y="5"/>
                  </a:cubicBezTo>
                  <a:cubicBezTo>
                    <a:pt x="18" y="20"/>
                    <a:pt x="12" y="34"/>
                    <a:pt x="8" y="48"/>
                  </a:cubicBezTo>
                  <a:close/>
                </a:path>
              </a:pathLst>
            </a:custGeom>
            <a:solidFill>
              <a:srgbClr val="BDB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5"/>
            <p:cNvSpPr>
              <a:spLocks/>
            </p:cNvSpPr>
            <p:nvPr/>
          </p:nvSpPr>
          <p:spPr bwMode="auto">
            <a:xfrm>
              <a:off x="1577975" y="3462338"/>
              <a:ext cx="92075" cy="71437"/>
            </a:xfrm>
            <a:custGeom>
              <a:avLst/>
              <a:gdLst>
                <a:gd name="T0" fmla="*/ 6 w 23"/>
                <a:gd name="T1" fmla="*/ 13 h 18"/>
                <a:gd name="T2" fmla="*/ 4 w 23"/>
                <a:gd name="T3" fmla="*/ 0 h 18"/>
                <a:gd name="T4" fmla="*/ 22 w 23"/>
                <a:gd name="T5" fmla="*/ 2 h 18"/>
                <a:gd name="T6" fmla="*/ 6 w 23"/>
                <a:gd name="T7" fmla="*/ 13 h 18"/>
              </a:gdLst>
              <a:ahLst/>
              <a:cxnLst>
                <a:cxn ang="0">
                  <a:pos x="T0" y="T1"/>
                </a:cxn>
                <a:cxn ang="0">
                  <a:pos x="T2" y="T3"/>
                </a:cxn>
                <a:cxn ang="0">
                  <a:pos x="T4" y="T5"/>
                </a:cxn>
                <a:cxn ang="0">
                  <a:pos x="T6" y="T7"/>
                </a:cxn>
              </a:cxnLst>
              <a:rect l="0" t="0" r="r" b="b"/>
              <a:pathLst>
                <a:path w="23" h="18">
                  <a:moveTo>
                    <a:pt x="6" y="13"/>
                  </a:moveTo>
                  <a:cubicBezTo>
                    <a:pt x="0" y="9"/>
                    <a:pt x="3" y="4"/>
                    <a:pt x="4" y="0"/>
                  </a:cubicBezTo>
                  <a:cubicBezTo>
                    <a:pt x="10" y="0"/>
                    <a:pt x="16" y="1"/>
                    <a:pt x="22" y="2"/>
                  </a:cubicBezTo>
                  <a:cubicBezTo>
                    <a:pt x="23" y="16"/>
                    <a:pt x="19" y="18"/>
                    <a:pt x="6" y="13"/>
                  </a:cubicBezTo>
                  <a:close/>
                </a:path>
              </a:pathLst>
            </a:custGeom>
            <a:solidFill>
              <a:srgbClr val="1E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6"/>
            <p:cNvSpPr>
              <a:spLocks/>
            </p:cNvSpPr>
            <p:nvPr/>
          </p:nvSpPr>
          <p:spPr bwMode="auto">
            <a:xfrm>
              <a:off x="1446213" y="2757488"/>
              <a:ext cx="452437" cy="601662"/>
            </a:xfrm>
            <a:custGeom>
              <a:avLst/>
              <a:gdLst>
                <a:gd name="T0" fmla="*/ 1 w 113"/>
                <a:gd name="T1" fmla="*/ 95 h 151"/>
                <a:gd name="T2" fmla="*/ 5 w 113"/>
                <a:gd name="T3" fmla="*/ 52 h 151"/>
                <a:gd name="T4" fmla="*/ 13 w 113"/>
                <a:gd name="T5" fmla="*/ 30 h 151"/>
                <a:gd name="T6" fmla="*/ 62 w 113"/>
                <a:gd name="T7" fmla="*/ 1 h 151"/>
                <a:gd name="T8" fmla="*/ 106 w 113"/>
                <a:gd name="T9" fmla="*/ 32 h 151"/>
                <a:gd name="T10" fmla="*/ 110 w 113"/>
                <a:gd name="T11" fmla="*/ 121 h 151"/>
                <a:gd name="T12" fmla="*/ 105 w 113"/>
                <a:gd name="T13" fmla="*/ 145 h 151"/>
                <a:gd name="T14" fmla="*/ 72 w 113"/>
                <a:gd name="T15" fmla="*/ 150 h 151"/>
                <a:gd name="T16" fmla="*/ 20 w 113"/>
                <a:gd name="T17" fmla="*/ 90 h 151"/>
                <a:gd name="T18" fmla="*/ 7 w 113"/>
                <a:gd name="T19" fmla="*/ 90 h 151"/>
                <a:gd name="T20" fmla="*/ 16 w 113"/>
                <a:gd name="T21" fmla="*/ 101 h 151"/>
                <a:gd name="T22" fmla="*/ 1 w 113"/>
                <a:gd name="T23"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51">
                  <a:moveTo>
                    <a:pt x="1" y="95"/>
                  </a:moveTo>
                  <a:cubicBezTo>
                    <a:pt x="0" y="81"/>
                    <a:pt x="2" y="66"/>
                    <a:pt x="5" y="52"/>
                  </a:cubicBezTo>
                  <a:cubicBezTo>
                    <a:pt x="8" y="44"/>
                    <a:pt x="10" y="37"/>
                    <a:pt x="13" y="30"/>
                  </a:cubicBezTo>
                  <a:cubicBezTo>
                    <a:pt x="21" y="10"/>
                    <a:pt x="39" y="0"/>
                    <a:pt x="62" y="1"/>
                  </a:cubicBezTo>
                  <a:cubicBezTo>
                    <a:pt x="84" y="2"/>
                    <a:pt x="99" y="12"/>
                    <a:pt x="106" y="32"/>
                  </a:cubicBezTo>
                  <a:cubicBezTo>
                    <a:pt x="112" y="62"/>
                    <a:pt x="110" y="92"/>
                    <a:pt x="110" y="121"/>
                  </a:cubicBezTo>
                  <a:cubicBezTo>
                    <a:pt x="109" y="130"/>
                    <a:pt x="113" y="138"/>
                    <a:pt x="105" y="145"/>
                  </a:cubicBezTo>
                  <a:cubicBezTo>
                    <a:pt x="94" y="146"/>
                    <a:pt x="84" y="151"/>
                    <a:pt x="72" y="150"/>
                  </a:cubicBezTo>
                  <a:cubicBezTo>
                    <a:pt x="63" y="123"/>
                    <a:pt x="53" y="97"/>
                    <a:pt x="20" y="90"/>
                  </a:cubicBezTo>
                  <a:cubicBezTo>
                    <a:pt x="16" y="89"/>
                    <a:pt x="11" y="86"/>
                    <a:pt x="7" y="90"/>
                  </a:cubicBezTo>
                  <a:cubicBezTo>
                    <a:pt x="5" y="92"/>
                    <a:pt x="6" y="94"/>
                    <a:pt x="16" y="101"/>
                  </a:cubicBezTo>
                  <a:cubicBezTo>
                    <a:pt x="9" y="103"/>
                    <a:pt x="4" y="103"/>
                    <a:pt x="1" y="95"/>
                  </a:cubicBezTo>
                  <a:close/>
                </a:path>
              </a:pathLst>
            </a:custGeom>
            <a:solidFill>
              <a:srgbClr val="E9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7"/>
            <p:cNvSpPr>
              <a:spLocks/>
            </p:cNvSpPr>
            <p:nvPr/>
          </p:nvSpPr>
          <p:spPr bwMode="auto">
            <a:xfrm>
              <a:off x="1843088" y="2474913"/>
              <a:ext cx="195262" cy="601662"/>
            </a:xfrm>
            <a:custGeom>
              <a:avLst/>
              <a:gdLst>
                <a:gd name="T0" fmla="*/ 26 w 49"/>
                <a:gd name="T1" fmla="*/ 116 h 151"/>
                <a:gd name="T2" fmla="*/ 4 w 49"/>
                <a:gd name="T3" fmla="*/ 74 h 151"/>
                <a:gd name="T4" fmla="*/ 3 w 49"/>
                <a:gd name="T5" fmla="*/ 5 h 151"/>
                <a:gd name="T6" fmla="*/ 12 w 49"/>
                <a:gd name="T7" fmla="*/ 4 h 151"/>
                <a:gd name="T8" fmla="*/ 20 w 49"/>
                <a:gd name="T9" fmla="*/ 14 h 151"/>
                <a:gd name="T10" fmla="*/ 36 w 49"/>
                <a:gd name="T11" fmla="*/ 25 h 151"/>
                <a:gd name="T12" fmla="*/ 49 w 49"/>
                <a:gd name="T13" fmla="*/ 47 h 151"/>
                <a:gd name="T14" fmla="*/ 44 w 49"/>
                <a:gd name="T15" fmla="*/ 124 h 151"/>
                <a:gd name="T16" fmla="*/ 41 w 49"/>
                <a:gd name="T17" fmla="*/ 132 h 151"/>
                <a:gd name="T18" fmla="*/ 38 w 49"/>
                <a:gd name="T19" fmla="*/ 137 h 151"/>
                <a:gd name="T20" fmla="*/ 34 w 49"/>
                <a:gd name="T21" fmla="*/ 151 h 151"/>
                <a:gd name="T22" fmla="*/ 23 w 49"/>
                <a:gd name="T23" fmla="*/ 128 h 151"/>
                <a:gd name="T24" fmla="*/ 26 w 49"/>
                <a:gd name="T25" fmla="*/ 11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1">
                  <a:moveTo>
                    <a:pt x="26" y="116"/>
                  </a:moveTo>
                  <a:cubicBezTo>
                    <a:pt x="22" y="100"/>
                    <a:pt x="16" y="86"/>
                    <a:pt x="4" y="74"/>
                  </a:cubicBezTo>
                  <a:cubicBezTo>
                    <a:pt x="0" y="51"/>
                    <a:pt x="1" y="28"/>
                    <a:pt x="3" y="5"/>
                  </a:cubicBezTo>
                  <a:cubicBezTo>
                    <a:pt x="5" y="0"/>
                    <a:pt x="8" y="0"/>
                    <a:pt x="12" y="4"/>
                  </a:cubicBezTo>
                  <a:cubicBezTo>
                    <a:pt x="15" y="7"/>
                    <a:pt x="18" y="10"/>
                    <a:pt x="20" y="14"/>
                  </a:cubicBezTo>
                  <a:cubicBezTo>
                    <a:pt x="23" y="22"/>
                    <a:pt x="28" y="26"/>
                    <a:pt x="36" y="25"/>
                  </a:cubicBezTo>
                  <a:cubicBezTo>
                    <a:pt x="46" y="29"/>
                    <a:pt x="49" y="38"/>
                    <a:pt x="49" y="47"/>
                  </a:cubicBezTo>
                  <a:cubicBezTo>
                    <a:pt x="47" y="73"/>
                    <a:pt x="46" y="99"/>
                    <a:pt x="44" y="124"/>
                  </a:cubicBezTo>
                  <a:cubicBezTo>
                    <a:pt x="44" y="127"/>
                    <a:pt x="43" y="130"/>
                    <a:pt x="41" y="132"/>
                  </a:cubicBezTo>
                  <a:cubicBezTo>
                    <a:pt x="38" y="132"/>
                    <a:pt x="38" y="134"/>
                    <a:pt x="38" y="137"/>
                  </a:cubicBezTo>
                  <a:cubicBezTo>
                    <a:pt x="38" y="142"/>
                    <a:pt x="40" y="147"/>
                    <a:pt x="34" y="151"/>
                  </a:cubicBezTo>
                  <a:cubicBezTo>
                    <a:pt x="23" y="148"/>
                    <a:pt x="18" y="139"/>
                    <a:pt x="23" y="128"/>
                  </a:cubicBezTo>
                  <a:cubicBezTo>
                    <a:pt x="25" y="124"/>
                    <a:pt x="28" y="121"/>
                    <a:pt x="26" y="116"/>
                  </a:cubicBezTo>
                  <a:close/>
                </a:path>
              </a:pathLst>
            </a:custGeom>
            <a:solidFill>
              <a:srgbClr val="EBA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8"/>
            <p:cNvSpPr>
              <a:spLocks/>
            </p:cNvSpPr>
            <p:nvPr/>
          </p:nvSpPr>
          <p:spPr bwMode="auto">
            <a:xfrm>
              <a:off x="1706563" y="2451100"/>
              <a:ext cx="173037" cy="319087"/>
            </a:xfrm>
            <a:custGeom>
              <a:avLst/>
              <a:gdLst>
                <a:gd name="T0" fmla="*/ 41 w 43"/>
                <a:gd name="T1" fmla="*/ 8 h 80"/>
                <a:gd name="T2" fmla="*/ 40 w 43"/>
                <a:gd name="T3" fmla="*/ 67 h 80"/>
                <a:gd name="T4" fmla="*/ 38 w 43"/>
                <a:gd name="T5" fmla="*/ 80 h 80"/>
                <a:gd name="T6" fmla="*/ 7 w 43"/>
                <a:gd name="T7" fmla="*/ 66 h 80"/>
                <a:gd name="T8" fmla="*/ 0 w 43"/>
                <a:gd name="T9" fmla="*/ 60 h 80"/>
                <a:gd name="T10" fmla="*/ 39 w 43"/>
                <a:gd name="T11" fmla="*/ 0 h 80"/>
                <a:gd name="T12" fmla="*/ 41 w 43"/>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43" h="80">
                  <a:moveTo>
                    <a:pt x="41" y="8"/>
                  </a:moveTo>
                  <a:cubicBezTo>
                    <a:pt x="40" y="28"/>
                    <a:pt x="40" y="47"/>
                    <a:pt x="40" y="67"/>
                  </a:cubicBezTo>
                  <a:cubicBezTo>
                    <a:pt x="40" y="72"/>
                    <a:pt x="41" y="76"/>
                    <a:pt x="38" y="80"/>
                  </a:cubicBezTo>
                  <a:cubicBezTo>
                    <a:pt x="29" y="73"/>
                    <a:pt x="19" y="68"/>
                    <a:pt x="7" y="66"/>
                  </a:cubicBezTo>
                  <a:cubicBezTo>
                    <a:pt x="4" y="66"/>
                    <a:pt x="0" y="66"/>
                    <a:pt x="0" y="60"/>
                  </a:cubicBezTo>
                  <a:cubicBezTo>
                    <a:pt x="1" y="36"/>
                    <a:pt x="13" y="6"/>
                    <a:pt x="39" y="0"/>
                  </a:cubicBezTo>
                  <a:cubicBezTo>
                    <a:pt x="43" y="2"/>
                    <a:pt x="43" y="5"/>
                    <a:pt x="41" y="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9"/>
            <p:cNvSpPr>
              <a:spLocks/>
            </p:cNvSpPr>
            <p:nvPr/>
          </p:nvSpPr>
          <p:spPr bwMode="auto">
            <a:xfrm>
              <a:off x="1862138" y="2366963"/>
              <a:ext cx="376237" cy="227012"/>
            </a:xfrm>
            <a:custGeom>
              <a:avLst/>
              <a:gdLst>
                <a:gd name="T0" fmla="*/ 2 w 94"/>
                <a:gd name="T1" fmla="*/ 29 h 57"/>
                <a:gd name="T2" fmla="*/ 0 w 94"/>
                <a:gd name="T3" fmla="*/ 21 h 57"/>
                <a:gd name="T4" fmla="*/ 18 w 94"/>
                <a:gd name="T5" fmla="*/ 3 h 57"/>
                <a:gd name="T6" fmla="*/ 11 w 94"/>
                <a:gd name="T7" fmla="*/ 12 h 57"/>
                <a:gd name="T8" fmla="*/ 30 w 94"/>
                <a:gd name="T9" fmla="*/ 37 h 57"/>
                <a:gd name="T10" fmla="*/ 44 w 94"/>
                <a:gd name="T11" fmla="*/ 41 h 57"/>
                <a:gd name="T12" fmla="*/ 54 w 94"/>
                <a:gd name="T13" fmla="*/ 31 h 57"/>
                <a:gd name="T14" fmla="*/ 70 w 94"/>
                <a:gd name="T15" fmla="*/ 19 h 57"/>
                <a:gd name="T16" fmla="*/ 81 w 94"/>
                <a:gd name="T17" fmla="*/ 16 h 57"/>
                <a:gd name="T18" fmla="*/ 94 w 94"/>
                <a:gd name="T19" fmla="*/ 29 h 57"/>
                <a:gd name="T20" fmla="*/ 79 w 94"/>
                <a:gd name="T21" fmla="*/ 52 h 57"/>
                <a:gd name="T22" fmla="*/ 72 w 94"/>
                <a:gd name="T23" fmla="*/ 50 h 57"/>
                <a:gd name="T24" fmla="*/ 30 w 94"/>
                <a:gd name="T25" fmla="*/ 50 h 57"/>
                <a:gd name="T26" fmla="*/ 28 w 94"/>
                <a:gd name="T27" fmla="*/ 53 h 57"/>
                <a:gd name="T28" fmla="*/ 16 w 94"/>
                <a:gd name="T29" fmla="*/ 51 h 57"/>
                <a:gd name="T30" fmla="*/ 2 w 94"/>
                <a:gd name="T3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57">
                  <a:moveTo>
                    <a:pt x="2" y="29"/>
                  </a:moveTo>
                  <a:cubicBezTo>
                    <a:pt x="1" y="26"/>
                    <a:pt x="0" y="24"/>
                    <a:pt x="0" y="21"/>
                  </a:cubicBezTo>
                  <a:cubicBezTo>
                    <a:pt x="4" y="13"/>
                    <a:pt x="3" y="0"/>
                    <a:pt x="18" y="3"/>
                  </a:cubicBezTo>
                  <a:cubicBezTo>
                    <a:pt x="17" y="7"/>
                    <a:pt x="7" y="4"/>
                    <a:pt x="11" y="12"/>
                  </a:cubicBezTo>
                  <a:cubicBezTo>
                    <a:pt x="17" y="20"/>
                    <a:pt x="24" y="29"/>
                    <a:pt x="30" y="37"/>
                  </a:cubicBezTo>
                  <a:cubicBezTo>
                    <a:pt x="34" y="42"/>
                    <a:pt x="39" y="43"/>
                    <a:pt x="44" y="41"/>
                  </a:cubicBezTo>
                  <a:cubicBezTo>
                    <a:pt x="52" y="42"/>
                    <a:pt x="52" y="34"/>
                    <a:pt x="54" y="31"/>
                  </a:cubicBezTo>
                  <a:cubicBezTo>
                    <a:pt x="57" y="23"/>
                    <a:pt x="62" y="19"/>
                    <a:pt x="70" y="19"/>
                  </a:cubicBezTo>
                  <a:cubicBezTo>
                    <a:pt x="74" y="19"/>
                    <a:pt x="77" y="17"/>
                    <a:pt x="81" y="16"/>
                  </a:cubicBezTo>
                  <a:cubicBezTo>
                    <a:pt x="91" y="14"/>
                    <a:pt x="94" y="17"/>
                    <a:pt x="94" y="29"/>
                  </a:cubicBezTo>
                  <a:cubicBezTo>
                    <a:pt x="89" y="37"/>
                    <a:pt x="86" y="46"/>
                    <a:pt x="79" y="52"/>
                  </a:cubicBezTo>
                  <a:cubicBezTo>
                    <a:pt x="74" y="57"/>
                    <a:pt x="73" y="55"/>
                    <a:pt x="72" y="50"/>
                  </a:cubicBezTo>
                  <a:cubicBezTo>
                    <a:pt x="58" y="50"/>
                    <a:pt x="44" y="54"/>
                    <a:pt x="30" y="50"/>
                  </a:cubicBezTo>
                  <a:cubicBezTo>
                    <a:pt x="29" y="49"/>
                    <a:pt x="28" y="52"/>
                    <a:pt x="28" y="53"/>
                  </a:cubicBezTo>
                  <a:cubicBezTo>
                    <a:pt x="23" y="57"/>
                    <a:pt x="19" y="56"/>
                    <a:pt x="16" y="51"/>
                  </a:cubicBezTo>
                  <a:cubicBezTo>
                    <a:pt x="11" y="44"/>
                    <a:pt x="6" y="36"/>
                    <a:pt x="2" y="29"/>
                  </a:cubicBezTo>
                  <a:close/>
                </a:path>
              </a:pathLst>
            </a:custGeom>
            <a:solidFill>
              <a:srgbClr val="F4C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0"/>
            <p:cNvSpPr>
              <a:spLocks/>
            </p:cNvSpPr>
            <p:nvPr/>
          </p:nvSpPr>
          <p:spPr bwMode="auto">
            <a:xfrm>
              <a:off x="1866900" y="2936875"/>
              <a:ext cx="115887" cy="406400"/>
            </a:xfrm>
            <a:custGeom>
              <a:avLst/>
              <a:gdLst>
                <a:gd name="T0" fmla="*/ 20 w 29"/>
                <a:gd name="T1" fmla="*/ 0 h 102"/>
                <a:gd name="T2" fmla="*/ 20 w 29"/>
                <a:gd name="T3" fmla="*/ 12 h 102"/>
                <a:gd name="T4" fmla="*/ 29 w 29"/>
                <a:gd name="T5" fmla="*/ 33 h 102"/>
                <a:gd name="T6" fmla="*/ 17 w 29"/>
                <a:gd name="T7" fmla="*/ 98 h 102"/>
                <a:gd name="T8" fmla="*/ 0 w 29"/>
                <a:gd name="T9" fmla="*/ 100 h 102"/>
                <a:gd name="T10" fmla="*/ 1 w 29"/>
                <a:gd name="T11" fmla="*/ 77 h 102"/>
                <a:gd name="T12" fmla="*/ 5 w 29"/>
                <a:gd name="T13" fmla="*/ 64 h 102"/>
                <a:gd name="T14" fmla="*/ 5 w 29"/>
                <a:gd name="T15" fmla="*/ 24 h 102"/>
                <a:gd name="T16" fmla="*/ 10 w 29"/>
                <a:gd name="T17" fmla="*/ 9 h 102"/>
                <a:gd name="T18" fmla="*/ 20 w 2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2">
                  <a:moveTo>
                    <a:pt x="20" y="0"/>
                  </a:moveTo>
                  <a:cubicBezTo>
                    <a:pt x="24" y="4"/>
                    <a:pt x="20" y="8"/>
                    <a:pt x="20" y="12"/>
                  </a:cubicBezTo>
                  <a:cubicBezTo>
                    <a:pt x="20" y="21"/>
                    <a:pt x="16" y="31"/>
                    <a:pt x="29" y="33"/>
                  </a:cubicBezTo>
                  <a:cubicBezTo>
                    <a:pt x="21" y="54"/>
                    <a:pt x="27" y="77"/>
                    <a:pt x="17" y="98"/>
                  </a:cubicBezTo>
                  <a:cubicBezTo>
                    <a:pt x="12" y="102"/>
                    <a:pt x="6" y="100"/>
                    <a:pt x="0" y="100"/>
                  </a:cubicBezTo>
                  <a:cubicBezTo>
                    <a:pt x="1" y="92"/>
                    <a:pt x="1" y="84"/>
                    <a:pt x="1" y="77"/>
                  </a:cubicBezTo>
                  <a:cubicBezTo>
                    <a:pt x="6" y="74"/>
                    <a:pt x="5" y="69"/>
                    <a:pt x="5" y="64"/>
                  </a:cubicBezTo>
                  <a:cubicBezTo>
                    <a:pt x="5" y="51"/>
                    <a:pt x="5" y="38"/>
                    <a:pt x="5" y="24"/>
                  </a:cubicBezTo>
                  <a:cubicBezTo>
                    <a:pt x="5" y="19"/>
                    <a:pt x="5" y="13"/>
                    <a:pt x="10" y="9"/>
                  </a:cubicBezTo>
                  <a:cubicBezTo>
                    <a:pt x="18" y="11"/>
                    <a:pt x="20" y="7"/>
                    <a:pt x="20" y="0"/>
                  </a:cubicBezTo>
                  <a:close/>
                </a:path>
              </a:pathLst>
            </a:custGeom>
            <a:solidFill>
              <a:srgbClr val="CFB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1"/>
            <p:cNvSpPr>
              <a:spLocks/>
            </p:cNvSpPr>
            <p:nvPr/>
          </p:nvSpPr>
          <p:spPr bwMode="auto">
            <a:xfrm>
              <a:off x="1858963" y="2886075"/>
              <a:ext cx="47625" cy="369887"/>
            </a:xfrm>
            <a:custGeom>
              <a:avLst/>
              <a:gdLst>
                <a:gd name="T0" fmla="*/ 12 w 12"/>
                <a:gd name="T1" fmla="*/ 22 h 93"/>
                <a:gd name="T2" fmla="*/ 12 w 12"/>
                <a:gd name="T3" fmla="*/ 81 h 93"/>
                <a:gd name="T4" fmla="*/ 3 w 12"/>
                <a:gd name="T5" fmla="*/ 90 h 93"/>
                <a:gd name="T6" fmla="*/ 3 w 12"/>
                <a:gd name="T7" fmla="*/ 0 h 93"/>
                <a:gd name="T8" fmla="*/ 12 w 12"/>
                <a:gd name="T9" fmla="*/ 22 h 93"/>
              </a:gdLst>
              <a:ahLst/>
              <a:cxnLst>
                <a:cxn ang="0">
                  <a:pos x="T0" y="T1"/>
                </a:cxn>
                <a:cxn ang="0">
                  <a:pos x="T2" y="T3"/>
                </a:cxn>
                <a:cxn ang="0">
                  <a:pos x="T4" y="T5"/>
                </a:cxn>
                <a:cxn ang="0">
                  <a:pos x="T6" y="T7"/>
                </a:cxn>
                <a:cxn ang="0">
                  <a:pos x="T8" y="T9"/>
                </a:cxn>
              </a:cxnLst>
              <a:rect l="0" t="0" r="r" b="b"/>
              <a:pathLst>
                <a:path w="12" h="93">
                  <a:moveTo>
                    <a:pt x="12" y="22"/>
                  </a:moveTo>
                  <a:cubicBezTo>
                    <a:pt x="12" y="42"/>
                    <a:pt x="12" y="62"/>
                    <a:pt x="12" y="81"/>
                  </a:cubicBezTo>
                  <a:cubicBezTo>
                    <a:pt x="12" y="87"/>
                    <a:pt x="11" y="93"/>
                    <a:pt x="3" y="90"/>
                  </a:cubicBezTo>
                  <a:cubicBezTo>
                    <a:pt x="3" y="60"/>
                    <a:pt x="0" y="30"/>
                    <a:pt x="3" y="0"/>
                  </a:cubicBezTo>
                  <a:cubicBezTo>
                    <a:pt x="9" y="6"/>
                    <a:pt x="7" y="15"/>
                    <a:pt x="12" y="22"/>
                  </a:cubicBezTo>
                  <a:close/>
                </a:path>
              </a:pathLst>
            </a:custGeom>
            <a:solidFill>
              <a:srgbClr val="E2A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2"/>
            <p:cNvSpPr>
              <a:spLocks/>
            </p:cNvSpPr>
            <p:nvPr/>
          </p:nvSpPr>
          <p:spPr bwMode="auto">
            <a:xfrm>
              <a:off x="2038350" y="2351088"/>
              <a:ext cx="212725" cy="203200"/>
            </a:xfrm>
            <a:custGeom>
              <a:avLst/>
              <a:gdLst>
                <a:gd name="T0" fmla="*/ 50 w 53"/>
                <a:gd name="T1" fmla="*/ 33 h 51"/>
                <a:gd name="T2" fmla="*/ 35 w 53"/>
                <a:gd name="T3" fmla="*/ 25 h 51"/>
                <a:gd name="T4" fmla="*/ 8 w 53"/>
                <a:gd name="T5" fmla="*/ 47 h 51"/>
                <a:gd name="T6" fmla="*/ 0 w 53"/>
                <a:gd name="T7" fmla="*/ 45 h 51"/>
                <a:gd name="T8" fmla="*/ 28 w 53"/>
                <a:gd name="T9" fmla="*/ 0 h 51"/>
                <a:gd name="T10" fmla="*/ 31 w 53"/>
                <a:gd name="T11" fmla="*/ 6 h 51"/>
                <a:gd name="T12" fmla="*/ 48 w 53"/>
                <a:gd name="T13" fmla="*/ 18 h 51"/>
                <a:gd name="T14" fmla="*/ 53 w 53"/>
                <a:gd name="T15" fmla="*/ 28 h 51"/>
                <a:gd name="T16" fmla="*/ 50 w 53"/>
                <a:gd name="T17" fmla="*/ 38 h 51"/>
                <a:gd name="T18" fmla="*/ 50 w 53"/>
                <a:gd name="T1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50" y="33"/>
                  </a:moveTo>
                  <a:cubicBezTo>
                    <a:pt x="49" y="23"/>
                    <a:pt x="45" y="22"/>
                    <a:pt x="35" y="25"/>
                  </a:cubicBezTo>
                  <a:cubicBezTo>
                    <a:pt x="22" y="28"/>
                    <a:pt x="10" y="29"/>
                    <a:pt x="8" y="47"/>
                  </a:cubicBezTo>
                  <a:cubicBezTo>
                    <a:pt x="8" y="51"/>
                    <a:pt x="2" y="50"/>
                    <a:pt x="0" y="45"/>
                  </a:cubicBezTo>
                  <a:cubicBezTo>
                    <a:pt x="9" y="29"/>
                    <a:pt x="21" y="16"/>
                    <a:pt x="28" y="0"/>
                  </a:cubicBezTo>
                  <a:cubicBezTo>
                    <a:pt x="29" y="2"/>
                    <a:pt x="30" y="4"/>
                    <a:pt x="31" y="6"/>
                  </a:cubicBezTo>
                  <a:cubicBezTo>
                    <a:pt x="34" y="14"/>
                    <a:pt x="43" y="14"/>
                    <a:pt x="48" y="18"/>
                  </a:cubicBezTo>
                  <a:cubicBezTo>
                    <a:pt x="49" y="22"/>
                    <a:pt x="51" y="25"/>
                    <a:pt x="53" y="28"/>
                  </a:cubicBezTo>
                  <a:cubicBezTo>
                    <a:pt x="52" y="31"/>
                    <a:pt x="53" y="35"/>
                    <a:pt x="50" y="38"/>
                  </a:cubicBezTo>
                  <a:cubicBezTo>
                    <a:pt x="50" y="36"/>
                    <a:pt x="50" y="35"/>
                    <a:pt x="50" y="33"/>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3"/>
            <p:cNvSpPr>
              <a:spLocks/>
            </p:cNvSpPr>
            <p:nvPr/>
          </p:nvSpPr>
          <p:spPr bwMode="auto">
            <a:xfrm>
              <a:off x="2159000" y="2371725"/>
              <a:ext cx="71437" cy="60325"/>
            </a:xfrm>
            <a:custGeom>
              <a:avLst/>
              <a:gdLst>
                <a:gd name="T0" fmla="*/ 18 w 18"/>
                <a:gd name="T1" fmla="*/ 13 h 15"/>
                <a:gd name="T2" fmla="*/ 1 w 18"/>
                <a:gd name="T3" fmla="*/ 1 h 15"/>
                <a:gd name="T4" fmla="*/ 16 w 18"/>
                <a:gd name="T5" fmla="*/ 6 h 15"/>
                <a:gd name="T6" fmla="*/ 18 w 18"/>
                <a:gd name="T7" fmla="*/ 13 h 15"/>
              </a:gdLst>
              <a:ahLst/>
              <a:cxnLst>
                <a:cxn ang="0">
                  <a:pos x="T0" y="T1"/>
                </a:cxn>
                <a:cxn ang="0">
                  <a:pos x="T2" y="T3"/>
                </a:cxn>
                <a:cxn ang="0">
                  <a:pos x="T4" y="T5"/>
                </a:cxn>
                <a:cxn ang="0">
                  <a:pos x="T6" y="T7"/>
                </a:cxn>
              </a:cxnLst>
              <a:rect l="0" t="0" r="r" b="b"/>
              <a:pathLst>
                <a:path w="18" h="15">
                  <a:moveTo>
                    <a:pt x="18" y="13"/>
                  </a:moveTo>
                  <a:cubicBezTo>
                    <a:pt x="5" y="15"/>
                    <a:pt x="0" y="11"/>
                    <a:pt x="1" y="1"/>
                  </a:cubicBezTo>
                  <a:cubicBezTo>
                    <a:pt x="7" y="0"/>
                    <a:pt x="11" y="3"/>
                    <a:pt x="16" y="6"/>
                  </a:cubicBezTo>
                  <a:cubicBezTo>
                    <a:pt x="18" y="8"/>
                    <a:pt x="18" y="11"/>
                    <a:pt x="18" y="13"/>
                  </a:cubicBezTo>
                  <a:close/>
                </a:path>
              </a:pathLst>
            </a:custGeom>
            <a:solidFill>
              <a:srgbClr val="F4C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4"/>
            <p:cNvSpPr>
              <a:spLocks/>
            </p:cNvSpPr>
            <p:nvPr/>
          </p:nvSpPr>
          <p:spPr bwMode="auto">
            <a:xfrm>
              <a:off x="1735138" y="1638300"/>
              <a:ext cx="215900" cy="84137"/>
            </a:xfrm>
            <a:custGeom>
              <a:avLst/>
              <a:gdLst>
                <a:gd name="T0" fmla="*/ 54 w 54"/>
                <a:gd name="T1" fmla="*/ 6 h 21"/>
                <a:gd name="T2" fmla="*/ 49 w 54"/>
                <a:gd name="T3" fmla="*/ 12 h 21"/>
                <a:gd name="T4" fmla="*/ 7 w 54"/>
                <a:gd name="T5" fmla="*/ 20 h 21"/>
                <a:gd name="T6" fmla="*/ 1 w 54"/>
                <a:gd name="T7" fmla="*/ 18 h 21"/>
                <a:gd name="T8" fmla="*/ 4 w 54"/>
                <a:gd name="T9" fmla="*/ 13 h 21"/>
                <a:gd name="T10" fmla="*/ 48 w 54"/>
                <a:gd name="T11" fmla="*/ 0 h 21"/>
                <a:gd name="T12" fmla="*/ 54 w 54"/>
                <a:gd name="T13" fmla="*/ 6 h 21"/>
              </a:gdLst>
              <a:ahLst/>
              <a:cxnLst>
                <a:cxn ang="0">
                  <a:pos x="T0" y="T1"/>
                </a:cxn>
                <a:cxn ang="0">
                  <a:pos x="T2" y="T3"/>
                </a:cxn>
                <a:cxn ang="0">
                  <a:pos x="T4" y="T5"/>
                </a:cxn>
                <a:cxn ang="0">
                  <a:pos x="T6" y="T7"/>
                </a:cxn>
                <a:cxn ang="0">
                  <a:pos x="T8" y="T9"/>
                </a:cxn>
                <a:cxn ang="0">
                  <a:pos x="T10" y="T11"/>
                </a:cxn>
                <a:cxn ang="0">
                  <a:pos x="T12" y="T13"/>
                </a:cxn>
              </a:cxnLst>
              <a:rect l="0" t="0" r="r" b="b"/>
              <a:pathLst>
                <a:path w="54" h="21">
                  <a:moveTo>
                    <a:pt x="54" y="6"/>
                  </a:moveTo>
                  <a:cubicBezTo>
                    <a:pt x="54" y="9"/>
                    <a:pt x="53" y="11"/>
                    <a:pt x="49" y="12"/>
                  </a:cubicBezTo>
                  <a:cubicBezTo>
                    <a:pt x="35" y="12"/>
                    <a:pt x="21" y="15"/>
                    <a:pt x="7" y="20"/>
                  </a:cubicBezTo>
                  <a:cubicBezTo>
                    <a:pt x="5" y="21"/>
                    <a:pt x="3" y="21"/>
                    <a:pt x="1" y="18"/>
                  </a:cubicBezTo>
                  <a:cubicBezTo>
                    <a:pt x="0" y="15"/>
                    <a:pt x="2" y="14"/>
                    <a:pt x="4" y="13"/>
                  </a:cubicBezTo>
                  <a:cubicBezTo>
                    <a:pt x="18" y="5"/>
                    <a:pt x="33" y="2"/>
                    <a:pt x="48" y="0"/>
                  </a:cubicBezTo>
                  <a:cubicBezTo>
                    <a:pt x="52" y="0"/>
                    <a:pt x="54" y="2"/>
                    <a:pt x="54" y="6"/>
                  </a:cubicBezTo>
                  <a:close/>
                </a:path>
              </a:pathLst>
            </a:custGeom>
            <a:solidFill>
              <a:srgbClr val="1E1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5"/>
            <p:cNvSpPr>
              <a:spLocks/>
            </p:cNvSpPr>
            <p:nvPr/>
          </p:nvSpPr>
          <p:spPr bwMode="auto">
            <a:xfrm>
              <a:off x="1835150" y="1798638"/>
              <a:ext cx="71437" cy="79375"/>
            </a:xfrm>
            <a:custGeom>
              <a:avLst/>
              <a:gdLst>
                <a:gd name="T0" fmla="*/ 18 w 18"/>
                <a:gd name="T1" fmla="*/ 7 h 20"/>
                <a:gd name="T2" fmla="*/ 11 w 18"/>
                <a:gd name="T3" fmla="*/ 19 h 20"/>
                <a:gd name="T4" fmla="*/ 2 w 18"/>
                <a:gd name="T5" fmla="*/ 13 h 20"/>
                <a:gd name="T6" fmla="*/ 6 w 18"/>
                <a:gd name="T7" fmla="*/ 0 h 20"/>
                <a:gd name="T8" fmla="*/ 7 w 18"/>
                <a:gd name="T9" fmla="*/ 0 h 20"/>
                <a:gd name="T10" fmla="*/ 18 w 18"/>
                <a:gd name="T11" fmla="*/ 7 h 20"/>
              </a:gdLst>
              <a:ahLst/>
              <a:cxnLst>
                <a:cxn ang="0">
                  <a:pos x="T0" y="T1"/>
                </a:cxn>
                <a:cxn ang="0">
                  <a:pos x="T2" y="T3"/>
                </a:cxn>
                <a:cxn ang="0">
                  <a:pos x="T4" y="T5"/>
                </a:cxn>
                <a:cxn ang="0">
                  <a:pos x="T6" y="T7"/>
                </a:cxn>
                <a:cxn ang="0">
                  <a:pos x="T8" y="T9"/>
                </a:cxn>
                <a:cxn ang="0">
                  <a:pos x="T10" y="T11"/>
                </a:cxn>
              </a:cxnLst>
              <a:rect l="0" t="0" r="r" b="b"/>
              <a:pathLst>
                <a:path w="18" h="20">
                  <a:moveTo>
                    <a:pt x="18" y="7"/>
                  </a:moveTo>
                  <a:cubicBezTo>
                    <a:pt x="18" y="14"/>
                    <a:pt x="16" y="18"/>
                    <a:pt x="11" y="19"/>
                  </a:cubicBezTo>
                  <a:cubicBezTo>
                    <a:pt x="7" y="20"/>
                    <a:pt x="4" y="17"/>
                    <a:pt x="2" y="13"/>
                  </a:cubicBezTo>
                  <a:cubicBezTo>
                    <a:pt x="0" y="8"/>
                    <a:pt x="2" y="4"/>
                    <a:pt x="6" y="0"/>
                  </a:cubicBezTo>
                  <a:cubicBezTo>
                    <a:pt x="6" y="0"/>
                    <a:pt x="7" y="0"/>
                    <a:pt x="7" y="0"/>
                  </a:cubicBezTo>
                  <a:cubicBezTo>
                    <a:pt x="11" y="2"/>
                    <a:pt x="12" y="8"/>
                    <a:pt x="18" y="7"/>
                  </a:cubicBezTo>
                  <a:close/>
                </a:path>
              </a:pathLst>
            </a:custGeom>
            <a:solidFill>
              <a:srgbClr val="271A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6"/>
            <p:cNvSpPr>
              <a:spLocks/>
            </p:cNvSpPr>
            <p:nvPr/>
          </p:nvSpPr>
          <p:spPr bwMode="auto">
            <a:xfrm>
              <a:off x="1951038" y="2527300"/>
              <a:ext cx="200025" cy="792162"/>
            </a:xfrm>
            <a:custGeom>
              <a:avLst/>
              <a:gdLst>
                <a:gd name="T0" fmla="*/ 6 w 50"/>
                <a:gd name="T1" fmla="*/ 13 h 199"/>
                <a:gd name="T2" fmla="*/ 4 w 50"/>
                <a:gd name="T3" fmla="*/ 4 h 199"/>
                <a:gd name="T4" fmla="*/ 10 w 50"/>
                <a:gd name="T5" fmla="*/ 5 h 199"/>
                <a:gd name="T6" fmla="*/ 41 w 50"/>
                <a:gd name="T7" fmla="*/ 5 h 199"/>
                <a:gd name="T8" fmla="*/ 50 w 50"/>
                <a:gd name="T9" fmla="*/ 10 h 199"/>
                <a:gd name="T10" fmla="*/ 35 w 50"/>
                <a:gd name="T11" fmla="*/ 41 h 199"/>
                <a:gd name="T12" fmla="*/ 39 w 50"/>
                <a:gd name="T13" fmla="*/ 84 h 199"/>
                <a:gd name="T14" fmla="*/ 45 w 50"/>
                <a:gd name="T15" fmla="*/ 193 h 199"/>
                <a:gd name="T16" fmla="*/ 8 w 50"/>
                <a:gd name="T17" fmla="*/ 199 h 199"/>
                <a:gd name="T18" fmla="*/ 3 w 50"/>
                <a:gd name="T19" fmla="*/ 190 h 199"/>
                <a:gd name="T20" fmla="*/ 8 w 50"/>
                <a:gd name="T21" fmla="*/ 140 h 199"/>
                <a:gd name="T22" fmla="*/ 10 w 50"/>
                <a:gd name="T23" fmla="*/ 120 h 199"/>
                <a:gd name="T24" fmla="*/ 14 w 50"/>
                <a:gd name="T25" fmla="*/ 86 h 199"/>
                <a:gd name="T26" fmla="*/ 17 w 50"/>
                <a:gd name="T27" fmla="*/ 34 h 199"/>
                <a:gd name="T28" fmla="*/ 6 w 50"/>
                <a:gd name="T29" fmla="*/ 1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99">
                  <a:moveTo>
                    <a:pt x="6" y="13"/>
                  </a:moveTo>
                  <a:cubicBezTo>
                    <a:pt x="0" y="11"/>
                    <a:pt x="2" y="8"/>
                    <a:pt x="4" y="4"/>
                  </a:cubicBezTo>
                  <a:cubicBezTo>
                    <a:pt x="7" y="0"/>
                    <a:pt x="8" y="4"/>
                    <a:pt x="10" y="5"/>
                  </a:cubicBezTo>
                  <a:cubicBezTo>
                    <a:pt x="20" y="10"/>
                    <a:pt x="31" y="9"/>
                    <a:pt x="41" y="5"/>
                  </a:cubicBezTo>
                  <a:cubicBezTo>
                    <a:pt x="48" y="2"/>
                    <a:pt x="48" y="6"/>
                    <a:pt x="50" y="10"/>
                  </a:cubicBezTo>
                  <a:cubicBezTo>
                    <a:pt x="37" y="16"/>
                    <a:pt x="33" y="26"/>
                    <a:pt x="35" y="41"/>
                  </a:cubicBezTo>
                  <a:cubicBezTo>
                    <a:pt x="37" y="55"/>
                    <a:pt x="37" y="70"/>
                    <a:pt x="39" y="84"/>
                  </a:cubicBezTo>
                  <a:cubicBezTo>
                    <a:pt x="41" y="120"/>
                    <a:pt x="43" y="157"/>
                    <a:pt x="45" y="193"/>
                  </a:cubicBezTo>
                  <a:cubicBezTo>
                    <a:pt x="32" y="196"/>
                    <a:pt x="20" y="199"/>
                    <a:pt x="8" y="199"/>
                  </a:cubicBezTo>
                  <a:cubicBezTo>
                    <a:pt x="3" y="198"/>
                    <a:pt x="3" y="194"/>
                    <a:pt x="3" y="190"/>
                  </a:cubicBezTo>
                  <a:cubicBezTo>
                    <a:pt x="3" y="173"/>
                    <a:pt x="3" y="156"/>
                    <a:pt x="8" y="140"/>
                  </a:cubicBezTo>
                  <a:cubicBezTo>
                    <a:pt x="10" y="134"/>
                    <a:pt x="7" y="126"/>
                    <a:pt x="10" y="120"/>
                  </a:cubicBezTo>
                  <a:cubicBezTo>
                    <a:pt x="14" y="109"/>
                    <a:pt x="12" y="97"/>
                    <a:pt x="14" y="86"/>
                  </a:cubicBezTo>
                  <a:cubicBezTo>
                    <a:pt x="15" y="69"/>
                    <a:pt x="16" y="51"/>
                    <a:pt x="17" y="34"/>
                  </a:cubicBezTo>
                  <a:cubicBezTo>
                    <a:pt x="18" y="25"/>
                    <a:pt x="15" y="17"/>
                    <a:pt x="6" y="13"/>
                  </a:cubicBezTo>
                  <a:close/>
                </a:path>
              </a:pathLst>
            </a:custGeom>
            <a:solidFill>
              <a:srgbClr val="183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7"/>
            <p:cNvSpPr>
              <a:spLocks/>
            </p:cNvSpPr>
            <p:nvPr/>
          </p:nvSpPr>
          <p:spPr bwMode="auto">
            <a:xfrm>
              <a:off x="1930400" y="2992438"/>
              <a:ext cx="65087" cy="338137"/>
            </a:xfrm>
            <a:custGeom>
              <a:avLst/>
              <a:gdLst>
                <a:gd name="T0" fmla="*/ 15 w 16"/>
                <a:gd name="T1" fmla="*/ 3 h 85"/>
                <a:gd name="T2" fmla="*/ 11 w 16"/>
                <a:gd name="T3" fmla="*/ 80 h 85"/>
                <a:gd name="T4" fmla="*/ 13 w 16"/>
                <a:gd name="T5" fmla="*/ 82 h 85"/>
                <a:gd name="T6" fmla="*/ 1 w 16"/>
                <a:gd name="T7" fmla="*/ 84 h 85"/>
                <a:gd name="T8" fmla="*/ 4 w 16"/>
                <a:gd name="T9" fmla="*/ 33 h 85"/>
                <a:gd name="T10" fmla="*/ 13 w 16"/>
                <a:gd name="T11" fmla="*/ 19 h 85"/>
                <a:gd name="T12" fmla="*/ 13 w 16"/>
                <a:gd name="T13" fmla="*/ 3 h 85"/>
                <a:gd name="T14" fmla="*/ 13 w 16"/>
                <a:gd name="T15" fmla="*/ 2 h 85"/>
                <a:gd name="T16" fmla="*/ 15 w 16"/>
                <a:gd name="T17"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5">
                  <a:moveTo>
                    <a:pt x="15" y="3"/>
                  </a:moveTo>
                  <a:cubicBezTo>
                    <a:pt x="16" y="28"/>
                    <a:pt x="14" y="54"/>
                    <a:pt x="11" y="80"/>
                  </a:cubicBezTo>
                  <a:cubicBezTo>
                    <a:pt x="11" y="81"/>
                    <a:pt x="12" y="82"/>
                    <a:pt x="13" y="82"/>
                  </a:cubicBezTo>
                  <a:cubicBezTo>
                    <a:pt x="9" y="85"/>
                    <a:pt x="5" y="83"/>
                    <a:pt x="1" y="84"/>
                  </a:cubicBezTo>
                  <a:cubicBezTo>
                    <a:pt x="0" y="67"/>
                    <a:pt x="5" y="50"/>
                    <a:pt x="4" y="33"/>
                  </a:cubicBezTo>
                  <a:cubicBezTo>
                    <a:pt x="4" y="28"/>
                    <a:pt x="10" y="24"/>
                    <a:pt x="13" y="19"/>
                  </a:cubicBezTo>
                  <a:cubicBezTo>
                    <a:pt x="13" y="14"/>
                    <a:pt x="13" y="8"/>
                    <a:pt x="13" y="3"/>
                  </a:cubicBezTo>
                  <a:cubicBezTo>
                    <a:pt x="13" y="2"/>
                    <a:pt x="13" y="2"/>
                    <a:pt x="13" y="2"/>
                  </a:cubicBezTo>
                  <a:cubicBezTo>
                    <a:pt x="15" y="0"/>
                    <a:pt x="15" y="2"/>
                    <a:pt x="15" y="3"/>
                  </a:cubicBezTo>
                  <a:close/>
                </a:path>
              </a:pathLst>
            </a:custGeom>
            <a:solidFill>
              <a:srgbClr val="EC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8"/>
            <p:cNvSpPr>
              <a:spLocks/>
            </p:cNvSpPr>
            <p:nvPr/>
          </p:nvSpPr>
          <p:spPr bwMode="auto">
            <a:xfrm>
              <a:off x="2327275" y="2965450"/>
              <a:ext cx="95250" cy="87312"/>
            </a:xfrm>
            <a:custGeom>
              <a:avLst/>
              <a:gdLst>
                <a:gd name="T0" fmla="*/ 13 w 24"/>
                <a:gd name="T1" fmla="*/ 22 h 22"/>
                <a:gd name="T2" fmla="*/ 1 w 24"/>
                <a:gd name="T3" fmla="*/ 11 h 22"/>
                <a:gd name="T4" fmla="*/ 13 w 24"/>
                <a:gd name="T5" fmla="*/ 0 h 22"/>
                <a:gd name="T6" fmla="*/ 23 w 24"/>
                <a:gd name="T7" fmla="*/ 12 h 22"/>
                <a:gd name="T8" fmla="*/ 13 w 24"/>
                <a:gd name="T9" fmla="*/ 22 h 22"/>
              </a:gdLst>
              <a:ahLst/>
              <a:cxnLst>
                <a:cxn ang="0">
                  <a:pos x="T0" y="T1"/>
                </a:cxn>
                <a:cxn ang="0">
                  <a:pos x="T2" y="T3"/>
                </a:cxn>
                <a:cxn ang="0">
                  <a:pos x="T4" y="T5"/>
                </a:cxn>
                <a:cxn ang="0">
                  <a:pos x="T6" y="T7"/>
                </a:cxn>
                <a:cxn ang="0">
                  <a:pos x="T8" y="T9"/>
                </a:cxn>
              </a:cxnLst>
              <a:rect l="0" t="0" r="r" b="b"/>
              <a:pathLst>
                <a:path w="24" h="22">
                  <a:moveTo>
                    <a:pt x="13" y="22"/>
                  </a:moveTo>
                  <a:cubicBezTo>
                    <a:pt x="6" y="21"/>
                    <a:pt x="0" y="17"/>
                    <a:pt x="1" y="11"/>
                  </a:cubicBezTo>
                  <a:cubicBezTo>
                    <a:pt x="1" y="4"/>
                    <a:pt x="6" y="0"/>
                    <a:pt x="13" y="0"/>
                  </a:cubicBezTo>
                  <a:cubicBezTo>
                    <a:pt x="20" y="1"/>
                    <a:pt x="24" y="5"/>
                    <a:pt x="23" y="12"/>
                  </a:cubicBezTo>
                  <a:cubicBezTo>
                    <a:pt x="23" y="19"/>
                    <a:pt x="19" y="21"/>
                    <a:pt x="13" y="22"/>
                  </a:cubicBezTo>
                  <a:close/>
                </a:path>
              </a:pathLst>
            </a:custGeom>
            <a:solidFill>
              <a:srgbClr val="E5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59"/>
            <p:cNvSpPr>
              <a:spLocks/>
            </p:cNvSpPr>
            <p:nvPr/>
          </p:nvSpPr>
          <p:spPr bwMode="auto">
            <a:xfrm>
              <a:off x="1987550" y="2936875"/>
              <a:ext cx="131762" cy="361950"/>
            </a:xfrm>
            <a:custGeom>
              <a:avLst/>
              <a:gdLst>
                <a:gd name="T0" fmla="*/ 22 w 33"/>
                <a:gd name="T1" fmla="*/ 0 h 91"/>
                <a:gd name="T2" fmla="*/ 27 w 33"/>
                <a:gd name="T3" fmla="*/ 14 h 91"/>
                <a:gd name="T4" fmla="*/ 32 w 33"/>
                <a:gd name="T5" fmla="*/ 80 h 91"/>
                <a:gd name="T6" fmla="*/ 26 w 33"/>
                <a:gd name="T7" fmla="*/ 89 h 91"/>
                <a:gd name="T8" fmla="*/ 9 w 33"/>
                <a:gd name="T9" fmla="*/ 91 h 91"/>
                <a:gd name="T10" fmla="*/ 2 w 33"/>
                <a:gd name="T11" fmla="*/ 82 h 91"/>
                <a:gd name="T12" fmla="*/ 5 w 33"/>
                <a:gd name="T13" fmla="*/ 34 h 91"/>
                <a:gd name="T14" fmla="*/ 22 w 33"/>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1">
                  <a:moveTo>
                    <a:pt x="22" y="0"/>
                  </a:moveTo>
                  <a:cubicBezTo>
                    <a:pt x="26" y="6"/>
                    <a:pt x="27" y="10"/>
                    <a:pt x="27" y="14"/>
                  </a:cubicBezTo>
                  <a:cubicBezTo>
                    <a:pt x="28" y="36"/>
                    <a:pt x="29" y="58"/>
                    <a:pt x="32" y="80"/>
                  </a:cubicBezTo>
                  <a:cubicBezTo>
                    <a:pt x="33" y="85"/>
                    <a:pt x="31" y="87"/>
                    <a:pt x="26" y="89"/>
                  </a:cubicBezTo>
                  <a:cubicBezTo>
                    <a:pt x="20" y="90"/>
                    <a:pt x="15" y="91"/>
                    <a:pt x="9" y="91"/>
                  </a:cubicBezTo>
                  <a:cubicBezTo>
                    <a:pt x="3" y="91"/>
                    <a:pt x="0" y="87"/>
                    <a:pt x="2" y="82"/>
                  </a:cubicBezTo>
                  <a:cubicBezTo>
                    <a:pt x="6" y="66"/>
                    <a:pt x="3" y="50"/>
                    <a:pt x="5" y="34"/>
                  </a:cubicBezTo>
                  <a:cubicBezTo>
                    <a:pt x="7" y="20"/>
                    <a:pt x="16" y="12"/>
                    <a:pt x="22" y="0"/>
                  </a:cubicBezTo>
                  <a:close/>
                </a:path>
              </a:pathLst>
            </a:custGeom>
            <a:solidFill>
              <a:srgbClr val="0C3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37922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988066" y="98854"/>
            <a:ext cx="7169308" cy="649291"/>
          </a:xfrm>
        </p:spPr>
        <p:txBody>
          <a:bodyPr/>
          <a:lstStyle/>
          <a:p>
            <a:endParaRPr lang="es-PE"/>
          </a:p>
        </p:txBody>
      </p:sp>
      <p:sp>
        <p:nvSpPr>
          <p:cNvPr id="11" name="Rectangle 4">
            <a:extLst>
              <a:ext uri="{FF2B5EF4-FFF2-40B4-BE49-F238E27FC236}">
                <a16:creationId xmlns:a16="http://schemas.microsoft.com/office/drawing/2014/main" id="{325BA3F3-790B-410A-8E10-BFA59BAA9DCA}"/>
              </a:ext>
            </a:extLst>
          </p:cNvPr>
          <p:cNvSpPr/>
          <p:nvPr/>
        </p:nvSpPr>
        <p:spPr>
          <a:xfrm flipH="1">
            <a:off x="3160615" y="883724"/>
            <a:ext cx="5203796" cy="1836649"/>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149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4">
            <a:extLst>
              <a:ext uri="{FF2B5EF4-FFF2-40B4-BE49-F238E27FC236}">
                <a16:creationId xmlns:a16="http://schemas.microsoft.com/office/drawing/2014/main" id="{D57D0D2A-4BEB-4EEE-87BB-0077F4AA5C0A}"/>
              </a:ext>
            </a:extLst>
          </p:cNvPr>
          <p:cNvSpPr txBox="1"/>
          <p:nvPr/>
        </p:nvSpPr>
        <p:spPr>
          <a:xfrm>
            <a:off x="3470950" y="828785"/>
            <a:ext cx="4828921" cy="523220"/>
          </a:xfrm>
          <a:prstGeom prst="rect">
            <a:avLst/>
          </a:prstGeom>
          <a:noFill/>
        </p:spPr>
        <p:txBody>
          <a:bodyPr wrap="square" rtlCol="0">
            <a:spAutoFit/>
          </a:bodyPr>
          <a:lstStyle/>
          <a:p>
            <a:pPr algn="r"/>
            <a:r>
              <a:rPr lang="en-US" altLang="ko-KR" sz="1400" b="1" dirty="0">
                <a:solidFill>
                  <a:schemeClr val="accent2"/>
                </a:solidFill>
                <a:cs typeface="Arial" pitchFamily="34" charset="0"/>
              </a:rPr>
              <a:t>You can simply impress your audience and add a unique zing and appeal to your Presentations.</a:t>
            </a:r>
            <a:endParaRPr lang="ko-KR" altLang="en-US" sz="1400" b="1" dirty="0">
              <a:solidFill>
                <a:schemeClr val="accent2"/>
              </a:solidFill>
              <a:cs typeface="Arial" pitchFamily="34" charset="0"/>
            </a:endParaRPr>
          </a:p>
        </p:txBody>
      </p:sp>
      <p:sp>
        <p:nvSpPr>
          <p:cNvPr id="13" name="TextBox 5">
            <a:extLst>
              <a:ext uri="{FF2B5EF4-FFF2-40B4-BE49-F238E27FC236}">
                <a16:creationId xmlns:a16="http://schemas.microsoft.com/office/drawing/2014/main" id="{C9DB4691-0311-4600-9506-A83A032A607A}"/>
              </a:ext>
            </a:extLst>
          </p:cNvPr>
          <p:cNvSpPr txBox="1"/>
          <p:nvPr/>
        </p:nvSpPr>
        <p:spPr>
          <a:xfrm>
            <a:off x="3470950" y="1543937"/>
            <a:ext cx="4828921" cy="830997"/>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a:t>
            </a:r>
            <a:r>
              <a:rPr lang="ko-KR" altLang="en-US" sz="1200" dirty="0">
                <a:cs typeface="Arial" pitchFamily="34" charset="0"/>
              </a:rPr>
              <a:t> </a:t>
            </a:r>
            <a:endParaRPr lang="en-US" altLang="ko-KR" sz="1200" dirty="0">
              <a:cs typeface="Arial" pitchFamily="34" charset="0"/>
            </a:endParaRPr>
          </a:p>
        </p:txBody>
      </p:sp>
      <p:sp>
        <p:nvSpPr>
          <p:cNvPr id="14" name="Rectangle 4">
            <a:extLst>
              <a:ext uri="{FF2B5EF4-FFF2-40B4-BE49-F238E27FC236}">
                <a16:creationId xmlns:a16="http://schemas.microsoft.com/office/drawing/2014/main" id="{A561CB7C-1CBB-4DE3-9594-E2B43415A30C}"/>
              </a:ext>
            </a:extLst>
          </p:cNvPr>
          <p:cNvSpPr/>
          <p:nvPr/>
        </p:nvSpPr>
        <p:spPr>
          <a:xfrm flipH="1">
            <a:off x="3160615" y="2881676"/>
            <a:ext cx="5203796" cy="1836649"/>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149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7">
            <a:extLst>
              <a:ext uri="{FF2B5EF4-FFF2-40B4-BE49-F238E27FC236}">
                <a16:creationId xmlns:a16="http://schemas.microsoft.com/office/drawing/2014/main" id="{E0B9418E-FEE1-415E-8644-09F3D442049E}"/>
              </a:ext>
            </a:extLst>
          </p:cNvPr>
          <p:cNvSpPr txBox="1"/>
          <p:nvPr/>
        </p:nvSpPr>
        <p:spPr>
          <a:xfrm>
            <a:off x="3460317" y="2826737"/>
            <a:ext cx="4828921" cy="523220"/>
          </a:xfrm>
          <a:prstGeom prst="rect">
            <a:avLst/>
          </a:prstGeom>
          <a:noFill/>
        </p:spPr>
        <p:txBody>
          <a:bodyPr wrap="square" rtlCol="0">
            <a:spAutoFit/>
          </a:bodyPr>
          <a:lstStyle/>
          <a:p>
            <a:pPr algn="r"/>
            <a:r>
              <a:rPr lang="en-US" altLang="ko-KR" sz="1400" b="1" dirty="0">
                <a:solidFill>
                  <a:schemeClr val="accent1"/>
                </a:solidFill>
                <a:cs typeface="Arial" pitchFamily="34" charset="0"/>
              </a:rPr>
              <a:t>You can simply impress your audience and add a unique zing and appeal to your Presentations.</a:t>
            </a:r>
            <a:endParaRPr lang="ko-KR" altLang="en-US" sz="1400" b="1" dirty="0">
              <a:solidFill>
                <a:schemeClr val="accent1"/>
              </a:solidFill>
              <a:cs typeface="Arial" pitchFamily="34" charset="0"/>
            </a:endParaRPr>
          </a:p>
        </p:txBody>
      </p:sp>
      <p:sp>
        <p:nvSpPr>
          <p:cNvPr id="16" name="TextBox 8">
            <a:extLst>
              <a:ext uri="{FF2B5EF4-FFF2-40B4-BE49-F238E27FC236}">
                <a16:creationId xmlns:a16="http://schemas.microsoft.com/office/drawing/2014/main" id="{35026D6B-CF8B-40B7-B404-0CE6C7BB84DA}"/>
              </a:ext>
            </a:extLst>
          </p:cNvPr>
          <p:cNvSpPr txBox="1"/>
          <p:nvPr/>
        </p:nvSpPr>
        <p:spPr>
          <a:xfrm>
            <a:off x="3460317" y="3541889"/>
            <a:ext cx="4828921" cy="830997"/>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a:t>
            </a:r>
          </a:p>
        </p:txBody>
      </p:sp>
      <p:grpSp>
        <p:nvGrpSpPr>
          <p:cNvPr id="2" name="Grupo 1">
            <a:extLst>
              <a:ext uri="{FF2B5EF4-FFF2-40B4-BE49-F238E27FC236}">
                <a16:creationId xmlns:a16="http://schemas.microsoft.com/office/drawing/2014/main" id="{66BD0B9B-1856-40FF-AB66-8D5BE95AAC44}"/>
              </a:ext>
            </a:extLst>
          </p:cNvPr>
          <p:cNvGrpSpPr/>
          <p:nvPr/>
        </p:nvGrpSpPr>
        <p:grpSpPr>
          <a:xfrm>
            <a:off x="291710" y="2162701"/>
            <a:ext cx="3013439" cy="2758376"/>
            <a:chOff x="656207" y="2945129"/>
            <a:chExt cx="1348518" cy="1234377"/>
          </a:xfrm>
          <a:solidFill>
            <a:srgbClr val="1499B8"/>
          </a:solidFill>
        </p:grpSpPr>
        <p:sp>
          <p:nvSpPr>
            <p:cNvPr id="10" name="Forma libre: forma 9">
              <a:extLst>
                <a:ext uri="{FF2B5EF4-FFF2-40B4-BE49-F238E27FC236}">
                  <a16:creationId xmlns:a16="http://schemas.microsoft.com/office/drawing/2014/main" id="{314F6C0D-5428-4699-83AC-68D2E0BE2365}"/>
                </a:ext>
              </a:extLst>
            </p:cNvPr>
            <p:cNvSpPr/>
            <p:nvPr/>
          </p:nvSpPr>
          <p:spPr>
            <a:xfrm>
              <a:off x="692562" y="3205000"/>
              <a:ext cx="717613" cy="672735"/>
            </a:xfrm>
            <a:custGeom>
              <a:avLst/>
              <a:gdLst>
                <a:gd name="connsiteX0" fmla="*/ 207740 w 717613"/>
                <a:gd name="connsiteY0" fmla="*/ 1400 h 672735"/>
                <a:gd name="connsiteX1" fmla="*/ 136493 w 717613"/>
                <a:gd name="connsiteY1" fmla="*/ 11210 h 672735"/>
                <a:gd name="connsiteX2" fmla="*/ 85725 w 717613"/>
                <a:gd name="connsiteY2" fmla="*/ 56740 h 672735"/>
                <a:gd name="connsiteX3" fmla="*/ 25051 w 717613"/>
                <a:gd name="connsiteY3" fmla="*/ 197805 h 672735"/>
                <a:gd name="connsiteX4" fmla="*/ 0 w 717613"/>
                <a:gd name="connsiteY4" fmla="*/ 404784 h 672735"/>
                <a:gd name="connsiteX5" fmla="*/ 28861 w 717613"/>
                <a:gd name="connsiteY5" fmla="*/ 416880 h 672735"/>
                <a:gd name="connsiteX6" fmla="*/ 69818 w 717613"/>
                <a:gd name="connsiteY6" fmla="*/ 423738 h 672735"/>
                <a:gd name="connsiteX7" fmla="*/ 92583 w 717613"/>
                <a:gd name="connsiteY7" fmla="*/ 282673 h 672735"/>
                <a:gd name="connsiteX8" fmla="*/ 106966 w 717613"/>
                <a:gd name="connsiteY8" fmla="*/ 187899 h 672735"/>
                <a:gd name="connsiteX9" fmla="*/ 116777 w 717613"/>
                <a:gd name="connsiteY9" fmla="*/ 129511 h 672735"/>
                <a:gd name="connsiteX10" fmla="*/ 127349 w 717613"/>
                <a:gd name="connsiteY10" fmla="*/ 131035 h 672735"/>
                <a:gd name="connsiteX11" fmla="*/ 112967 w 717613"/>
                <a:gd name="connsiteY11" fmla="*/ 234953 h 672735"/>
                <a:gd name="connsiteX12" fmla="*/ 95536 w 717613"/>
                <a:gd name="connsiteY12" fmla="*/ 363064 h 672735"/>
                <a:gd name="connsiteX13" fmla="*/ 78867 w 717613"/>
                <a:gd name="connsiteY13" fmla="*/ 553373 h 672735"/>
                <a:gd name="connsiteX14" fmla="*/ 73533 w 717613"/>
                <a:gd name="connsiteY14" fmla="*/ 631478 h 672735"/>
                <a:gd name="connsiteX15" fmla="*/ 256318 w 717613"/>
                <a:gd name="connsiteY15" fmla="*/ 672436 h 672735"/>
                <a:gd name="connsiteX16" fmla="*/ 470916 w 717613"/>
                <a:gd name="connsiteY16" fmla="*/ 633002 h 672735"/>
                <a:gd name="connsiteX17" fmla="*/ 454247 w 717613"/>
                <a:gd name="connsiteY17" fmla="*/ 382781 h 672735"/>
                <a:gd name="connsiteX18" fmla="*/ 441389 w 717613"/>
                <a:gd name="connsiteY18" fmla="*/ 278863 h 672735"/>
                <a:gd name="connsiteX19" fmla="*/ 422434 w 717613"/>
                <a:gd name="connsiteY19" fmla="*/ 154467 h 672735"/>
                <a:gd name="connsiteX20" fmla="*/ 488442 w 717613"/>
                <a:gd name="connsiteY20" fmla="*/ 209045 h 672735"/>
                <a:gd name="connsiteX21" fmla="*/ 634556 w 717613"/>
                <a:gd name="connsiteY21" fmla="*/ 262480 h 672735"/>
                <a:gd name="connsiteX22" fmla="*/ 653796 w 717613"/>
                <a:gd name="connsiteY22" fmla="*/ 223904 h 672735"/>
                <a:gd name="connsiteX23" fmla="*/ 717614 w 717613"/>
                <a:gd name="connsiteY23" fmla="*/ 190757 h 672735"/>
                <a:gd name="connsiteX24" fmla="*/ 713423 w 717613"/>
                <a:gd name="connsiteY24" fmla="*/ 186566 h 672735"/>
                <a:gd name="connsiteX25" fmla="*/ 707231 w 717613"/>
                <a:gd name="connsiteY25" fmla="*/ 185423 h 672735"/>
                <a:gd name="connsiteX26" fmla="*/ 653225 w 717613"/>
                <a:gd name="connsiteY26" fmla="*/ 182089 h 672735"/>
                <a:gd name="connsiteX27" fmla="*/ 562451 w 717613"/>
                <a:gd name="connsiteY27" fmla="*/ 153038 h 672735"/>
                <a:gd name="connsiteX28" fmla="*/ 442341 w 717613"/>
                <a:gd name="connsiteY28" fmla="*/ 45119 h 672735"/>
                <a:gd name="connsiteX29" fmla="*/ 421577 w 717613"/>
                <a:gd name="connsiteY29" fmla="*/ 11782 h 672735"/>
                <a:gd name="connsiteX30" fmla="*/ 405860 w 717613"/>
                <a:gd name="connsiteY30" fmla="*/ 2162 h 672735"/>
                <a:gd name="connsiteX31" fmla="*/ 379857 w 717613"/>
                <a:gd name="connsiteY31" fmla="*/ 923 h 672735"/>
                <a:gd name="connsiteX32" fmla="*/ 338614 w 717613"/>
                <a:gd name="connsiteY32" fmla="*/ 638 h 672735"/>
                <a:gd name="connsiteX33" fmla="*/ 329470 w 717613"/>
                <a:gd name="connsiteY33" fmla="*/ 55978 h 672735"/>
                <a:gd name="connsiteX34" fmla="*/ 302419 w 717613"/>
                <a:gd name="connsiteY34" fmla="*/ 127225 h 672735"/>
                <a:gd name="connsiteX35" fmla="*/ 294037 w 717613"/>
                <a:gd name="connsiteY35" fmla="*/ 62741 h 672735"/>
                <a:gd name="connsiteX36" fmla="*/ 275844 w 717613"/>
                <a:gd name="connsiteY36" fmla="*/ 69027 h 672735"/>
                <a:gd name="connsiteX37" fmla="*/ 250603 w 717613"/>
                <a:gd name="connsiteY37" fmla="*/ 63979 h 672735"/>
                <a:gd name="connsiteX38" fmla="*/ 243554 w 717613"/>
                <a:gd name="connsiteY38" fmla="*/ 126177 h 672735"/>
                <a:gd name="connsiteX39" fmla="*/ 225076 w 717613"/>
                <a:gd name="connsiteY39" fmla="*/ 80457 h 672735"/>
                <a:gd name="connsiteX40" fmla="*/ 210693 w 717613"/>
                <a:gd name="connsiteY40" fmla="*/ 32165 h 672735"/>
                <a:gd name="connsiteX41" fmla="*/ 207740 w 717613"/>
                <a:gd name="connsiteY41" fmla="*/ 1400 h 6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613" h="672735">
                  <a:moveTo>
                    <a:pt x="207740" y="1400"/>
                  </a:moveTo>
                  <a:cubicBezTo>
                    <a:pt x="193548" y="-600"/>
                    <a:pt x="165545" y="-2506"/>
                    <a:pt x="136493" y="11210"/>
                  </a:cubicBezTo>
                  <a:cubicBezTo>
                    <a:pt x="114776" y="21497"/>
                    <a:pt x="100108" y="36833"/>
                    <a:pt x="85725" y="56740"/>
                  </a:cubicBezTo>
                  <a:cubicBezTo>
                    <a:pt x="46292" y="111223"/>
                    <a:pt x="31623" y="169326"/>
                    <a:pt x="25051" y="197805"/>
                  </a:cubicBezTo>
                  <a:cubicBezTo>
                    <a:pt x="13526" y="248097"/>
                    <a:pt x="1619" y="318392"/>
                    <a:pt x="0" y="404784"/>
                  </a:cubicBezTo>
                  <a:cubicBezTo>
                    <a:pt x="7715" y="408975"/>
                    <a:pt x="17335" y="413356"/>
                    <a:pt x="28861" y="416880"/>
                  </a:cubicBezTo>
                  <a:cubicBezTo>
                    <a:pt x="44768" y="421738"/>
                    <a:pt x="58960" y="423357"/>
                    <a:pt x="69818" y="423738"/>
                  </a:cubicBezTo>
                  <a:cubicBezTo>
                    <a:pt x="80486" y="362778"/>
                    <a:pt x="87821" y="315344"/>
                    <a:pt x="92583" y="282673"/>
                  </a:cubicBezTo>
                  <a:cubicBezTo>
                    <a:pt x="95536" y="262766"/>
                    <a:pt x="99822" y="231809"/>
                    <a:pt x="106966" y="187899"/>
                  </a:cubicBezTo>
                  <a:cubicBezTo>
                    <a:pt x="110966" y="163134"/>
                    <a:pt x="114491" y="142846"/>
                    <a:pt x="116777" y="129511"/>
                  </a:cubicBezTo>
                  <a:cubicBezTo>
                    <a:pt x="120301" y="129987"/>
                    <a:pt x="123825" y="130559"/>
                    <a:pt x="127349" y="131035"/>
                  </a:cubicBezTo>
                  <a:cubicBezTo>
                    <a:pt x="123920" y="155705"/>
                    <a:pt x="118967" y="191614"/>
                    <a:pt x="112967" y="234953"/>
                  </a:cubicBezTo>
                  <a:cubicBezTo>
                    <a:pt x="102299" y="312581"/>
                    <a:pt x="96869" y="351443"/>
                    <a:pt x="95536" y="363064"/>
                  </a:cubicBezTo>
                  <a:cubicBezTo>
                    <a:pt x="88202" y="425453"/>
                    <a:pt x="84582" y="475459"/>
                    <a:pt x="78867" y="553373"/>
                  </a:cubicBezTo>
                  <a:cubicBezTo>
                    <a:pt x="76486" y="585854"/>
                    <a:pt x="74771" y="612905"/>
                    <a:pt x="73533" y="631478"/>
                  </a:cubicBezTo>
                  <a:cubicBezTo>
                    <a:pt x="112490" y="648243"/>
                    <a:pt x="175831" y="669674"/>
                    <a:pt x="256318" y="672436"/>
                  </a:cubicBezTo>
                  <a:cubicBezTo>
                    <a:pt x="353282" y="675770"/>
                    <a:pt x="429101" y="650528"/>
                    <a:pt x="470916" y="633002"/>
                  </a:cubicBezTo>
                  <a:cubicBezTo>
                    <a:pt x="467678" y="521941"/>
                    <a:pt x="460248" y="437740"/>
                    <a:pt x="454247" y="382781"/>
                  </a:cubicBezTo>
                  <a:cubicBezTo>
                    <a:pt x="449199" y="336203"/>
                    <a:pt x="442722" y="288959"/>
                    <a:pt x="441389" y="278863"/>
                  </a:cubicBezTo>
                  <a:cubicBezTo>
                    <a:pt x="434626" y="229809"/>
                    <a:pt x="427958" y="187613"/>
                    <a:pt x="422434" y="154467"/>
                  </a:cubicBezTo>
                  <a:cubicBezTo>
                    <a:pt x="438721" y="171611"/>
                    <a:pt x="460439" y="191138"/>
                    <a:pt x="488442" y="209045"/>
                  </a:cubicBezTo>
                  <a:cubicBezTo>
                    <a:pt x="544925" y="245240"/>
                    <a:pt x="599885" y="257717"/>
                    <a:pt x="634556" y="262480"/>
                  </a:cubicBezTo>
                  <a:cubicBezTo>
                    <a:pt x="636746" y="253336"/>
                    <a:pt x="641604" y="238382"/>
                    <a:pt x="653796" y="223904"/>
                  </a:cubicBezTo>
                  <a:cubicBezTo>
                    <a:pt x="677037" y="196281"/>
                    <a:pt x="709327" y="191709"/>
                    <a:pt x="717614" y="190757"/>
                  </a:cubicBezTo>
                  <a:cubicBezTo>
                    <a:pt x="717137" y="189900"/>
                    <a:pt x="715994" y="187899"/>
                    <a:pt x="713423" y="186566"/>
                  </a:cubicBezTo>
                  <a:cubicBezTo>
                    <a:pt x="710660" y="185137"/>
                    <a:pt x="708089" y="185327"/>
                    <a:pt x="707231" y="185423"/>
                  </a:cubicBezTo>
                  <a:cubicBezTo>
                    <a:pt x="693325" y="185804"/>
                    <a:pt x="674751" y="185423"/>
                    <a:pt x="653225" y="182089"/>
                  </a:cubicBezTo>
                  <a:cubicBezTo>
                    <a:pt x="643319" y="180565"/>
                    <a:pt x="604552" y="174183"/>
                    <a:pt x="562451" y="153038"/>
                  </a:cubicBezTo>
                  <a:cubicBezTo>
                    <a:pt x="497586" y="120462"/>
                    <a:pt x="459296" y="70265"/>
                    <a:pt x="442341" y="45119"/>
                  </a:cubicBezTo>
                  <a:cubicBezTo>
                    <a:pt x="440531" y="38261"/>
                    <a:pt x="435483" y="23498"/>
                    <a:pt x="421577" y="11782"/>
                  </a:cubicBezTo>
                  <a:cubicBezTo>
                    <a:pt x="416052" y="7115"/>
                    <a:pt x="410432" y="4162"/>
                    <a:pt x="405860" y="2162"/>
                  </a:cubicBezTo>
                  <a:cubicBezTo>
                    <a:pt x="397383" y="1590"/>
                    <a:pt x="388715" y="1209"/>
                    <a:pt x="379857" y="923"/>
                  </a:cubicBezTo>
                  <a:cubicBezTo>
                    <a:pt x="365569" y="447"/>
                    <a:pt x="351854" y="447"/>
                    <a:pt x="338614" y="638"/>
                  </a:cubicBezTo>
                  <a:cubicBezTo>
                    <a:pt x="337375" y="16735"/>
                    <a:pt x="334709" y="35499"/>
                    <a:pt x="329470" y="55978"/>
                  </a:cubicBezTo>
                  <a:cubicBezTo>
                    <a:pt x="322136" y="84934"/>
                    <a:pt x="311944" y="108842"/>
                    <a:pt x="302419" y="127225"/>
                  </a:cubicBezTo>
                  <a:cubicBezTo>
                    <a:pt x="299657" y="105698"/>
                    <a:pt x="296894" y="84267"/>
                    <a:pt x="294037" y="62741"/>
                  </a:cubicBezTo>
                  <a:cubicBezTo>
                    <a:pt x="290608" y="64836"/>
                    <a:pt x="284321" y="68170"/>
                    <a:pt x="275844" y="69027"/>
                  </a:cubicBezTo>
                  <a:cubicBezTo>
                    <a:pt x="263557" y="70361"/>
                    <a:pt x="254222" y="65884"/>
                    <a:pt x="250603" y="63979"/>
                  </a:cubicBezTo>
                  <a:cubicBezTo>
                    <a:pt x="248222" y="84743"/>
                    <a:pt x="245840" y="105413"/>
                    <a:pt x="243554" y="126177"/>
                  </a:cubicBezTo>
                  <a:cubicBezTo>
                    <a:pt x="235553" y="107984"/>
                    <a:pt x="229457" y="92363"/>
                    <a:pt x="225076" y="80457"/>
                  </a:cubicBezTo>
                  <a:cubicBezTo>
                    <a:pt x="214027" y="50263"/>
                    <a:pt x="211550" y="37309"/>
                    <a:pt x="210693" y="32165"/>
                  </a:cubicBezTo>
                  <a:cubicBezTo>
                    <a:pt x="208502" y="19592"/>
                    <a:pt x="207931" y="8829"/>
                    <a:pt x="207740" y="1400"/>
                  </a:cubicBezTo>
                  <a:close/>
                </a:path>
              </a:pathLst>
            </a:custGeom>
            <a:grpFill/>
            <a:ln w="9525"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BA5E102E-FB2B-4794-982D-EB58AFD59D84}"/>
                </a:ext>
              </a:extLst>
            </p:cNvPr>
            <p:cNvSpPr/>
            <p:nvPr/>
          </p:nvSpPr>
          <p:spPr>
            <a:xfrm>
              <a:off x="935545" y="3206114"/>
              <a:ext cx="62388" cy="52577"/>
            </a:xfrm>
            <a:custGeom>
              <a:avLst/>
              <a:gdLst>
                <a:gd name="connsiteX0" fmla="*/ 8763 w 62388"/>
                <a:gd name="connsiteY0" fmla="*/ 476 h 52577"/>
                <a:gd name="connsiteX1" fmla="*/ 52483 w 62388"/>
                <a:gd name="connsiteY1" fmla="*/ 0 h 52577"/>
                <a:gd name="connsiteX2" fmla="*/ 55054 w 62388"/>
                <a:gd name="connsiteY2" fmla="*/ 18955 h 52577"/>
                <a:gd name="connsiteX3" fmla="*/ 62389 w 62388"/>
                <a:gd name="connsiteY3" fmla="*/ 38386 h 52577"/>
                <a:gd name="connsiteX4" fmla="*/ 29813 w 62388"/>
                <a:gd name="connsiteY4" fmla="*/ 52578 h 52577"/>
                <a:gd name="connsiteX5" fmla="*/ 0 w 62388"/>
                <a:gd name="connsiteY5" fmla="*/ 40957 h 52577"/>
                <a:gd name="connsiteX6" fmla="*/ 6096 w 62388"/>
                <a:gd name="connsiteY6" fmla="*/ 23813 h 52577"/>
                <a:gd name="connsiteX7" fmla="*/ 8763 w 62388"/>
                <a:gd name="connsiteY7" fmla="*/ 476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8" h="52577">
                  <a:moveTo>
                    <a:pt x="8763" y="476"/>
                  </a:moveTo>
                  <a:cubicBezTo>
                    <a:pt x="23336" y="286"/>
                    <a:pt x="37909" y="95"/>
                    <a:pt x="52483" y="0"/>
                  </a:cubicBezTo>
                  <a:cubicBezTo>
                    <a:pt x="52578" y="5144"/>
                    <a:pt x="53245" y="11621"/>
                    <a:pt x="55054" y="18955"/>
                  </a:cubicBezTo>
                  <a:cubicBezTo>
                    <a:pt x="57055" y="26956"/>
                    <a:pt x="59817" y="33528"/>
                    <a:pt x="62389" y="38386"/>
                  </a:cubicBezTo>
                  <a:cubicBezTo>
                    <a:pt x="60388" y="40481"/>
                    <a:pt x="48673" y="52578"/>
                    <a:pt x="29813" y="52578"/>
                  </a:cubicBezTo>
                  <a:cubicBezTo>
                    <a:pt x="13335" y="52578"/>
                    <a:pt x="2572" y="43244"/>
                    <a:pt x="0" y="40957"/>
                  </a:cubicBezTo>
                  <a:cubicBezTo>
                    <a:pt x="2191" y="36290"/>
                    <a:pt x="4381" y="30575"/>
                    <a:pt x="6096" y="23813"/>
                  </a:cubicBezTo>
                  <a:cubicBezTo>
                    <a:pt x="8192" y="14764"/>
                    <a:pt x="8763" y="6763"/>
                    <a:pt x="8763" y="476"/>
                  </a:cubicBezTo>
                  <a:close/>
                </a:path>
              </a:pathLst>
            </a:custGeom>
            <a:grp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4478C96E-1EF2-4896-84C7-85F9454ED1AF}"/>
                </a:ext>
              </a:extLst>
            </p:cNvPr>
            <p:cNvSpPr/>
            <p:nvPr/>
          </p:nvSpPr>
          <p:spPr>
            <a:xfrm>
              <a:off x="820292" y="3686745"/>
              <a:ext cx="91535" cy="31051"/>
            </a:xfrm>
            <a:custGeom>
              <a:avLst/>
              <a:gdLst>
                <a:gd name="connsiteX0" fmla="*/ 762 w 91535"/>
                <a:gd name="connsiteY0" fmla="*/ 0 h 31051"/>
                <a:gd name="connsiteX1" fmla="*/ 0 w 91535"/>
                <a:gd name="connsiteY1" fmla="*/ 17812 h 31051"/>
                <a:gd name="connsiteX2" fmla="*/ 88678 w 91535"/>
                <a:gd name="connsiteY2" fmla="*/ 31052 h 31051"/>
                <a:gd name="connsiteX3" fmla="*/ 91535 w 91535"/>
                <a:gd name="connsiteY3" fmla="*/ 10859 h 31051"/>
                <a:gd name="connsiteX4" fmla="*/ 43625 w 91535"/>
                <a:gd name="connsiteY4" fmla="*/ 4191 h 31051"/>
                <a:gd name="connsiteX5" fmla="*/ 762 w 91535"/>
                <a:gd name="connsiteY5"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 h="31051">
                  <a:moveTo>
                    <a:pt x="762" y="0"/>
                  </a:moveTo>
                  <a:cubicBezTo>
                    <a:pt x="476" y="5905"/>
                    <a:pt x="286" y="11906"/>
                    <a:pt x="0" y="17812"/>
                  </a:cubicBezTo>
                  <a:cubicBezTo>
                    <a:pt x="29528" y="22193"/>
                    <a:pt x="59150" y="26670"/>
                    <a:pt x="88678" y="31052"/>
                  </a:cubicBezTo>
                  <a:cubicBezTo>
                    <a:pt x="89630" y="24289"/>
                    <a:pt x="90583" y="17526"/>
                    <a:pt x="91535" y="10859"/>
                  </a:cubicBezTo>
                  <a:cubicBezTo>
                    <a:pt x="76200" y="8382"/>
                    <a:pt x="60198" y="6096"/>
                    <a:pt x="43625" y="4191"/>
                  </a:cubicBezTo>
                  <a:cubicBezTo>
                    <a:pt x="28956" y="2477"/>
                    <a:pt x="14669" y="1048"/>
                    <a:pt x="762" y="0"/>
                  </a:cubicBez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354E015F-D2DF-45C9-9795-AF2F6C945A93}"/>
                </a:ext>
              </a:extLst>
            </p:cNvPr>
            <p:cNvSpPr/>
            <p:nvPr/>
          </p:nvSpPr>
          <p:spPr>
            <a:xfrm>
              <a:off x="1021270" y="3684936"/>
              <a:ext cx="92868" cy="34099"/>
            </a:xfrm>
            <a:custGeom>
              <a:avLst/>
              <a:gdLst>
                <a:gd name="connsiteX0" fmla="*/ 0 w 92868"/>
                <a:gd name="connsiteY0" fmla="*/ 11716 h 34099"/>
                <a:gd name="connsiteX1" fmla="*/ 1143 w 92868"/>
                <a:gd name="connsiteY1" fmla="*/ 34100 h 34099"/>
                <a:gd name="connsiteX2" fmla="*/ 92869 w 92868"/>
                <a:gd name="connsiteY2" fmla="*/ 20860 h 34099"/>
                <a:gd name="connsiteX3" fmla="*/ 92488 w 92868"/>
                <a:gd name="connsiteY3" fmla="*/ 0 h 34099"/>
                <a:gd name="connsiteX4" fmla="*/ 53435 w 92868"/>
                <a:gd name="connsiteY4" fmla="*/ 7239 h 34099"/>
                <a:gd name="connsiteX5" fmla="*/ 0 w 92868"/>
                <a:gd name="connsiteY5" fmla="*/ 11716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8" h="34099">
                  <a:moveTo>
                    <a:pt x="0" y="11716"/>
                  </a:moveTo>
                  <a:cubicBezTo>
                    <a:pt x="381" y="19145"/>
                    <a:pt x="762" y="26670"/>
                    <a:pt x="1143" y="34100"/>
                  </a:cubicBezTo>
                  <a:cubicBezTo>
                    <a:pt x="31718" y="29718"/>
                    <a:pt x="62294" y="25241"/>
                    <a:pt x="92869" y="20860"/>
                  </a:cubicBezTo>
                  <a:cubicBezTo>
                    <a:pt x="92773" y="13906"/>
                    <a:pt x="92583" y="6953"/>
                    <a:pt x="92488" y="0"/>
                  </a:cubicBezTo>
                  <a:cubicBezTo>
                    <a:pt x="80391" y="2762"/>
                    <a:pt x="67437" y="5239"/>
                    <a:pt x="53435" y="7239"/>
                  </a:cubicBezTo>
                  <a:cubicBezTo>
                    <a:pt x="34195" y="9906"/>
                    <a:pt x="16288" y="11239"/>
                    <a:pt x="0" y="11716"/>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63C61F27-6B53-435A-81E9-46D787F4DA3A}"/>
                </a:ext>
              </a:extLst>
            </p:cNvPr>
            <p:cNvSpPr/>
            <p:nvPr/>
          </p:nvSpPr>
          <p:spPr>
            <a:xfrm>
              <a:off x="656207" y="3622261"/>
              <a:ext cx="107316" cy="358997"/>
            </a:xfrm>
            <a:custGeom>
              <a:avLst/>
              <a:gdLst>
                <a:gd name="connsiteX0" fmla="*/ 36355 w 107316"/>
                <a:gd name="connsiteY0" fmla="*/ 0 h 358997"/>
                <a:gd name="connsiteX1" fmla="*/ 65597 w 107316"/>
                <a:gd name="connsiteY1" fmla="*/ 8763 h 358997"/>
                <a:gd name="connsiteX2" fmla="*/ 107316 w 107316"/>
                <a:gd name="connsiteY2" fmla="*/ 16383 h 358997"/>
                <a:gd name="connsiteX3" fmla="*/ 95982 w 107316"/>
                <a:gd name="connsiteY3" fmla="*/ 129349 h 358997"/>
                <a:gd name="connsiteX4" fmla="*/ 82742 w 107316"/>
                <a:gd name="connsiteY4" fmla="*/ 96774 h 358997"/>
                <a:gd name="connsiteX5" fmla="*/ 70264 w 107316"/>
                <a:gd name="connsiteY5" fmla="*/ 96774 h 358997"/>
                <a:gd name="connsiteX6" fmla="*/ 56262 w 107316"/>
                <a:gd name="connsiteY6" fmla="*/ 90297 h 358997"/>
                <a:gd name="connsiteX7" fmla="*/ 49404 w 107316"/>
                <a:gd name="connsiteY7" fmla="*/ 103156 h 358997"/>
                <a:gd name="connsiteX8" fmla="*/ 46737 w 107316"/>
                <a:gd name="connsiteY8" fmla="*/ 128968 h 358997"/>
                <a:gd name="connsiteX9" fmla="*/ 47880 w 107316"/>
                <a:gd name="connsiteY9" fmla="*/ 186214 h 358997"/>
                <a:gd name="connsiteX10" fmla="*/ 58453 w 107316"/>
                <a:gd name="connsiteY10" fmla="*/ 192691 h 358997"/>
                <a:gd name="connsiteX11" fmla="*/ 65692 w 107316"/>
                <a:gd name="connsiteY11" fmla="*/ 206692 h 358997"/>
                <a:gd name="connsiteX12" fmla="*/ 75217 w 107316"/>
                <a:gd name="connsiteY12" fmla="*/ 233267 h 358997"/>
                <a:gd name="connsiteX13" fmla="*/ 80170 w 107316"/>
                <a:gd name="connsiteY13" fmla="*/ 276511 h 358997"/>
                <a:gd name="connsiteX14" fmla="*/ 80551 w 107316"/>
                <a:gd name="connsiteY14" fmla="*/ 358807 h 358997"/>
                <a:gd name="connsiteX15" fmla="*/ 62358 w 107316"/>
                <a:gd name="connsiteY15" fmla="*/ 358045 h 358997"/>
                <a:gd name="connsiteX16" fmla="*/ 62739 w 107316"/>
                <a:gd name="connsiteY16" fmla="*/ 292037 h 358997"/>
                <a:gd name="connsiteX17" fmla="*/ 54453 w 107316"/>
                <a:gd name="connsiteY17" fmla="*/ 223361 h 358997"/>
                <a:gd name="connsiteX18" fmla="*/ 40832 w 107316"/>
                <a:gd name="connsiteY18" fmla="*/ 200787 h 358997"/>
                <a:gd name="connsiteX19" fmla="*/ 28640 w 107316"/>
                <a:gd name="connsiteY19" fmla="*/ 214217 h 358997"/>
                <a:gd name="connsiteX20" fmla="*/ 24068 w 107316"/>
                <a:gd name="connsiteY20" fmla="*/ 229362 h 358997"/>
                <a:gd name="connsiteX21" fmla="*/ 17972 w 107316"/>
                <a:gd name="connsiteY21" fmla="*/ 266129 h 358997"/>
                <a:gd name="connsiteX22" fmla="*/ 16448 w 107316"/>
                <a:gd name="connsiteY22" fmla="*/ 358997 h 358997"/>
                <a:gd name="connsiteX23" fmla="*/ 541 w 107316"/>
                <a:gd name="connsiteY23" fmla="*/ 358235 h 358997"/>
                <a:gd name="connsiteX24" fmla="*/ 541 w 107316"/>
                <a:gd name="connsiteY24" fmla="*/ 290322 h 358997"/>
                <a:gd name="connsiteX25" fmla="*/ 8066 w 107316"/>
                <a:gd name="connsiteY25" fmla="*/ 227933 h 358997"/>
                <a:gd name="connsiteX26" fmla="*/ 19877 w 107316"/>
                <a:gd name="connsiteY26" fmla="*/ 197453 h 358997"/>
                <a:gd name="connsiteX27" fmla="*/ 31212 w 107316"/>
                <a:gd name="connsiteY27" fmla="*/ 187262 h 358997"/>
                <a:gd name="connsiteX28" fmla="*/ 27402 w 107316"/>
                <a:gd name="connsiteY28" fmla="*/ 135350 h 358997"/>
                <a:gd name="connsiteX29" fmla="*/ 33117 w 107316"/>
                <a:gd name="connsiteY29" fmla="*/ 99727 h 358997"/>
                <a:gd name="connsiteX30" fmla="*/ 43308 w 107316"/>
                <a:gd name="connsiteY30" fmla="*/ 79057 h 358997"/>
                <a:gd name="connsiteX31" fmla="*/ 38070 w 107316"/>
                <a:gd name="connsiteY31" fmla="*/ 70580 h 358997"/>
                <a:gd name="connsiteX32" fmla="*/ 36165 w 107316"/>
                <a:gd name="connsiteY32" fmla="*/ 45910 h 358997"/>
                <a:gd name="connsiteX33" fmla="*/ 36355 w 107316"/>
                <a:gd name="connsiteY33" fmla="*/ 0 h 35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316" h="358997">
                  <a:moveTo>
                    <a:pt x="36355" y="0"/>
                  </a:moveTo>
                  <a:cubicBezTo>
                    <a:pt x="45213" y="3143"/>
                    <a:pt x="55024" y="6096"/>
                    <a:pt x="65597" y="8763"/>
                  </a:cubicBezTo>
                  <a:cubicBezTo>
                    <a:pt x="80646" y="12478"/>
                    <a:pt x="94743" y="14859"/>
                    <a:pt x="107316" y="16383"/>
                  </a:cubicBezTo>
                  <a:cubicBezTo>
                    <a:pt x="103506" y="54007"/>
                    <a:pt x="99696" y="91726"/>
                    <a:pt x="95982" y="129349"/>
                  </a:cubicBezTo>
                  <a:cubicBezTo>
                    <a:pt x="91600" y="118491"/>
                    <a:pt x="87123" y="107632"/>
                    <a:pt x="82742" y="96774"/>
                  </a:cubicBezTo>
                  <a:cubicBezTo>
                    <a:pt x="79980" y="97346"/>
                    <a:pt x="75503" y="97822"/>
                    <a:pt x="70264" y="96774"/>
                  </a:cubicBezTo>
                  <a:cubicBezTo>
                    <a:pt x="63406" y="95440"/>
                    <a:pt x="58644" y="92202"/>
                    <a:pt x="56262" y="90297"/>
                  </a:cubicBezTo>
                  <a:cubicBezTo>
                    <a:pt x="54262" y="93059"/>
                    <a:pt x="51500" y="97441"/>
                    <a:pt x="49404" y="103156"/>
                  </a:cubicBezTo>
                  <a:cubicBezTo>
                    <a:pt x="45309" y="114490"/>
                    <a:pt x="46356" y="124206"/>
                    <a:pt x="46737" y="128968"/>
                  </a:cubicBezTo>
                  <a:cubicBezTo>
                    <a:pt x="47976" y="142494"/>
                    <a:pt x="48357" y="160782"/>
                    <a:pt x="47880" y="186214"/>
                  </a:cubicBezTo>
                  <a:cubicBezTo>
                    <a:pt x="50166" y="186976"/>
                    <a:pt x="54548" y="188690"/>
                    <a:pt x="58453" y="192691"/>
                  </a:cubicBezTo>
                  <a:cubicBezTo>
                    <a:pt x="63787" y="198120"/>
                    <a:pt x="65216" y="204311"/>
                    <a:pt x="65692" y="206692"/>
                  </a:cubicBezTo>
                  <a:cubicBezTo>
                    <a:pt x="69121" y="214027"/>
                    <a:pt x="72550" y="222885"/>
                    <a:pt x="75217" y="233267"/>
                  </a:cubicBezTo>
                  <a:cubicBezTo>
                    <a:pt x="79599" y="250126"/>
                    <a:pt x="80456" y="265081"/>
                    <a:pt x="80170" y="276511"/>
                  </a:cubicBezTo>
                  <a:cubicBezTo>
                    <a:pt x="80265" y="303943"/>
                    <a:pt x="80456" y="331375"/>
                    <a:pt x="80551" y="358807"/>
                  </a:cubicBezTo>
                  <a:cubicBezTo>
                    <a:pt x="74455" y="358521"/>
                    <a:pt x="68454" y="358330"/>
                    <a:pt x="62358" y="358045"/>
                  </a:cubicBezTo>
                  <a:cubicBezTo>
                    <a:pt x="62454" y="325183"/>
                    <a:pt x="62644" y="303943"/>
                    <a:pt x="62739" y="292037"/>
                  </a:cubicBezTo>
                  <a:cubicBezTo>
                    <a:pt x="62835" y="275558"/>
                    <a:pt x="63120" y="251650"/>
                    <a:pt x="54453" y="223361"/>
                  </a:cubicBezTo>
                  <a:cubicBezTo>
                    <a:pt x="49690" y="207931"/>
                    <a:pt x="45309" y="200882"/>
                    <a:pt x="40832" y="200787"/>
                  </a:cubicBezTo>
                  <a:cubicBezTo>
                    <a:pt x="35403" y="200692"/>
                    <a:pt x="30354" y="210788"/>
                    <a:pt x="28640" y="214217"/>
                  </a:cubicBezTo>
                  <a:cubicBezTo>
                    <a:pt x="25211" y="221171"/>
                    <a:pt x="24354" y="227266"/>
                    <a:pt x="24068" y="229362"/>
                  </a:cubicBezTo>
                  <a:cubicBezTo>
                    <a:pt x="20734" y="254413"/>
                    <a:pt x="19591" y="248412"/>
                    <a:pt x="17972" y="266129"/>
                  </a:cubicBezTo>
                  <a:cubicBezTo>
                    <a:pt x="16257" y="284797"/>
                    <a:pt x="15210" y="317563"/>
                    <a:pt x="16448" y="358997"/>
                  </a:cubicBezTo>
                  <a:cubicBezTo>
                    <a:pt x="11114" y="358712"/>
                    <a:pt x="5875" y="358521"/>
                    <a:pt x="541" y="358235"/>
                  </a:cubicBezTo>
                  <a:cubicBezTo>
                    <a:pt x="-316" y="331375"/>
                    <a:pt x="-30" y="308324"/>
                    <a:pt x="541" y="290322"/>
                  </a:cubicBezTo>
                  <a:cubicBezTo>
                    <a:pt x="827" y="280606"/>
                    <a:pt x="3303" y="263080"/>
                    <a:pt x="8066" y="227933"/>
                  </a:cubicBezTo>
                  <a:cubicBezTo>
                    <a:pt x="9018" y="220789"/>
                    <a:pt x="10828" y="208597"/>
                    <a:pt x="19877" y="197453"/>
                  </a:cubicBezTo>
                  <a:cubicBezTo>
                    <a:pt x="23973" y="192500"/>
                    <a:pt x="28259" y="189166"/>
                    <a:pt x="31212" y="187262"/>
                  </a:cubicBezTo>
                  <a:cubicBezTo>
                    <a:pt x="27306" y="165830"/>
                    <a:pt x="26925" y="148018"/>
                    <a:pt x="27402" y="135350"/>
                  </a:cubicBezTo>
                  <a:cubicBezTo>
                    <a:pt x="28164" y="115633"/>
                    <a:pt x="31021" y="105632"/>
                    <a:pt x="33117" y="99727"/>
                  </a:cubicBezTo>
                  <a:cubicBezTo>
                    <a:pt x="36260" y="90773"/>
                    <a:pt x="40260" y="83725"/>
                    <a:pt x="43308" y="79057"/>
                  </a:cubicBezTo>
                  <a:cubicBezTo>
                    <a:pt x="41499" y="76867"/>
                    <a:pt x="39594" y="74104"/>
                    <a:pt x="38070" y="70580"/>
                  </a:cubicBezTo>
                  <a:cubicBezTo>
                    <a:pt x="33498" y="60103"/>
                    <a:pt x="35117" y="50197"/>
                    <a:pt x="36165" y="45910"/>
                  </a:cubicBezTo>
                  <a:cubicBezTo>
                    <a:pt x="36069" y="30671"/>
                    <a:pt x="36260" y="15335"/>
                    <a:pt x="36355" y="0"/>
                  </a:cubicBez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D1DEBEA0-9D4A-4691-815E-EA7EC8A672E3}"/>
                </a:ext>
              </a:extLst>
            </p:cNvPr>
            <p:cNvSpPr/>
            <p:nvPr/>
          </p:nvSpPr>
          <p:spPr>
            <a:xfrm>
              <a:off x="745147" y="3857434"/>
              <a:ext cx="67586" cy="176994"/>
            </a:xfrm>
            <a:custGeom>
              <a:avLst/>
              <a:gdLst>
                <a:gd name="connsiteX0" fmla="*/ 22091 w 67586"/>
                <a:gd name="connsiteY0" fmla="*/ 0 h 176994"/>
                <a:gd name="connsiteX1" fmla="*/ 39141 w 67586"/>
                <a:gd name="connsiteY1" fmla="*/ 3810 h 176994"/>
                <a:gd name="connsiteX2" fmla="*/ 42951 w 67586"/>
                <a:gd name="connsiteY2" fmla="*/ 109633 h 176994"/>
                <a:gd name="connsiteX3" fmla="*/ 67239 w 67586"/>
                <a:gd name="connsiteY3" fmla="*/ 138113 h 176994"/>
                <a:gd name="connsiteX4" fmla="*/ 49809 w 67586"/>
                <a:gd name="connsiteY4" fmla="*/ 173355 h 176994"/>
                <a:gd name="connsiteX5" fmla="*/ 20567 w 67586"/>
                <a:gd name="connsiteY5" fmla="*/ 174117 h 176994"/>
                <a:gd name="connsiteX6" fmla="*/ 88 w 67586"/>
                <a:gd name="connsiteY6" fmla="*/ 140017 h 176994"/>
                <a:gd name="connsiteX7" fmla="*/ 15995 w 67586"/>
                <a:gd name="connsiteY7" fmla="*/ 113443 h 176994"/>
                <a:gd name="connsiteX8" fmla="*/ 26949 w 67586"/>
                <a:gd name="connsiteY8" fmla="*/ 109252 h 176994"/>
                <a:gd name="connsiteX9" fmla="*/ 22091 w 67586"/>
                <a:gd name="connsiteY9" fmla="*/ 0 h 17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6" h="176994">
                  <a:moveTo>
                    <a:pt x="22091" y="0"/>
                  </a:moveTo>
                  <a:cubicBezTo>
                    <a:pt x="27806" y="1238"/>
                    <a:pt x="33426" y="2572"/>
                    <a:pt x="39141" y="3810"/>
                  </a:cubicBezTo>
                  <a:cubicBezTo>
                    <a:pt x="40379" y="39052"/>
                    <a:pt x="41712" y="74295"/>
                    <a:pt x="42951" y="109633"/>
                  </a:cubicBezTo>
                  <a:cubicBezTo>
                    <a:pt x="55905" y="113919"/>
                    <a:pt x="65334" y="124873"/>
                    <a:pt x="67239" y="138113"/>
                  </a:cubicBezTo>
                  <a:cubicBezTo>
                    <a:pt x="69240" y="152114"/>
                    <a:pt x="62477" y="166688"/>
                    <a:pt x="49809" y="173355"/>
                  </a:cubicBezTo>
                  <a:cubicBezTo>
                    <a:pt x="35997" y="180689"/>
                    <a:pt x="22186" y="174784"/>
                    <a:pt x="20567" y="174117"/>
                  </a:cubicBezTo>
                  <a:cubicBezTo>
                    <a:pt x="7422" y="168212"/>
                    <a:pt x="-960" y="154210"/>
                    <a:pt x="88" y="140017"/>
                  </a:cubicBezTo>
                  <a:cubicBezTo>
                    <a:pt x="850" y="129159"/>
                    <a:pt x="6946" y="119063"/>
                    <a:pt x="15995" y="113443"/>
                  </a:cubicBezTo>
                  <a:cubicBezTo>
                    <a:pt x="20186" y="110871"/>
                    <a:pt x="24186" y="109823"/>
                    <a:pt x="26949" y="109252"/>
                  </a:cubicBezTo>
                  <a:cubicBezTo>
                    <a:pt x="25425" y="72771"/>
                    <a:pt x="23710" y="36385"/>
                    <a:pt x="22091" y="0"/>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18CB9E45-E6FB-4C0E-896C-B05C081A5CA1}"/>
                </a:ext>
              </a:extLst>
            </p:cNvPr>
            <p:cNvSpPr/>
            <p:nvPr/>
          </p:nvSpPr>
          <p:spPr>
            <a:xfrm>
              <a:off x="826007" y="3874483"/>
              <a:ext cx="128587" cy="304481"/>
            </a:xfrm>
            <a:custGeom>
              <a:avLst/>
              <a:gdLst>
                <a:gd name="connsiteX0" fmla="*/ 381 w 128587"/>
                <a:gd name="connsiteY0" fmla="*/ 0 h 304481"/>
                <a:gd name="connsiteX1" fmla="*/ 0 w 128587"/>
                <a:gd name="connsiteY1" fmla="*/ 250603 h 304481"/>
                <a:gd name="connsiteX2" fmla="*/ 66389 w 128587"/>
                <a:gd name="connsiteY2" fmla="*/ 304419 h 304481"/>
                <a:gd name="connsiteX3" fmla="*/ 127825 w 128587"/>
                <a:gd name="connsiteY3" fmla="*/ 245269 h 304481"/>
                <a:gd name="connsiteX4" fmla="*/ 128588 w 128587"/>
                <a:gd name="connsiteY4" fmla="*/ 14764 h 304481"/>
                <a:gd name="connsiteX5" fmla="*/ 68294 w 128587"/>
                <a:gd name="connsiteY5" fmla="*/ 11335 h 304481"/>
                <a:gd name="connsiteX6" fmla="*/ 381 w 128587"/>
                <a:gd name="connsiteY6" fmla="*/ 0 h 30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 h="304481">
                  <a:moveTo>
                    <a:pt x="381" y="0"/>
                  </a:moveTo>
                  <a:cubicBezTo>
                    <a:pt x="286" y="83534"/>
                    <a:pt x="95" y="167069"/>
                    <a:pt x="0" y="250603"/>
                  </a:cubicBezTo>
                  <a:cubicBezTo>
                    <a:pt x="5334" y="282607"/>
                    <a:pt x="34004" y="305848"/>
                    <a:pt x="66389" y="304419"/>
                  </a:cubicBezTo>
                  <a:cubicBezTo>
                    <a:pt x="98679" y="302990"/>
                    <a:pt x="125158" y="277559"/>
                    <a:pt x="127825" y="245269"/>
                  </a:cubicBezTo>
                  <a:cubicBezTo>
                    <a:pt x="128111" y="168402"/>
                    <a:pt x="128302" y="91535"/>
                    <a:pt x="128588" y="14764"/>
                  </a:cubicBezTo>
                  <a:cubicBezTo>
                    <a:pt x="110204" y="14669"/>
                    <a:pt x="90011" y="13716"/>
                    <a:pt x="68294" y="11335"/>
                  </a:cubicBezTo>
                  <a:cubicBezTo>
                    <a:pt x="43243" y="8668"/>
                    <a:pt x="20574" y="4572"/>
                    <a:pt x="381" y="0"/>
                  </a:cubicBez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F2392F64-4842-4777-B212-520984F52CE2}"/>
                </a:ext>
              </a:extLst>
            </p:cNvPr>
            <p:cNvSpPr/>
            <p:nvPr/>
          </p:nvSpPr>
          <p:spPr>
            <a:xfrm>
              <a:off x="977645" y="3874102"/>
              <a:ext cx="129349" cy="304073"/>
            </a:xfrm>
            <a:custGeom>
              <a:avLst/>
              <a:gdLst>
                <a:gd name="connsiteX0" fmla="*/ 762 w 129349"/>
                <a:gd name="connsiteY0" fmla="*/ 15145 h 304073"/>
                <a:gd name="connsiteX1" fmla="*/ 0 w 129349"/>
                <a:gd name="connsiteY1" fmla="*/ 251365 h 304073"/>
                <a:gd name="connsiteX2" fmla="*/ 66389 w 129349"/>
                <a:gd name="connsiteY2" fmla="*/ 304038 h 304073"/>
                <a:gd name="connsiteX3" fmla="*/ 128588 w 129349"/>
                <a:gd name="connsiteY3" fmla="*/ 250984 h 304073"/>
                <a:gd name="connsiteX4" fmla="*/ 129350 w 129349"/>
                <a:gd name="connsiteY4" fmla="*/ 238506 h 304073"/>
                <a:gd name="connsiteX5" fmla="*/ 128588 w 129349"/>
                <a:gd name="connsiteY5" fmla="*/ 0 h 304073"/>
                <a:gd name="connsiteX6" fmla="*/ 56579 w 129349"/>
                <a:gd name="connsiteY6" fmla="*/ 12478 h 304073"/>
                <a:gd name="connsiteX7" fmla="*/ 762 w 129349"/>
                <a:gd name="connsiteY7" fmla="*/ 15145 h 30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49" h="304073">
                  <a:moveTo>
                    <a:pt x="762" y="15145"/>
                  </a:moveTo>
                  <a:cubicBezTo>
                    <a:pt x="476" y="93916"/>
                    <a:pt x="286" y="172593"/>
                    <a:pt x="0" y="251365"/>
                  </a:cubicBezTo>
                  <a:cubicBezTo>
                    <a:pt x="6572" y="282797"/>
                    <a:pt x="34862" y="305086"/>
                    <a:pt x="66389" y="304038"/>
                  </a:cubicBezTo>
                  <a:cubicBezTo>
                    <a:pt x="96488" y="303085"/>
                    <a:pt x="122492" y="281083"/>
                    <a:pt x="128588" y="250984"/>
                  </a:cubicBezTo>
                  <a:cubicBezTo>
                    <a:pt x="128873" y="246793"/>
                    <a:pt x="129064" y="242602"/>
                    <a:pt x="129350" y="238506"/>
                  </a:cubicBezTo>
                  <a:cubicBezTo>
                    <a:pt x="129064" y="158972"/>
                    <a:pt x="128873" y="79534"/>
                    <a:pt x="128588" y="0"/>
                  </a:cubicBezTo>
                  <a:cubicBezTo>
                    <a:pt x="107633" y="5143"/>
                    <a:pt x="83439" y="9811"/>
                    <a:pt x="56579" y="12478"/>
                  </a:cubicBezTo>
                  <a:cubicBezTo>
                    <a:pt x="36481" y="14573"/>
                    <a:pt x="17812" y="15240"/>
                    <a:pt x="762" y="15145"/>
                  </a:cubicBezTo>
                  <a:close/>
                </a:path>
              </a:pathLst>
            </a:custGeom>
            <a:grp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790EC8A3-3B03-447F-8270-A68F6C922A9C}"/>
                </a:ext>
              </a:extLst>
            </p:cNvPr>
            <p:cNvSpPr/>
            <p:nvPr/>
          </p:nvSpPr>
          <p:spPr>
            <a:xfrm>
              <a:off x="849724" y="2945129"/>
              <a:ext cx="233933" cy="233933"/>
            </a:xfrm>
            <a:custGeom>
              <a:avLst/>
              <a:gdLst>
                <a:gd name="connsiteX0" fmla="*/ 233934 w 233933"/>
                <a:gd name="connsiteY0" fmla="*/ 116967 h 233933"/>
                <a:gd name="connsiteX1" fmla="*/ 116967 w 233933"/>
                <a:gd name="connsiteY1" fmla="*/ 233934 h 233933"/>
                <a:gd name="connsiteX2" fmla="*/ 0 w 233933"/>
                <a:gd name="connsiteY2" fmla="*/ 116967 h 233933"/>
                <a:gd name="connsiteX3" fmla="*/ 116967 w 233933"/>
                <a:gd name="connsiteY3" fmla="*/ 0 h 233933"/>
                <a:gd name="connsiteX4" fmla="*/ 233934 w 233933"/>
                <a:gd name="connsiteY4" fmla="*/ 116967 h 23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3" h="233933">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grpFill/>
            <a:ln w="9525"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30B17428-A565-4197-AA5B-A3557C56764A}"/>
                </a:ext>
              </a:extLst>
            </p:cNvPr>
            <p:cNvSpPr/>
            <p:nvPr/>
          </p:nvSpPr>
          <p:spPr>
            <a:xfrm>
              <a:off x="1329975" y="3401091"/>
              <a:ext cx="186499" cy="186499"/>
            </a:xfrm>
            <a:custGeom>
              <a:avLst/>
              <a:gdLst>
                <a:gd name="connsiteX0" fmla="*/ 186499 w 186499"/>
                <a:gd name="connsiteY0" fmla="*/ 93250 h 186499"/>
                <a:gd name="connsiteX1" fmla="*/ 93250 w 186499"/>
                <a:gd name="connsiteY1" fmla="*/ 186499 h 186499"/>
                <a:gd name="connsiteX2" fmla="*/ 0 w 186499"/>
                <a:gd name="connsiteY2" fmla="*/ 93250 h 186499"/>
                <a:gd name="connsiteX3" fmla="*/ 93250 w 186499"/>
                <a:gd name="connsiteY3" fmla="*/ 0 h 186499"/>
                <a:gd name="connsiteX4" fmla="*/ 186499 w 186499"/>
                <a:gd name="connsiteY4" fmla="*/ 93250 h 18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99" h="186499">
                  <a:moveTo>
                    <a:pt x="186499" y="93250"/>
                  </a:moveTo>
                  <a:cubicBezTo>
                    <a:pt x="186499" y="144750"/>
                    <a:pt x="144750" y="186499"/>
                    <a:pt x="93250" y="186499"/>
                  </a:cubicBezTo>
                  <a:cubicBezTo>
                    <a:pt x="41749" y="186499"/>
                    <a:pt x="0" y="144750"/>
                    <a:pt x="0" y="93250"/>
                  </a:cubicBezTo>
                  <a:cubicBezTo>
                    <a:pt x="0" y="41749"/>
                    <a:pt x="41749" y="0"/>
                    <a:pt x="93250" y="0"/>
                  </a:cubicBezTo>
                  <a:cubicBezTo>
                    <a:pt x="144750" y="0"/>
                    <a:pt x="186499" y="41749"/>
                    <a:pt x="186499" y="93250"/>
                  </a:cubicBezTo>
                  <a:close/>
                </a:path>
              </a:pathLst>
            </a:custGeom>
            <a:grpFill/>
            <a:ln w="9525" cap="flat">
              <a:noFill/>
              <a:prstDash val="solid"/>
              <a:miter/>
            </a:ln>
          </p:spPr>
          <p:txBody>
            <a:bodyPr rtlCol="0" anchor="ctr"/>
            <a:lstStyle/>
            <a:p>
              <a:endParaRPr lang="es-PE"/>
            </a:p>
          </p:txBody>
        </p:sp>
        <p:sp>
          <p:nvSpPr>
            <p:cNvPr id="26" name="Forma libre: forma 25">
              <a:extLst>
                <a:ext uri="{FF2B5EF4-FFF2-40B4-BE49-F238E27FC236}">
                  <a16:creationId xmlns:a16="http://schemas.microsoft.com/office/drawing/2014/main" id="{EB0DAD32-F0A0-468A-9218-D0C74E360F03}"/>
                </a:ext>
              </a:extLst>
            </p:cNvPr>
            <p:cNvSpPr/>
            <p:nvPr/>
          </p:nvSpPr>
          <p:spPr>
            <a:xfrm>
              <a:off x="1734406" y="3441762"/>
              <a:ext cx="168973" cy="168973"/>
            </a:xfrm>
            <a:custGeom>
              <a:avLst/>
              <a:gdLst>
                <a:gd name="connsiteX0" fmla="*/ 168974 w 168973"/>
                <a:gd name="connsiteY0" fmla="*/ 84487 h 168973"/>
                <a:gd name="connsiteX1" fmla="*/ 84487 w 168973"/>
                <a:gd name="connsiteY1" fmla="*/ 168973 h 168973"/>
                <a:gd name="connsiteX2" fmla="*/ 0 w 168973"/>
                <a:gd name="connsiteY2" fmla="*/ 84487 h 168973"/>
                <a:gd name="connsiteX3" fmla="*/ 84487 w 168973"/>
                <a:gd name="connsiteY3" fmla="*/ 0 h 168973"/>
                <a:gd name="connsiteX4" fmla="*/ 168974 w 168973"/>
                <a:gd name="connsiteY4" fmla="*/ 84487 h 16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3" h="168973">
                  <a:moveTo>
                    <a:pt x="168974" y="84487"/>
                  </a:moveTo>
                  <a:cubicBezTo>
                    <a:pt x="168974" y="131147"/>
                    <a:pt x="131147" y="168973"/>
                    <a:pt x="84487" y="168973"/>
                  </a:cubicBezTo>
                  <a:cubicBezTo>
                    <a:pt x="37826" y="168973"/>
                    <a:pt x="0" y="131147"/>
                    <a:pt x="0" y="84487"/>
                  </a:cubicBezTo>
                  <a:cubicBezTo>
                    <a:pt x="0" y="37826"/>
                    <a:pt x="37826" y="0"/>
                    <a:pt x="84487" y="0"/>
                  </a:cubicBezTo>
                  <a:cubicBezTo>
                    <a:pt x="131148" y="0"/>
                    <a:pt x="168974" y="37826"/>
                    <a:pt x="168974" y="84487"/>
                  </a:cubicBezTo>
                  <a:close/>
                </a:path>
              </a:pathLst>
            </a:custGeom>
            <a:grpFill/>
            <a:ln w="9525" cap="flat">
              <a:noFill/>
              <a:prstDash val="solid"/>
              <a:miter/>
            </a:ln>
          </p:spPr>
          <p:txBody>
            <a:bodyPr rtlCol="0" anchor="ctr"/>
            <a:lstStyle/>
            <a:p>
              <a:endParaRPr lang="es-PE"/>
            </a:p>
          </p:txBody>
        </p:sp>
        <p:sp>
          <p:nvSpPr>
            <p:cNvPr id="27" name="Forma libre: forma 26">
              <a:extLst>
                <a:ext uri="{FF2B5EF4-FFF2-40B4-BE49-F238E27FC236}">
                  <a16:creationId xmlns:a16="http://schemas.microsoft.com/office/drawing/2014/main" id="{32D47BD4-6AB7-41E2-A951-8970FD8EA423}"/>
                </a:ext>
              </a:extLst>
            </p:cNvPr>
            <p:cNvSpPr/>
            <p:nvPr/>
          </p:nvSpPr>
          <p:spPr>
            <a:xfrm>
              <a:off x="1251788" y="3605116"/>
              <a:ext cx="342505" cy="321750"/>
            </a:xfrm>
            <a:custGeom>
              <a:avLst/>
              <a:gdLst>
                <a:gd name="connsiteX0" fmla="*/ 158101 w 342505"/>
                <a:gd name="connsiteY0" fmla="*/ 2381 h 321750"/>
                <a:gd name="connsiteX1" fmla="*/ 99713 w 342505"/>
                <a:gd name="connsiteY1" fmla="*/ 2381 h 321750"/>
                <a:gd name="connsiteX2" fmla="*/ 42087 w 342505"/>
                <a:gd name="connsiteY2" fmla="*/ 59246 h 321750"/>
                <a:gd name="connsiteX3" fmla="*/ 8749 w 342505"/>
                <a:gd name="connsiteY3" fmla="*/ 160877 h 321750"/>
                <a:gd name="connsiteX4" fmla="*/ 1129 w 342505"/>
                <a:gd name="connsiteY4" fmla="*/ 304991 h 321750"/>
                <a:gd name="connsiteX5" fmla="*/ 30657 w 342505"/>
                <a:gd name="connsiteY5" fmla="*/ 321659 h 321750"/>
                <a:gd name="connsiteX6" fmla="*/ 57993 w 342505"/>
                <a:gd name="connsiteY6" fmla="*/ 298895 h 321750"/>
                <a:gd name="connsiteX7" fmla="*/ 61041 w 342505"/>
                <a:gd name="connsiteY7" fmla="*/ 197263 h 321750"/>
                <a:gd name="connsiteX8" fmla="*/ 79234 w 342505"/>
                <a:gd name="connsiteY8" fmla="*/ 115348 h 321750"/>
                <a:gd name="connsiteX9" fmla="*/ 79996 w 342505"/>
                <a:gd name="connsiteY9" fmla="*/ 249555 h 321750"/>
                <a:gd name="connsiteX10" fmla="*/ 264305 w 342505"/>
                <a:gd name="connsiteY10" fmla="*/ 248031 h 321750"/>
                <a:gd name="connsiteX11" fmla="*/ 262781 w 342505"/>
                <a:gd name="connsiteY11" fmla="*/ 113824 h 321750"/>
                <a:gd name="connsiteX12" fmla="*/ 280974 w 342505"/>
                <a:gd name="connsiteY12" fmla="*/ 205550 h 321750"/>
                <a:gd name="connsiteX13" fmla="*/ 284784 w 342505"/>
                <a:gd name="connsiteY13" fmla="*/ 299561 h 321750"/>
                <a:gd name="connsiteX14" fmla="*/ 313644 w 342505"/>
                <a:gd name="connsiteY14" fmla="*/ 320040 h 321750"/>
                <a:gd name="connsiteX15" fmla="*/ 342505 w 342505"/>
                <a:gd name="connsiteY15" fmla="*/ 299561 h 321750"/>
                <a:gd name="connsiteX16" fmla="*/ 333361 w 342505"/>
                <a:gd name="connsiteY16" fmla="*/ 160782 h 321750"/>
                <a:gd name="connsiteX17" fmla="*/ 307548 w 342505"/>
                <a:gd name="connsiteY17" fmla="*/ 63722 h 321750"/>
                <a:gd name="connsiteX18" fmla="*/ 243064 w 342505"/>
                <a:gd name="connsiteY18" fmla="*/ 0 h 321750"/>
                <a:gd name="connsiteX19" fmla="*/ 158101 w 342505"/>
                <a:gd name="connsiteY19" fmla="*/ 2381 h 3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505" h="321750">
                  <a:moveTo>
                    <a:pt x="158101" y="2381"/>
                  </a:moveTo>
                  <a:cubicBezTo>
                    <a:pt x="138670" y="2381"/>
                    <a:pt x="119144" y="2381"/>
                    <a:pt x="99713" y="2381"/>
                  </a:cubicBezTo>
                  <a:cubicBezTo>
                    <a:pt x="83997" y="12668"/>
                    <a:pt x="60946" y="30575"/>
                    <a:pt x="42087" y="59246"/>
                  </a:cubicBezTo>
                  <a:cubicBezTo>
                    <a:pt x="34848" y="70199"/>
                    <a:pt x="19798" y="95631"/>
                    <a:pt x="8749" y="160877"/>
                  </a:cubicBezTo>
                  <a:cubicBezTo>
                    <a:pt x="2939" y="195167"/>
                    <a:pt x="-2395" y="244507"/>
                    <a:pt x="1129" y="304991"/>
                  </a:cubicBezTo>
                  <a:cubicBezTo>
                    <a:pt x="6844" y="316040"/>
                    <a:pt x="18560" y="322612"/>
                    <a:pt x="30657" y="321659"/>
                  </a:cubicBezTo>
                  <a:cubicBezTo>
                    <a:pt x="43515" y="320707"/>
                    <a:pt x="54564" y="311563"/>
                    <a:pt x="57993" y="298895"/>
                  </a:cubicBezTo>
                  <a:cubicBezTo>
                    <a:pt x="55898" y="270986"/>
                    <a:pt x="55803" y="236411"/>
                    <a:pt x="61041" y="197263"/>
                  </a:cubicBezTo>
                  <a:cubicBezTo>
                    <a:pt x="65232" y="165735"/>
                    <a:pt x="72090" y="138208"/>
                    <a:pt x="79234" y="115348"/>
                  </a:cubicBezTo>
                  <a:cubicBezTo>
                    <a:pt x="79520" y="160115"/>
                    <a:pt x="79710" y="204788"/>
                    <a:pt x="79996" y="249555"/>
                  </a:cubicBezTo>
                  <a:cubicBezTo>
                    <a:pt x="141432" y="249079"/>
                    <a:pt x="202869" y="248507"/>
                    <a:pt x="264305" y="248031"/>
                  </a:cubicBezTo>
                  <a:cubicBezTo>
                    <a:pt x="263829" y="203263"/>
                    <a:pt x="263257" y="158591"/>
                    <a:pt x="262781" y="113824"/>
                  </a:cubicBezTo>
                  <a:cubicBezTo>
                    <a:pt x="270020" y="139732"/>
                    <a:pt x="276783" y="170593"/>
                    <a:pt x="280974" y="205550"/>
                  </a:cubicBezTo>
                  <a:cubicBezTo>
                    <a:pt x="285165" y="240792"/>
                    <a:pt x="285831" y="272510"/>
                    <a:pt x="284784" y="299561"/>
                  </a:cubicBezTo>
                  <a:cubicBezTo>
                    <a:pt x="289070" y="311753"/>
                    <a:pt x="300690" y="320040"/>
                    <a:pt x="313644" y="320040"/>
                  </a:cubicBezTo>
                  <a:cubicBezTo>
                    <a:pt x="326598" y="320040"/>
                    <a:pt x="338219" y="311753"/>
                    <a:pt x="342505" y="299561"/>
                  </a:cubicBezTo>
                  <a:cubicBezTo>
                    <a:pt x="342410" y="242411"/>
                    <a:pt x="337933" y="195167"/>
                    <a:pt x="333361" y="160782"/>
                  </a:cubicBezTo>
                  <a:cubicBezTo>
                    <a:pt x="325646" y="102013"/>
                    <a:pt x="317931" y="81439"/>
                    <a:pt x="307548" y="63722"/>
                  </a:cubicBezTo>
                  <a:cubicBezTo>
                    <a:pt x="288022" y="30480"/>
                    <a:pt x="260971" y="10763"/>
                    <a:pt x="243064" y="0"/>
                  </a:cubicBezTo>
                  <a:cubicBezTo>
                    <a:pt x="214775" y="857"/>
                    <a:pt x="186486" y="1619"/>
                    <a:pt x="158101" y="2381"/>
                  </a:cubicBezTo>
                  <a:close/>
                </a:path>
              </a:pathLst>
            </a:custGeom>
            <a:grpFill/>
            <a:ln w="9525" cap="flat">
              <a:no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548F457A-4A77-4B50-A6D2-2335E881FBBB}"/>
                </a:ext>
              </a:extLst>
            </p:cNvPr>
            <p:cNvSpPr/>
            <p:nvPr/>
          </p:nvSpPr>
          <p:spPr>
            <a:xfrm>
              <a:off x="1330261" y="3862863"/>
              <a:ext cx="185070" cy="314986"/>
            </a:xfrm>
            <a:custGeom>
              <a:avLst/>
              <a:gdLst>
                <a:gd name="connsiteX0" fmla="*/ 0 w 185070"/>
                <a:gd name="connsiteY0" fmla="*/ 191 h 314986"/>
                <a:gd name="connsiteX1" fmla="*/ 1524 w 185070"/>
                <a:gd name="connsiteY1" fmla="*/ 285274 h 314986"/>
                <a:gd name="connsiteX2" fmla="*/ 39433 w 185070"/>
                <a:gd name="connsiteY2" fmla="*/ 314801 h 314986"/>
                <a:gd name="connsiteX3" fmla="*/ 85725 w 185070"/>
                <a:gd name="connsiteY3" fmla="*/ 285941 h 314986"/>
                <a:gd name="connsiteX4" fmla="*/ 84963 w 185070"/>
                <a:gd name="connsiteY4" fmla="*/ 94869 h 314986"/>
                <a:gd name="connsiteX5" fmla="*/ 103156 w 185070"/>
                <a:gd name="connsiteY5" fmla="*/ 96393 h 314986"/>
                <a:gd name="connsiteX6" fmla="*/ 100870 w 185070"/>
                <a:gd name="connsiteY6" fmla="*/ 284417 h 314986"/>
                <a:gd name="connsiteX7" fmla="*/ 143351 w 185070"/>
                <a:gd name="connsiteY7" fmla="*/ 314706 h 314986"/>
                <a:gd name="connsiteX8" fmla="*/ 184309 w 185070"/>
                <a:gd name="connsiteY8" fmla="*/ 283655 h 314986"/>
                <a:gd name="connsiteX9" fmla="*/ 185071 w 185070"/>
                <a:gd name="connsiteY9" fmla="*/ 0 h 314986"/>
                <a:gd name="connsiteX10" fmla="*/ 0 w 185070"/>
                <a:gd name="connsiteY10" fmla="*/ 191 h 3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070" h="314986">
                  <a:moveTo>
                    <a:pt x="0" y="191"/>
                  </a:moveTo>
                  <a:cubicBezTo>
                    <a:pt x="476" y="95250"/>
                    <a:pt x="1048" y="190310"/>
                    <a:pt x="1524" y="285274"/>
                  </a:cubicBezTo>
                  <a:cubicBezTo>
                    <a:pt x="7810" y="301752"/>
                    <a:pt x="22574" y="313277"/>
                    <a:pt x="39433" y="314801"/>
                  </a:cubicBezTo>
                  <a:cubicBezTo>
                    <a:pt x="58864" y="316611"/>
                    <a:pt x="77914" y="304991"/>
                    <a:pt x="85725" y="285941"/>
                  </a:cubicBezTo>
                  <a:cubicBezTo>
                    <a:pt x="85439" y="222218"/>
                    <a:pt x="85249" y="158496"/>
                    <a:pt x="84963" y="94869"/>
                  </a:cubicBezTo>
                  <a:cubicBezTo>
                    <a:pt x="91059" y="95345"/>
                    <a:pt x="97060" y="95917"/>
                    <a:pt x="103156" y="96393"/>
                  </a:cubicBezTo>
                  <a:cubicBezTo>
                    <a:pt x="102394" y="159068"/>
                    <a:pt x="101632" y="221742"/>
                    <a:pt x="100870" y="284417"/>
                  </a:cubicBezTo>
                  <a:cubicBezTo>
                    <a:pt x="106870" y="302800"/>
                    <a:pt x="124206" y="315087"/>
                    <a:pt x="143351" y="314706"/>
                  </a:cubicBezTo>
                  <a:cubicBezTo>
                    <a:pt x="162211" y="314325"/>
                    <a:pt x="178784" y="301752"/>
                    <a:pt x="184309" y="283655"/>
                  </a:cubicBezTo>
                  <a:cubicBezTo>
                    <a:pt x="184594" y="189071"/>
                    <a:pt x="184785" y="94583"/>
                    <a:pt x="185071" y="0"/>
                  </a:cubicBezTo>
                  <a:cubicBezTo>
                    <a:pt x="123444" y="191"/>
                    <a:pt x="61722" y="191"/>
                    <a:pt x="0" y="191"/>
                  </a:cubicBezTo>
                  <a:close/>
                </a:path>
              </a:pathLst>
            </a:custGeom>
            <a:grpFill/>
            <a:ln w="9525" cap="flat">
              <a:no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726395AD-1AC0-427E-A46F-2FC87E9860B9}"/>
                </a:ext>
              </a:extLst>
            </p:cNvPr>
            <p:cNvSpPr/>
            <p:nvPr/>
          </p:nvSpPr>
          <p:spPr>
            <a:xfrm>
              <a:off x="1635632" y="3620668"/>
              <a:ext cx="369093" cy="354294"/>
            </a:xfrm>
            <a:custGeom>
              <a:avLst/>
              <a:gdLst>
                <a:gd name="connsiteX0" fmla="*/ 176975 w 369093"/>
                <a:gd name="connsiteY0" fmla="*/ 260 h 354294"/>
                <a:gd name="connsiteX1" fmla="*/ 118300 w 369093"/>
                <a:gd name="connsiteY1" fmla="*/ 11404 h 354294"/>
                <a:gd name="connsiteX2" fmla="*/ 50578 w 369093"/>
                <a:gd name="connsiteY2" fmla="*/ 73126 h 354294"/>
                <a:gd name="connsiteX3" fmla="*/ 6096 w 369093"/>
                <a:gd name="connsiteY3" fmla="*/ 206571 h 354294"/>
                <a:gd name="connsiteX4" fmla="*/ 0 w 369093"/>
                <a:gd name="connsiteY4" fmla="*/ 248005 h 354294"/>
                <a:gd name="connsiteX5" fmla="*/ 18193 w 369093"/>
                <a:gd name="connsiteY5" fmla="*/ 273246 h 354294"/>
                <a:gd name="connsiteX6" fmla="*/ 49530 w 369093"/>
                <a:gd name="connsiteY6" fmla="*/ 258101 h 354294"/>
                <a:gd name="connsiteX7" fmla="*/ 58674 w 369093"/>
                <a:gd name="connsiteY7" fmla="*/ 197427 h 354294"/>
                <a:gd name="connsiteX8" fmla="*/ 84963 w 369093"/>
                <a:gd name="connsiteY8" fmla="*/ 119608 h 354294"/>
                <a:gd name="connsiteX9" fmla="*/ 71818 w 369093"/>
                <a:gd name="connsiteY9" fmla="*/ 211619 h 354294"/>
                <a:gd name="connsiteX10" fmla="*/ 63722 w 369093"/>
                <a:gd name="connsiteY10" fmla="*/ 276294 h 354294"/>
                <a:gd name="connsiteX11" fmla="*/ 63722 w 369093"/>
                <a:gd name="connsiteY11" fmla="*/ 324872 h 354294"/>
                <a:gd name="connsiteX12" fmla="*/ 99155 w 369093"/>
                <a:gd name="connsiteY12" fmla="*/ 344493 h 354294"/>
                <a:gd name="connsiteX13" fmla="*/ 106299 w 369093"/>
                <a:gd name="connsiteY13" fmla="*/ 346874 h 354294"/>
                <a:gd name="connsiteX14" fmla="*/ 183071 w 369093"/>
                <a:gd name="connsiteY14" fmla="*/ 354113 h 354294"/>
                <a:gd name="connsiteX15" fmla="*/ 260890 w 369093"/>
                <a:gd name="connsiteY15" fmla="*/ 348017 h 354294"/>
                <a:gd name="connsiteX16" fmla="*/ 306419 w 369093"/>
                <a:gd name="connsiteY16" fmla="*/ 324776 h 354294"/>
                <a:gd name="connsiteX17" fmla="*/ 301371 w 369093"/>
                <a:gd name="connsiteY17" fmla="*/ 235813 h 354294"/>
                <a:gd name="connsiteX18" fmla="*/ 282130 w 369093"/>
                <a:gd name="connsiteY18" fmla="*/ 116465 h 354294"/>
                <a:gd name="connsiteX19" fmla="*/ 308420 w 369093"/>
                <a:gd name="connsiteY19" fmla="*/ 187235 h 354294"/>
                <a:gd name="connsiteX20" fmla="*/ 315468 w 369093"/>
                <a:gd name="connsiteY20" fmla="*/ 246862 h 354294"/>
                <a:gd name="connsiteX21" fmla="*/ 336709 w 369093"/>
                <a:gd name="connsiteY21" fmla="*/ 272103 h 354294"/>
                <a:gd name="connsiteX22" fmla="*/ 369094 w 369093"/>
                <a:gd name="connsiteY22" fmla="*/ 255910 h 354294"/>
                <a:gd name="connsiteX23" fmla="*/ 368046 w 369093"/>
                <a:gd name="connsiteY23" fmla="*/ 222573 h 354294"/>
                <a:gd name="connsiteX24" fmla="*/ 354616 w 369093"/>
                <a:gd name="connsiteY24" fmla="*/ 160946 h 354294"/>
                <a:gd name="connsiteX25" fmla="*/ 335661 w 369093"/>
                <a:gd name="connsiteY25" fmla="*/ 100177 h 354294"/>
                <a:gd name="connsiteX26" fmla="*/ 276987 w 369093"/>
                <a:gd name="connsiteY26" fmla="*/ 23310 h 354294"/>
                <a:gd name="connsiteX27" fmla="*/ 176975 w 369093"/>
                <a:gd name="connsiteY27" fmla="*/ 260 h 35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9093" h="354294">
                  <a:moveTo>
                    <a:pt x="176975" y="260"/>
                  </a:moveTo>
                  <a:cubicBezTo>
                    <a:pt x="161830" y="736"/>
                    <a:pt x="141637" y="1307"/>
                    <a:pt x="118300" y="11404"/>
                  </a:cubicBezTo>
                  <a:cubicBezTo>
                    <a:pt x="82296" y="26930"/>
                    <a:pt x="63055" y="54647"/>
                    <a:pt x="50578" y="73126"/>
                  </a:cubicBezTo>
                  <a:cubicBezTo>
                    <a:pt x="22955" y="113988"/>
                    <a:pt x="15335" y="155708"/>
                    <a:pt x="6096" y="206571"/>
                  </a:cubicBezTo>
                  <a:cubicBezTo>
                    <a:pt x="2953" y="223907"/>
                    <a:pt x="1143" y="238289"/>
                    <a:pt x="0" y="248005"/>
                  </a:cubicBezTo>
                  <a:cubicBezTo>
                    <a:pt x="0" y="259816"/>
                    <a:pt x="7525" y="270103"/>
                    <a:pt x="18193" y="273246"/>
                  </a:cubicBezTo>
                  <a:cubicBezTo>
                    <a:pt x="30289" y="276866"/>
                    <a:pt x="44101" y="270579"/>
                    <a:pt x="49530" y="258101"/>
                  </a:cubicBezTo>
                  <a:cubicBezTo>
                    <a:pt x="50863" y="240194"/>
                    <a:pt x="53530" y="219716"/>
                    <a:pt x="58674" y="197427"/>
                  </a:cubicBezTo>
                  <a:cubicBezTo>
                    <a:pt x="65722" y="166566"/>
                    <a:pt x="75438" y="140468"/>
                    <a:pt x="84963" y="119608"/>
                  </a:cubicBezTo>
                  <a:cubicBezTo>
                    <a:pt x="80200" y="158565"/>
                    <a:pt x="75438" y="189712"/>
                    <a:pt x="71818" y="211619"/>
                  </a:cubicBezTo>
                  <a:cubicBezTo>
                    <a:pt x="68389" y="232193"/>
                    <a:pt x="65151" y="250291"/>
                    <a:pt x="63722" y="276294"/>
                  </a:cubicBezTo>
                  <a:cubicBezTo>
                    <a:pt x="62579" y="296487"/>
                    <a:pt x="63055" y="313251"/>
                    <a:pt x="63722" y="324872"/>
                  </a:cubicBezTo>
                  <a:cubicBezTo>
                    <a:pt x="71533" y="330968"/>
                    <a:pt x="83344" y="338778"/>
                    <a:pt x="99155" y="344493"/>
                  </a:cubicBezTo>
                  <a:cubicBezTo>
                    <a:pt x="99155" y="344493"/>
                    <a:pt x="102584" y="345731"/>
                    <a:pt x="106299" y="346874"/>
                  </a:cubicBezTo>
                  <a:cubicBezTo>
                    <a:pt x="134303" y="355352"/>
                    <a:pt x="176308" y="354399"/>
                    <a:pt x="183071" y="354113"/>
                  </a:cubicBezTo>
                  <a:cubicBezTo>
                    <a:pt x="226219" y="352875"/>
                    <a:pt x="247841" y="352208"/>
                    <a:pt x="260890" y="348017"/>
                  </a:cubicBezTo>
                  <a:cubicBezTo>
                    <a:pt x="281368" y="341540"/>
                    <a:pt x="296704" y="331920"/>
                    <a:pt x="306419" y="324776"/>
                  </a:cubicBezTo>
                  <a:cubicBezTo>
                    <a:pt x="306038" y="297154"/>
                    <a:pt x="304514" y="267341"/>
                    <a:pt x="301371" y="235813"/>
                  </a:cubicBezTo>
                  <a:cubicBezTo>
                    <a:pt x="296989" y="191998"/>
                    <a:pt x="290036" y="152088"/>
                    <a:pt x="282130" y="116465"/>
                  </a:cubicBezTo>
                  <a:cubicBezTo>
                    <a:pt x="291370" y="133800"/>
                    <a:pt x="301657" y="157613"/>
                    <a:pt x="308420" y="187235"/>
                  </a:cubicBezTo>
                  <a:cubicBezTo>
                    <a:pt x="313563" y="210000"/>
                    <a:pt x="315278" y="230384"/>
                    <a:pt x="315468" y="246862"/>
                  </a:cubicBezTo>
                  <a:cubicBezTo>
                    <a:pt x="316516" y="259149"/>
                    <a:pt x="325184" y="269341"/>
                    <a:pt x="336709" y="272103"/>
                  </a:cubicBezTo>
                  <a:cubicBezTo>
                    <a:pt x="349567" y="275246"/>
                    <a:pt x="363284" y="268484"/>
                    <a:pt x="369094" y="255910"/>
                  </a:cubicBezTo>
                  <a:cubicBezTo>
                    <a:pt x="368713" y="244766"/>
                    <a:pt x="368427" y="233622"/>
                    <a:pt x="368046" y="222573"/>
                  </a:cubicBezTo>
                  <a:cubicBezTo>
                    <a:pt x="365379" y="207238"/>
                    <a:pt x="361188" y="185997"/>
                    <a:pt x="354616" y="160946"/>
                  </a:cubicBezTo>
                  <a:cubicBezTo>
                    <a:pt x="347091" y="132181"/>
                    <a:pt x="343186" y="117131"/>
                    <a:pt x="335661" y="100177"/>
                  </a:cubicBezTo>
                  <a:cubicBezTo>
                    <a:pt x="326517" y="79603"/>
                    <a:pt x="311658" y="46360"/>
                    <a:pt x="276987" y="23310"/>
                  </a:cubicBezTo>
                  <a:cubicBezTo>
                    <a:pt x="239173" y="-1645"/>
                    <a:pt x="198977" y="-407"/>
                    <a:pt x="176975" y="260"/>
                  </a:cubicBezTo>
                  <a:close/>
                </a:path>
              </a:pathLst>
            </a:custGeom>
            <a:grpFill/>
            <a:ln w="9525"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24379268-5D2E-4B3D-BB5B-EEE01A6EC8CA}"/>
                </a:ext>
              </a:extLst>
            </p:cNvPr>
            <p:cNvSpPr/>
            <p:nvPr/>
          </p:nvSpPr>
          <p:spPr>
            <a:xfrm>
              <a:off x="1740788" y="3979830"/>
              <a:ext cx="69818" cy="198232"/>
            </a:xfrm>
            <a:custGeom>
              <a:avLst/>
              <a:gdLst>
                <a:gd name="connsiteX0" fmla="*/ 0 w 69818"/>
                <a:gd name="connsiteY0" fmla="*/ 0 h 198232"/>
                <a:gd name="connsiteX1" fmla="*/ 0 w 69818"/>
                <a:gd name="connsiteY1" fmla="*/ 173927 h 198232"/>
                <a:gd name="connsiteX2" fmla="*/ 33338 w 69818"/>
                <a:gd name="connsiteY2" fmla="*/ 198216 h 198232"/>
                <a:gd name="connsiteX3" fmla="*/ 68771 w 69818"/>
                <a:gd name="connsiteY3" fmla="*/ 173927 h 198232"/>
                <a:gd name="connsiteX4" fmla="*/ 69818 w 69818"/>
                <a:gd name="connsiteY4" fmla="*/ 4096 h 198232"/>
                <a:gd name="connsiteX5" fmla="*/ 33433 w 69818"/>
                <a:gd name="connsiteY5" fmla="*/ 3048 h 198232"/>
                <a:gd name="connsiteX6" fmla="*/ 0 w 69818"/>
                <a:gd name="connsiteY6" fmla="*/ 0 h 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18" h="198232">
                  <a:moveTo>
                    <a:pt x="0" y="0"/>
                  </a:moveTo>
                  <a:cubicBezTo>
                    <a:pt x="0" y="58008"/>
                    <a:pt x="0" y="115919"/>
                    <a:pt x="0" y="173927"/>
                  </a:cubicBezTo>
                  <a:cubicBezTo>
                    <a:pt x="5144" y="188119"/>
                    <a:pt x="18479" y="197739"/>
                    <a:pt x="33338" y="198216"/>
                  </a:cubicBezTo>
                  <a:cubicBezTo>
                    <a:pt x="48958" y="198692"/>
                    <a:pt x="63341" y="188881"/>
                    <a:pt x="68771" y="173927"/>
                  </a:cubicBezTo>
                  <a:cubicBezTo>
                    <a:pt x="69152" y="117348"/>
                    <a:pt x="69437" y="60674"/>
                    <a:pt x="69818" y="4096"/>
                  </a:cubicBezTo>
                  <a:cubicBezTo>
                    <a:pt x="58388" y="4191"/>
                    <a:pt x="46196" y="3905"/>
                    <a:pt x="33433" y="3048"/>
                  </a:cubicBezTo>
                  <a:cubicBezTo>
                    <a:pt x="21717" y="2381"/>
                    <a:pt x="10573" y="1334"/>
                    <a:pt x="0" y="0"/>
                  </a:cubicBezTo>
                  <a:close/>
                </a:path>
              </a:pathLst>
            </a:custGeom>
            <a:grpFill/>
            <a:ln w="9525" cap="flat">
              <a:no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52900E87-6597-49DC-AB05-45925FABAD2E}"/>
                </a:ext>
              </a:extLst>
            </p:cNvPr>
            <p:cNvSpPr/>
            <p:nvPr/>
          </p:nvSpPr>
          <p:spPr>
            <a:xfrm>
              <a:off x="1830799" y="3974686"/>
              <a:ext cx="71723" cy="204820"/>
            </a:xfrm>
            <a:custGeom>
              <a:avLst/>
              <a:gdLst>
                <a:gd name="connsiteX0" fmla="*/ 0 w 71723"/>
                <a:gd name="connsiteY0" fmla="*/ 10192 h 204820"/>
                <a:gd name="connsiteX1" fmla="*/ 33338 w 71723"/>
                <a:gd name="connsiteY1" fmla="*/ 9144 h 204820"/>
                <a:gd name="connsiteX2" fmla="*/ 71723 w 71723"/>
                <a:gd name="connsiteY2" fmla="*/ 0 h 204820"/>
                <a:gd name="connsiteX3" fmla="*/ 68675 w 71723"/>
                <a:gd name="connsiteY3" fmla="*/ 170879 h 204820"/>
                <a:gd name="connsiteX4" fmla="*/ 44386 w 71723"/>
                <a:gd name="connsiteY4" fmla="*/ 203263 h 204820"/>
                <a:gd name="connsiteX5" fmla="*/ 952 w 71723"/>
                <a:gd name="connsiteY5" fmla="*/ 183071 h 204820"/>
                <a:gd name="connsiteX6" fmla="*/ 952 w 71723"/>
                <a:gd name="connsiteY6" fmla="*/ 129445 h 204820"/>
                <a:gd name="connsiteX7" fmla="*/ 0 w 71723"/>
                <a:gd name="connsiteY7" fmla="*/ 10192 h 2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23" h="204820">
                  <a:moveTo>
                    <a:pt x="0" y="10192"/>
                  </a:moveTo>
                  <a:cubicBezTo>
                    <a:pt x="9334" y="10763"/>
                    <a:pt x="20669" y="10763"/>
                    <a:pt x="33338" y="9144"/>
                  </a:cubicBezTo>
                  <a:cubicBezTo>
                    <a:pt x="48673" y="7239"/>
                    <a:pt x="61627" y="3620"/>
                    <a:pt x="71723" y="0"/>
                  </a:cubicBezTo>
                  <a:cubicBezTo>
                    <a:pt x="70675" y="56959"/>
                    <a:pt x="69723" y="113919"/>
                    <a:pt x="68675" y="170879"/>
                  </a:cubicBezTo>
                  <a:cubicBezTo>
                    <a:pt x="67627" y="186023"/>
                    <a:pt x="57912" y="198977"/>
                    <a:pt x="44386" y="203263"/>
                  </a:cubicBezTo>
                  <a:cubicBezTo>
                    <a:pt x="28099" y="208502"/>
                    <a:pt x="9049" y="200215"/>
                    <a:pt x="952" y="183071"/>
                  </a:cubicBezTo>
                  <a:cubicBezTo>
                    <a:pt x="952" y="165163"/>
                    <a:pt x="952" y="147352"/>
                    <a:pt x="952" y="129445"/>
                  </a:cubicBezTo>
                  <a:cubicBezTo>
                    <a:pt x="667" y="89725"/>
                    <a:pt x="381" y="50006"/>
                    <a:pt x="0" y="10192"/>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104706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213D5-360E-48C3-8693-36CA58762D6D}"/>
              </a:ext>
            </a:extLst>
          </p:cNvPr>
          <p:cNvSpPr>
            <a:spLocks noGrp="1"/>
          </p:cNvSpPr>
          <p:nvPr>
            <p:ph type="ctrTitle"/>
          </p:nvPr>
        </p:nvSpPr>
        <p:spPr/>
        <p:txBody>
          <a:bodyPr/>
          <a:lstStyle/>
          <a:p>
            <a:endParaRPr lang="es-PE"/>
          </a:p>
        </p:txBody>
      </p:sp>
      <p:sp>
        <p:nvSpPr>
          <p:cNvPr id="3" name="Freeform 63">
            <a:extLst>
              <a:ext uri="{FF2B5EF4-FFF2-40B4-BE49-F238E27FC236}">
                <a16:creationId xmlns:a16="http://schemas.microsoft.com/office/drawing/2014/main" id="{81CE545C-1EC2-4534-B04F-297B91B6DAFE}"/>
              </a:ext>
            </a:extLst>
          </p:cNvPr>
          <p:cNvSpPr/>
          <p:nvPr/>
        </p:nvSpPr>
        <p:spPr>
          <a:xfrm>
            <a:off x="3575328" y="1455671"/>
            <a:ext cx="745329" cy="450449"/>
          </a:xfrm>
          <a:custGeom>
            <a:avLst/>
            <a:gdLst>
              <a:gd name="connsiteX0" fmla="*/ 0 w 660400"/>
              <a:gd name="connsiteY0" fmla="*/ 330200 h 330200"/>
              <a:gd name="connsiteX1" fmla="*/ 313266 w 660400"/>
              <a:gd name="connsiteY1" fmla="*/ 8466 h 330200"/>
              <a:gd name="connsiteX2" fmla="*/ 660400 w 660400"/>
              <a:gd name="connsiteY2" fmla="*/ 0 h 330200"/>
              <a:gd name="connsiteX0" fmla="*/ 0 w 783081"/>
              <a:gd name="connsiteY0" fmla="*/ 228955 h 228955"/>
              <a:gd name="connsiteX1" fmla="*/ 435947 w 783081"/>
              <a:gd name="connsiteY1" fmla="*/ 8466 h 228955"/>
              <a:gd name="connsiteX2" fmla="*/ 783081 w 783081"/>
              <a:gd name="connsiteY2" fmla="*/ 0 h 228955"/>
            </a:gdLst>
            <a:ahLst/>
            <a:cxnLst>
              <a:cxn ang="0">
                <a:pos x="connsiteX0" y="connsiteY0"/>
              </a:cxn>
              <a:cxn ang="0">
                <a:pos x="connsiteX1" y="connsiteY1"/>
              </a:cxn>
              <a:cxn ang="0">
                <a:pos x="connsiteX2" y="connsiteY2"/>
              </a:cxn>
            </a:cxnLst>
            <a:rect l="l" t="t" r="r" b="b"/>
            <a:pathLst>
              <a:path w="783081" h="228955">
                <a:moveTo>
                  <a:pt x="0" y="228955"/>
                </a:moveTo>
                <a:lnTo>
                  <a:pt x="435947" y="8466"/>
                </a:lnTo>
                <a:lnTo>
                  <a:pt x="783081" y="0"/>
                </a:lnTo>
              </a:path>
            </a:pathLst>
          </a:cu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Freeform 79">
            <a:extLst>
              <a:ext uri="{FF2B5EF4-FFF2-40B4-BE49-F238E27FC236}">
                <a16:creationId xmlns:a16="http://schemas.microsoft.com/office/drawing/2014/main" id="{5A3C9540-2E66-462C-8B8E-D83F560EE834}"/>
              </a:ext>
            </a:extLst>
          </p:cNvPr>
          <p:cNvSpPr/>
          <p:nvPr/>
        </p:nvSpPr>
        <p:spPr>
          <a:xfrm>
            <a:off x="3697404" y="2613394"/>
            <a:ext cx="642298" cy="185099"/>
          </a:xfrm>
          <a:custGeom>
            <a:avLst/>
            <a:gdLst>
              <a:gd name="connsiteX0" fmla="*/ 0 w 304800"/>
              <a:gd name="connsiteY0" fmla="*/ 321734 h 321734"/>
              <a:gd name="connsiteX1" fmla="*/ 135467 w 304800"/>
              <a:gd name="connsiteY1" fmla="*/ 0 h 321734"/>
              <a:gd name="connsiteX2" fmla="*/ 304800 w 304800"/>
              <a:gd name="connsiteY2" fmla="*/ 0 h 321734"/>
              <a:gd name="connsiteX0" fmla="*/ 0 w 311461"/>
              <a:gd name="connsiteY0" fmla="*/ 97475 h 97475"/>
              <a:gd name="connsiteX1" fmla="*/ 142128 w 311461"/>
              <a:gd name="connsiteY1" fmla="*/ 0 h 97475"/>
              <a:gd name="connsiteX2" fmla="*/ 311461 w 311461"/>
              <a:gd name="connsiteY2" fmla="*/ 0 h 97475"/>
            </a:gdLst>
            <a:ahLst/>
            <a:cxnLst>
              <a:cxn ang="0">
                <a:pos x="connsiteX0" y="connsiteY0"/>
              </a:cxn>
              <a:cxn ang="0">
                <a:pos x="connsiteX1" y="connsiteY1"/>
              </a:cxn>
              <a:cxn ang="0">
                <a:pos x="connsiteX2" y="connsiteY2"/>
              </a:cxn>
            </a:cxnLst>
            <a:rect l="l" t="t" r="r" b="b"/>
            <a:pathLst>
              <a:path w="311461" h="97475">
                <a:moveTo>
                  <a:pt x="0" y="97475"/>
                </a:moveTo>
                <a:lnTo>
                  <a:pt x="142128" y="0"/>
                </a:lnTo>
                <a:lnTo>
                  <a:pt x="311461" y="0"/>
                </a:lnTo>
              </a:path>
            </a:pathLst>
          </a:cu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1AB03017-F57C-4482-8D0A-6B80A58299AD}"/>
              </a:ext>
            </a:extLst>
          </p:cNvPr>
          <p:cNvGrpSpPr/>
          <p:nvPr/>
        </p:nvGrpSpPr>
        <p:grpSpPr>
          <a:xfrm>
            <a:off x="5308180" y="1177477"/>
            <a:ext cx="2232797" cy="615333"/>
            <a:chOff x="910640" y="3014284"/>
            <a:chExt cx="1527408" cy="2134259"/>
          </a:xfrm>
        </p:grpSpPr>
        <p:sp>
          <p:nvSpPr>
            <p:cNvPr id="6" name="TextBox 7">
              <a:extLst>
                <a:ext uri="{FF2B5EF4-FFF2-40B4-BE49-F238E27FC236}">
                  <a16:creationId xmlns:a16="http://schemas.microsoft.com/office/drawing/2014/main" id="{4C6AA3F3-05E7-4CEE-B9BE-B47B4FAFF2B6}"/>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 name="TextBox 8">
              <a:extLst>
                <a:ext uri="{FF2B5EF4-FFF2-40B4-BE49-F238E27FC236}">
                  <a16:creationId xmlns:a16="http://schemas.microsoft.com/office/drawing/2014/main" id="{8D921CF0-7358-44DD-874F-9BE6B21CBD0C}"/>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8" name="Group 9">
            <a:extLst>
              <a:ext uri="{FF2B5EF4-FFF2-40B4-BE49-F238E27FC236}">
                <a16:creationId xmlns:a16="http://schemas.microsoft.com/office/drawing/2014/main" id="{9B0DCBBC-7E88-4274-B450-57A5DF62BBA5}"/>
              </a:ext>
            </a:extLst>
          </p:cNvPr>
          <p:cNvGrpSpPr/>
          <p:nvPr/>
        </p:nvGrpSpPr>
        <p:grpSpPr>
          <a:xfrm>
            <a:off x="5308180" y="2349919"/>
            <a:ext cx="2232797" cy="615333"/>
            <a:chOff x="910640" y="3014284"/>
            <a:chExt cx="1527408" cy="2134259"/>
          </a:xfrm>
        </p:grpSpPr>
        <p:sp>
          <p:nvSpPr>
            <p:cNvPr id="9" name="TextBox 10">
              <a:extLst>
                <a:ext uri="{FF2B5EF4-FFF2-40B4-BE49-F238E27FC236}">
                  <a16:creationId xmlns:a16="http://schemas.microsoft.com/office/drawing/2014/main" id="{EAAFA1C8-C40F-417F-8B35-9144B02DAF3A}"/>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0" name="TextBox 11">
              <a:extLst>
                <a:ext uri="{FF2B5EF4-FFF2-40B4-BE49-F238E27FC236}">
                  <a16:creationId xmlns:a16="http://schemas.microsoft.com/office/drawing/2014/main" id="{44C44CA0-8267-4B9F-80E3-73F1B41310CC}"/>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1" name="Group 12">
            <a:extLst>
              <a:ext uri="{FF2B5EF4-FFF2-40B4-BE49-F238E27FC236}">
                <a16:creationId xmlns:a16="http://schemas.microsoft.com/office/drawing/2014/main" id="{04ACBC23-51A0-4246-BA25-82CC1843FC63}"/>
              </a:ext>
            </a:extLst>
          </p:cNvPr>
          <p:cNvGrpSpPr/>
          <p:nvPr/>
        </p:nvGrpSpPr>
        <p:grpSpPr>
          <a:xfrm>
            <a:off x="5308181" y="3522361"/>
            <a:ext cx="2232797" cy="615333"/>
            <a:chOff x="910640" y="3014284"/>
            <a:chExt cx="1527408" cy="2134259"/>
          </a:xfrm>
        </p:grpSpPr>
        <p:sp>
          <p:nvSpPr>
            <p:cNvPr id="12" name="TextBox 13">
              <a:extLst>
                <a:ext uri="{FF2B5EF4-FFF2-40B4-BE49-F238E27FC236}">
                  <a16:creationId xmlns:a16="http://schemas.microsoft.com/office/drawing/2014/main" id="{4EFB10F2-6B69-4EA1-98C1-B60B42652E7B}"/>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3" name="TextBox 14">
              <a:extLst>
                <a:ext uri="{FF2B5EF4-FFF2-40B4-BE49-F238E27FC236}">
                  <a16:creationId xmlns:a16="http://schemas.microsoft.com/office/drawing/2014/main" id="{EFE8387A-18D2-4D59-AD3B-D16DE5BC9CB3}"/>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4" name="Freeform 63">
            <a:extLst>
              <a:ext uri="{FF2B5EF4-FFF2-40B4-BE49-F238E27FC236}">
                <a16:creationId xmlns:a16="http://schemas.microsoft.com/office/drawing/2014/main" id="{7567F6C1-9E1A-49F2-8EE8-E0103099E125}"/>
              </a:ext>
            </a:extLst>
          </p:cNvPr>
          <p:cNvSpPr/>
          <p:nvPr/>
        </p:nvSpPr>
        <p:spPr>
          <a:xfrm flipV="1">
            <a:off x="3494860" y="3543476"/>
            <a:ext cx="811537" cy="286552"/>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1587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5" name="Freeform: Shape 19">
            <a:extLst>
              <a:ext uri="{FF2B5EF4-FFF2-40B4-BE49-F238E27FC236}">
                <a16:creationId xmlns:a16="http://schemas.microsoft.com/office/drawing/2014/main" id="{AA2D0469-B3A1-480F-BF45-562B20512FC2}"/>
              </a:ext>
            </a:extLst>
          </p:cNvPr>
          <p:cNvSpPr/>
          <p:nvPr/>
        </p:nvSpPr>
        <p:spPr>
          <a:xfrm>
            <a:off x="4811745" y="2533067"/>
            <a:ext cx="199191" cy="288483"/>
          </a:xfrm>
          <a:custGeom>
            <a:avLst/>
            <a:gdLst>
              <a:gd name="connsiteX0" fmla="*/ 137834 w 276225"/>
              <a:gd name="connsiteY0" fmla="*/ 156 h 400050"/>
              <a:gd name="connsiteX1" fmla="*/ 214987 w 276225"/>
              <a:gd name="connsiteY1" fmla="*/ 156 h 400050"/>
              <a:gd name="connsiteX2" fmla="*/ 232132 w 276225"/>
              <a:gd name="connsiteY2" fmla="*/ 7776 h 400050"/>
              <a:gd name="connsiteX3" fmla="*/ 275947 w 276225"/>
              <a:gd name="connsiteY3" fmla="*/ 139221 h 400050"/>
              <a:gd name="connsiteX4" fmla="*/ 223559 w 276225"/>
              <a:gd name="connsiteY4" fmla="*/ 235423 h 400050"/>
              <a:gd name="connsiteX5" fmla="*/ 190222 w 276225"/>
              <a:gd name="connsiteY5" fmla="*/ 253521 h 400050"/>
              <a:gd name="connsiteX6" fmla="*/ 153074 w 276225"/>
              <a:gd name="connsiteY6" fmla="*/ 321148 h 400050"/>
              <a:gd name="connsiteX7" fmla="*/ 189269 w 276225"/>
              <a:gd name="connsiteY7" fmla="*/ 373536 h 400050"/>
              <a:gd name="connsiteX8" fmla="*/ 225464 w 276225"/>
              <a:gd name="connsiteY8" fmla="*/ 387823 h 400050"/>
              <a:gd name="connsiteX9" fmla="*/ 231179 w 276225"/>
              <a:gd name="connsiteY9" fmla="*/ 395443 h 400050"/>
              <a:gd name="connsiteX10" fmla="*/ 222607 w 276225"/>
              <a:gd name="connsiteY10" fmla="*/ 400206 h 400050"/>
              <a:gd name="connsiteX11" fmla="*/ 54014 w 276225"/>
              <a:gd name="connsiteY11" fmla="*/ 400206 h 400050"/>
              <a:gd name="connsiteX12" fmla="*/ 45442 w 276225"/>
              <a:gd name="connsiteY12" fmla="*/ 396396 h 400050"/>
              <a:gd name="connsiteX13" fmla="*/ 53062 w 276225"/>
              <a:gd name="connsiteY13" fmla="*/ 387823 h 400050"/>
              <a:gd name="connsiteX14" fmla="*/ 91162 w 276225"/>
              <a:gd name="connsiteY14" fmla="*/ 372583 h 400050"/>
              <a:gd name="connsiteX15" fmla="*/ 124499 w 276225"/>
              <a:gd name="connsiteY15" fmla="*/ 322101 h 400050"/>
              <a:gd name="connsiteX16" fmla="*/ 91162 w 276225"/>
              <a:gd name="connsiteY16" fmla="*/ 255426 h 400050"/>
              <a:gd name="connsiteX17" fmla="*/ 55919 w 276225"/>
              <a:gd name="connsiteY17" fmla="*/ 237328 h 400050"/>
              <a:gd name="connsiteX18" fmla="*/ 4484 w 276225"/>
              <a:gd name="connsiteY18" fmla="*/ 117313 h 400050"/>
              <a:gd name="connsiteX19" fmla="*/ 40679 w 276225"/>
              <a:gd name="connsiteY19" fmla="*/ 12538 h 400050"/>
              <a:gd name="connsiteX20" fmla="*/ 59729 w 276225"/>
              <a:gd name="connsiteY20" fmla="*/ 156 h 400050"/>
              <a:gd name="connsiteX21" fmla="*/ 137834 w 276225"/>
              <a:gd name="connsiteY21" fmla="*/ 15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solidFill>
            <a:schemeClr val="accent2">
              <a:lumMod val="75000"/>
            </a:schemeClr>
          </a:solidFill>
          <a:ln w="9525" cap="flat">
            <a:noFill/>
            <a:prstDash val="solid"/>
            <a:miter/>
          </a:ln>
        </p:spPr>
        <p:txBody>
          <a:bodyPr rtlCol="0" anchor="ctr"/>
          <a:lstStyle/>
          <a:p>
            <a:endParaRPr lang="en-US" dirty="0"/>
          </a:p>
        </p:txBody>
      </p:sp>
      <p:grpSp>
        <p:nvGrpSpPr>
          <p:cNvPr id="16" name="Group 20">
            <a:extLst>
              <a:ext uri="{FF2B5EF4-FFF2-40B4-BE49-F238E27FC236}">
                <a16:creationId xmlns:a16="http://schemas.microsoft.com/office/drawing/2014/main" id="{72337080-8C6B-4C30-8D59-139E2E00CCCC}"/>
              </a:ext>
            </a:extLst>
          </p:cNvPr>
          <p:cNvGrpSpPr/>
          <p:nvPr/>
        </p:nvGrpSpPr>
        <p:grpSpPr>
          <a:xfrm>
            <a:off x="4716612" y="3741644"/>
            <a:ext cx="389457" cy="215780"/>
            <a:chOff x="3293429" y="2401985"/>
            <a:chExt cx="704850" cy="390525"/>
          </a:xfrm>
          <a:solidFill>
            <a:schemeClr val="accent3">
              <a:lumMod val="75000"/>
            </a:schemeClr>
          </a:solidFill>
        </p:grpSpPr>
        <p:sp>
          <p:nvSpPr>
            <p:cNvPr id="17" name="Freeform: Shape 21">
              <a:extLst>
                <a:ext uri="{FF2B5EF4-FFF2-40B4-BE49-F238E27FC236}">
                  <a16:creationId xmlns:a16="http://schemas.microsoft.com/office/drawing/2014/main" id="{E364D9B0-0D14-4A31-A9BA-B05A3FEE62CE}"/>
                </a:ext>
              </a:extLst>
            </p:cNvPr>
            <p:cNvSpPr/>
            <p:nvPr/>
          </p:nvSpPr>
          <p:spPr>
            <a:xfrm>
              <a:off x="3483843" y="2401985"/>
              <a:ext cx="419100" cy="314325"/>
            </a:xfrm>
            <a:custGeom>
              <a:avLst/>
              <a:gdLst>
                <a:gd name="connsiteX0" fmla="*/ 392516 w 419100"/>
                <a:gd name="connsiteY0" fmla="*/ 78105 h 314325"/>
                <a:gd name="connsiteX1" fmla="*/ 323936 w 419100"/>
                <a:gd name="connsiteY1" fmla="*/ 51435 h 314325"/>
                <a:gd name="connsiteX2" fmla="*/ 316316 w 419100"/>
                <a:gd name="connsiteY2" fmla="*/ 48577 h 314325"/>
                <a:gd name="connsiteX3" fmla="*/ 311553 w 419100"/>
                <a:gd name="connsiteY3" fmla="*/ 0 h 314325"/>
                <a:gd name="connsiteX4" fmla="*/ 9611 w 419100"/>
                <a:gd name="connsiteY4" fmla="*/ 0 h 314325"/>
                <a:gd name="connsiteX5" fmla="*/ 1038 w 419100"/>
                <a:gd name="connsiteY5" fmla="*/ 21908 h 314325"/>
                <a:gd name="connsiteX6" fmla="*/ 1991 w 419100"/>
                <a:gd name="connsiteY6" fmla="*/ 134302 h 314325"/>
                <a:gd name="connsiteX7" fmla="*/ 61046 w 419100"/>
                <a:gd name="connsiteY7" fmla="*/ 306705 h 314325"/>
                <a:gd name="connsiteX8" fmla="*/ 67713 w 419100"/>
                <a:gd name="connsiteY8" fmla="*/ 315278 h 314325"/>
                <a:gd name="connsiteX9" fmla="*/ 238211 w 419100"/>
                <a:gd name="connsiteY9" fmla="*/ 316230 h 314325"/>
                <a:gd name="connsiteX10" fmla="*/ 253451 w 419100"/>
                <a:gd name="connsiteY10" fmla="*/ 306705 h 314325"/>
                <a:gd name="connsiteX11" fmla="*/ 292503 w 419100"/>
                <a:gd name="connsiteY11" fmla="*/ 241935 h 314325"/>
                <a:gd name="connsiteX12" fmla="*/ 311553 w 419100"/>
                <a:gd name="connsiteY12" fmla="*/ 223838 h 314325"/>
                <a:gd name="connsiteX13" fmla="*/ 402041 w 419100"/>
                <a:gd name="connsiteY13" fmla="*/ 178118 h 314325"/>
                <a:gd name="connsiteX14" fmla="*/ 392516 w 419100"/>
                <a:gd name="connsiteY14" fmla="*/ 78105 h 314325"/>
                <a:gd name="connsiteX15" fmla="*/ 382038 w 419100"/>
                <a:gd name="connsiteY15" fmla="*/ 154305 h 314325"/>
                <a:gd name="connsiteX16" fmla="*/ 315363 w 419100"/>
                <a:gd name="connsiteY16" fmla="*/ 192405 h 314325"/>
                <a:gd name="connsiteX17" fmla="*/ 308696 w 419100"/>
                <a:gd name="connsiteY17" fmla="*/ 181927 h 314325"/>
                <a:gd name="connsiteX18" fmla="*/ 316316 w 419100"/>
                <a:gd name="connsiteY18" fmla="*/ 93345 h 314325"/>
                <a:gd name="connsiteX19" fmla="*/ 324888 w 419100"/>
                <a:gd name="connsiteY19" fmla="*/ 85725 h 314325"/>
                <a:gd name="connsiteX20" fmla="*/ 376323 w 419100"/>
                <a:gd name="connsiteY20" fmla="*/ 105727 h 314325"/>
                <a:gd name="connsiteX21" fmla="*/ 382038 w 419100"/>
                <a:gd name="connsiteY21" fmla="*/ 15430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9100" h="314325">
                  <a:moveTo>
                    <a:pt x="392516" y="78105"/>
                  </a:moveTo>
                  <a:cubicBezTo>
                    <a:pt x="377276" y="66675"/>
                    <a:pt x="353463" y="51435"/>
                    <a:pt x="323936" y="51435"/>
                  </a:cubicBezTo>
                  <a:cubicBezTo>
                    <a:pt x="321078" y="51435"/>
                    <a:pt x="317268" y="53340"/>
                    <a:pt x="316316" y="48577"/>
                  </a:cubicBezTo>
                  <a:cubicBezTo>
                    <a:pt x="311553" y="42863"/>
                    <a:pt x="318221" y="5715"/>
                    <a:pt x="311553" y="0"/>
                  </a:cubicBezTo>
                  <a:cubicBezTo>
                    <a:pt x="214398" y="0"/>
                    <a:pt x="106766" y="0"/>
                    <a:pt x="9611" y="0"/>
                  </a:cubicBezTo>
                  <a:cubicBezTo>
                    <a:pt x="86" y="0"/>
                    <a:pt x="86" y="19050"/>
                    <a:pt x="1038" y="21908"/>
                  </a:cubicBezTo>
                  <a:cubicBezTo>
                    <a:pt x="-867" y="37148"/>
                    <a:pt x="86" y="103823"/>
                    <a:pt x="1991" y="134302"/>
                  </a:cubicBezTo>
                  <a:cubicBezTo>
                    <a:pt x="8658" y="211455"/>
                    <a:pt x="31518" y="236220"/>
                    <a:pt x="61046" y="306705"/>
                  </a:cubicBezTo>
                  <a:cubicBezTo>
                    <a:pt x="61998" y="310515"/>
                    <a:pt x="63903" y="313373"/>
                    <a:pt x="67713" y="315278"/>
                  </a:cubicBezTo>
                  <a:cubicBezTo>
                    <a:pt x="124863" y="319088"/>
                    <a:pt x="181061" y="316230"/>
                    <a:pt x="238211" y="316230"/>
                  </a:cubicBezTo>
                  <a:cubicBezTo>
                    <a:pt x="244878" y="316230"/>
                    <a:pt x="251546" y="314325"/>
                    <a:pt x="253451" y="306705"/>
                  </a:cubicBezTo>
                  <a:cubicBezTo>
                    <a:pt x="275359" y="269557"/>
                    <a:pt x="280121" y="264795"/>
                    <a:pt x="292503" y="241935"/>
                  </a:cubicBezTo>
                  <a:cubicBezTo>
                    <a:pt x="297266" y="232410"/>
                    <a:pt x="302028" y="224790"/>
                    <a:pt x="311553" y="223838"/>
                  </a:cubicBezTo>
                  <a:cubicBezTo>
                    <a:pt x="347748" y="220980"/>
                    <a:pt x="378228" y="205740"/>
                    <a:pt x="402041" y="178118"/>
                  </a:cubicBezTo>
                  <a:cubicBezTo>
                    <a:pt x="430616" y="148590"/>
                    <a:pt x="424901" y="103823"/>
                    <a:pt x="392516" y="78105"/>
                  </a:cubicBezTo>
                  <a:close/>
                  <a:moveTo>
                    <a:pt x="382038" y="154305"/>
                  </a:moveTo>
                  <a:cubicBezTo>
                    <a:pt x="366798" y="178118"/>
                    <a:pt x="342034" y="187643"/>
                    <a:pt x="315363" y="192405"/>
                  </a:cubicBezTo>
                  <a:cubicBezTo>
                    <a:pt x="303934" y="194310"/>
                    <a:pt x="308696" y="186690"/>
                    <a:pt x="308696" y="181927"/>
                  </a:cubicBezTo>
                  <a:cubicBezTo>
                    <a:pt x="312506" y="152400"/>
                    <a:pt x="316316" y="122873"/>
                    <a:pt x="316316" y="93345"/>
                  </a:cubicBezTo>
                  <a:cubicBezTo>
                    <a:pt x="316316" y="86677"/>
                    <a:pt x="318221" y="84773"/>
                    <a:pt x="324888" y="85725"/>
                  </a:cubicBezTo>
                  <a:cubicBezTo>
                    <a:pt x="343938" y="87630"/>
                    <a:pt x="361084" y="92393"/>
                    <a:pt x="376323" y="105727"/>
                  </a:cubicBezTo>
                  <a:cubicBezTo>
                    <a:pt x="390611" y="118110"/>
                    <a:pt x="392516" y="138113"/>
                    <a:pt x="382038" y="154305"/>
                  </a:cubicBezTo>
                  <a:close/>
                </a:path>
              </a:pathLst>
            </a:custGeom>
            <a:grpFill/>
            <a:ln w="9525" cap="flat">
              <a:noFill/>
              <a:prstDash val="solid"/>
              <a:miter/>
            </a:ln>
          </p:spPr>
          <p:txBody>
            <a:bodyPr rtlCol="0" anchor="ctr"/>
            <a:lstStyle/>
            <a:p>
              <a:endParaRPr lang="en-US" dirty="0"/>
            </a:p>
          </p:txBody>
        </p:sp>
        <p:sp>
          <p:nvSpPr>
            <p:cNvPr id="18" name="Freeform: Shape 22">
              <a:extLst>
                <a:ext uri="{FF2B5EF4-FFF2-40B4-BE49-F238E27FC236}">
                  <a16:creationId xmlns:a16="http://schemas.microsoft.com/office/drawing/2014/main" id="{1A50D65E-5A44-449C-BD51-F1FAC74246D4}"/>
                </a:ext>
              </a:extLst>
            </p:cNvPr>
            <p:cNvSpPr/>
            <p:nvPr/>
          </p:nvSpPr>
          <p:spPr>
            <a:xfrm>
              <a:off x="3293429" y="2725835"/>
              <a:ext cx="704850" cy="66675"/>
            </a:xfrm>
            <a:custGeom>
              <a:avLst/>
              <a:gdLst>
                <a:gd name="connsiteX0" fmla="*/ 0 w 704850"/>
                <a:gd name="connsiteY0" fmla="*/ 0 h 66675"/>
                <a:gd name="connsiteX1" fmla="*/ 352425 w 704850"/>
                <a:gd name="connsiteY1" fmla="*/ 73342 h 66675"/>
                <a:gd name="connsiteX2" fmla="*/ 704850 w 704850"/>
                <a:gd name="connsiteY2" fmla="*/ 0 h 66675"/>
                <a:gd name="connsiteX3" fmla="*/ 0 w 704850"/>
                <a:gd name="connsiteY3" fmla="*/ 0 h 66675"/>
              </a:gdLst>
              <a:ahLst/>
              <a:cxnLst>
                <a:cxn ang="0">
                  <a:pos x="connsiteX0" y="connsiteY0"/>
                </a:cxn>
                <a:cxn ang="0">
                  <a:pos x="connsiteX1" y="connsiteY1"/>
                </a:cxn>
                <a:cxn ang="0">
                  <a:pos x="connsiteX2" y="connsiteY2"/>
                </a:cxn>
                <a:cxn ang="0">
                  <a:pos x="connsiteX3" y="connsiteY3"/>
                </a:cxn>
              </a:cxnLst>
              <a:rect l="l" t="t" r="r" b="b"/>
              <a:pathLst>
                <a:path w="704850" h="66675">
                  <a:moveTo>
                    <a:pt x="0" y="0"/>
                  </a:moveTo>
                  <a:cubicBezTo>
                    <a:pt x="107633" y="46672"/>
                    <a:pt x="226695" y="73342"/>
                    <a:pt x="352425" y="73342"/>
                  </a:cubicBezTo>
                  <a:cubicBezTo>
                    <a:pt x="478155" y="73342"/>
                    <a:pt x="597218" y="47625"/>
                    <a:pt x="704850" y="0"/>
                  </a:cubicBezTo>
                  <a:lnTo>
                    <a:pt x="0" y="0"/>
                  </a:lnTo>
                  <a:close/>
                </a:path>
              </a:pathLst>
            </a:custGeom>
            <a:grpFill/>
            <a:ln w="9525" cap="flat">
              <a:noFill/>
              <a:prstDash val="solid"/>
              <a:miter/>
            </a:ln>
          </p:spPr>
          <p:txBody>
            <a:bodyPr rtlCol="0" anchor="ctr"/>
            <a:lstStyle/>
            <a:p>
              <a:endParaRPr lang="en-US" dirty="0"/>
            </a:p>
          </p:txBody>
        </p:sp>
      </p:grpSp>
      <p:sp>
        <p:nvSpPr>
          <p:cNvPr id="19" name="Freeform: Shape 23">
            <a:extLst>
              <a:ext uri="{FF2B5EF4-FFF2-40B4-BE49-F238E27FC236}">
                <a16:creationId xmlns:a16="http://schemas.microsoft.com/office/drawing/2014/main" id="{59134F37-C8BD-46E8-96E1-90219CF5D03D}"/>
              </a:ext>
            </a:extLst>
          </p:cNvPr>
          <p:cNvSpPr/>
          <p:nvPr/>
        </p:nvSpPr>
        <p:spPr>
          <a:xfrm>
            <a:off x="5019321" y="3819836"/>
            <a:ext cx="15800" cy="15800"/>
          </a:xfrm>
          <a:custGeom>
            <a:avLst/>
            <a:gdLst>
              <a:gd name="connsiteX0" fmla="*/ 0 w 0"/>
              <a:gd name="connsiteY0" fmla="*/ 953 h 0"/>
              <a:gd name="connsiteX1" fmla="*/ 5715 w 0"/>
              <a:gd name="connsiteY1" fmla="*/ 0 h 0"/>
              <a:gd name="connsiteX2" fmla="*/ 4763 w 0"/>
              <a:gd name="connsiteY2" fmla="*/ 3810 h 0"/>
              <a:gd name="connsiteX3" fmla="*/ 0 w 0"/>
              <a:gd name="connsiteY3" fmla="*/ 953 h 0"/>
              <a:gd name="connsiteX4" fmla="*/ 0 w 0"/>
              <a:gd name="connsiteY4" fmla="*/ 95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53"/>
                </a:moveTo>
                <a:cubicBezTo>
                  <a:pt x="1905" y="953"/>
                  <a:pt x="3810" y="0"/>
                  <a:pt x="5715" y="0"/>
                </a:cubicBezTo>
                <a:cubicBezTo>
                  <a:pt x="5715" y="953"/>
                  <a:pt x="5715" y="2858"/>
                  <a:pt x="4763" y="3810"/>
                </a:cubicBezTo>
                <a:cubicBezTo>
                  <a:pt x="3810" y="2858"/>
                  <a:pt x="2857" y="953"/>
                  <a:pt x="0" y="953"/>
                </a:cubicBezTo>
                <a:cubicBezTo>
                  <a:pt x="952" y="0"/>
                  <a:pt x="0" y="953"/>
                  <a:pt x="0" y="953"/>
                </a:cubicBezTo>
                <a:close/>
              </a:path>
            </a:pathLst>
          </a:custGeom>
          <a:solidFill>
            <a:srgbClr val="F2EADB"/>
          </a:solidFill>
          <a:ln w="9525" cap="flat">
            <a:noFill/>
            <a:prstDash val="solid"/>
            <a:miter/>
          </a:ln>
        </p:spPr>
        <p:txBody>
          <a:bodyPr rtlCol="0" anchor="ctr"/>
          <a:lstStyle/>
          <a:p>
            <a:endParaRPr lang="en-US" dirty="0"/>
          </a:p>
        </p:txBody>
      </p:sp>
      <p:sp>
        <p:nvSpPr>
          <p:cNvPr id="20" name="Freeform: Shape 32">
            <a:extLst>
              <a:ext uri="{FF2B5EF4-FFF2-40B4-BE49-F238E27FC236}">
                <a16:creationId xmlns:a16="http://schemas.microsoft.com/office/drawing/2014/main" id="{1098B5AD-8A5C-449D-A99E-79619091151A}"/>
              </a:ext>
            </a:extLst>
          </p:cNvPr>
          <p:cNvSpPr/>
          <p:nvPr/>
        </p:nvSpPr>
        <p:spPr>
          <a:xfrm>
            <a:off x="4811745" y="1310600"/>
            <a:ext cx="217528" cy="349088"/>
          </a:xfrm>
          <a:custGeom>
            <a:avLst/>
            <a:gdLst>
              <a:gd name="connsiteX0" fmla="*/ 75583 w 301654"/>
              <a:gd name="connsiteY0" fmla="*/ 483559 h 484094"/>
              <a:gd name="connsiteX1" fmla="*/ 75826 w 301654"/>
              <a:gd name="connsiteY1" fmla="*/ 483559 h 484094"/>
              <a:gd name="connsiteX2" fmla="*/ 76007 w 301654"/>
              <a:gd name="connsiteY2" fmla="*/ 483636 h 484094"/>
              <a:gd name="connsiteX3" fmla="*/ 75478 w 301654"/>
              <a:gd name="connsiteY3" fmla="*/ 483540 h 484094"/>
              <a:gd name="connsiteX4" fmla="*/ 75583 w 301654"/>
              <a:gd name="connsiteY4" fmla="*/ 483559 h 484094"/>
              <a:gd name="connsiteX5" fmla="*/ 73754 w 301654"/>
              <a:gd name="connsiteY5" fmla="*/ 483558 h 484094"/>
              <a:gd name="connsiteX6" fmla="*/ 74905 w 301654"/>
              <a:gd name="connsiteY6" fmla="*/ 483541 h 484094"/>
              <a:gd name="connsiteX7" fmla="*/ 96604 w 301654"/>
              <a:gd name="connsiteY7" fmla="*/ 265076 h 484094"/>
              <a:gd name="connsiteX8" fmla="*/ 82962 w 301654"/>
              <a:gd name="connsiteY8" fmla="*/ 278718 h 484094"/>
              <a:gd name="connsiteX9" fmla="*/ 96604 w 301654"/>
              <a:gd name="connsiteY9" fmla="*/ 292360 h 484094"/>
              <a:gd name="connsiteX10" fmla="*/ 110246 w 301654"/>
              <a:gd name="connsiteY10" fmla="*/ 278718 h 484094"/>
              <a:gd name="connsiteX11" fmla="*/ 96604 w 301654"/>
              <a:gd name="connsiteY11" fmla="*/ 265076 h 484094"/>
              <a:gd name="connsiteX12" fmla="*/ 71628 w 301654"/>
              <a:gd name="connsiteY12" fmla="*/ 242199 h 484094"/>
              <a:gd name="connsiteX13" fmla="*/ 61974 w 301654"/>
              <a:gd name="connsiteY13" fmla="*/ 251853 h 484094"/>
              <a:gd name="connsiteX14" fmla="*/ 71628 w 301654"/>
              <a:gd name="connsiteY14" fmla="*/ 261508 h 484094"/>
              <a:gd name="connsiteX15" fmla="*/ 81283 w 301654"/>
              <a:gd name="connsiteY15" fmla="*/ 251853 h 484094"/>
              <a:gd name="connsiteX16" fmla="*/ 71628 w 301654"/>
              <a:gd name="connsiteY16" fmla="*/ 242199 h 484094"/>
              <a:gd name="connsiteX17" fmla="*/ 132204 w 301654"/>
              <a:gd name="connsiteY17" fmla="*/ 84371 h 484094"/>
              <a:gd name="connsiteX18" fmla="*/ 40986 w 301654"/>
              <a:gd name="connsiteY18" fmla="*/ 101791 h 484094"/>
              <a:gd name="connsiteX19" fmla="*/ 19159 w 301654"/>
              <a:gd name="connsiteY19" fmla="*/ 138100 h 484094"/>
              <a:gd name="connsiteX20" fmla="*/ 48752 w 301654"/>
              <a:gd name="connsiteY20" fmla="*/ 432768 h 484094"/>
              <a:gd name="connsiteX21" fmla="*/ 77059 w 301654"/>
              <a:gd name="connsiteY21" fmla="*/ 467372 h 484094"/>
              <a:gd name="connsiteX22" fmla="*/ 84119 w 301654"/>
              <a:gd name="connsiteY22" fmla="*/ 469058 h 484094"/>
              <a:gd name="connsiteX23" fmla="*/ 83685 w 301654"/>
              <a:gd name="connsiteY23" fmla="*/ 469059 h 484094"/>
              <a:gd name="connsiteX24" fmla="*/ 82654 w 301654"/>
              <a:gd name="connsiteY24" fmla="*/ 469077 h 484094"/>
              <a:gd name="connsiteX25" fmla="*/ 84198 w 301654"/>
              <a:gd name="connsiteY25" fmla="*/ 469077 h 484094"/>
              <a:gd name="connsiteX26" fmla="*/ 84523 w 301654"/>
              <a:gd name="connsiteY26" fmla="*/ 469155 h 484094"/>
              <a:gd name="connsiteX27" fmla="*/ 84431 w 301654"/>
              <a:gd name="connsiteY27" fmla="*/ 469077 h 484094"/>
              <a:gd name="connsiteX28" fmla="*/ 84198 w 301654"/>
              <a:gd name="connsiteY28" fmla="*/ 469077 h 484094"/>
              <a:gd name="connsiteX29" fmla="*/ 84119 w 301654"/>
              <a:gd name="connsiteY29" fmla="*/ 469058 h 484094"/>
              <a:gd name="connsiteX30" fmla="*/ 88019 w 301654"/>
              <a:gd name="connsiteY30" fmla="*/ 469048 h 484094"/>
              <a:gd name="connsiteX31" fmla="*/ 193148 w 301654"/>
              <a:gd name="connsiteY31" fmla="*/ 469077 h 484094"/>
              <a:gd name="connsiteX32" fmla="*/ 230296 w 301654"/>
              <a:gd name="connsiteY32" fmla="*/ 431089 h 484094"/>
              <a:gd name="connsiteX33" fmla="*/ 259259 w 301654"/>
              <a:gd name="connsiteY33" fmla="*/ 125717 h 484094"/>
              <a:gd name="connsiteX34" fmla="*/ 241210 w 301654"/>
              <a:gd name="connsiteY34" fmla="*/ 103470 h 484094"/>
              <a:gd name="connsiteX35" fmla="*/ 214713 w 301654"/>
              <a:gd name="connsiteY35" fmla="*/ 95370 h 484094"/>
              <a:gd name="connsiteX36" fmla="*/ 211803 w 301654"/>
              <a:gd name="connsiteY36" fmla="*/ 106740 h 484094"/>
              <a:gd name="connsiteX37" fmla="*/ 185906 w 301654"/>
              <a:gd name="connsiteY37" fmla="*/ 208167 h 484094"/>
              <a:gd name="connsiteX38" fmla="*/ 185754 w 301654"/>
              <a:gd name="connsiteY38" fmla="*/ 208759 h 484094"/>
              <a:gd name="connsiteX39" fmla="*/ 198556 w 301654"/>
              <a:gd name="connsiteY39" fmla="*/ 210965 h 484094"/>
              <a:gd name="connsiteX40" fmla="*/ 222531 w 301654"/>
              <a:gd name="connsiteY40" fmla="*/ 216804 h 484094"/>
              <a:gd name="connsiteX41" fmla="*/ 237222 w 301654"/>
              <a:gd name="connsiteY41" fmla="*/ 231285 h 484094"/>
              <a:gd name="connsiteX42" fmla="*/ 213716 w 301654"/>
              <a:gd name="connsiteY42" fmla="*/ 430460 h 484094"/>
              <a:gd name="connsiteX43" fmla="*/ 183493 w 301654"/>
              <a:gd name="connsiteY43" fmla="*/ 455225 h 484094"/>
              <a:gd name="connsiteX44" fmla="*/ 97843 w 301654"/>
              <a:gd name="connsiteY44" fmla="*/ 455225 h 484094"/>
              <a:gd name="connsiteX45" fmla="*/ 94925 w 301654"/>
              <a:gd name="connsiteY45" fmla="*/ 455225 h 484094"/>
              <a:gd name="connsiteX46" fmla="*/ 95010 w 301654"/>
              <a:gd name="connsiteY46" fmla="*/ 455247 h 484094"/>
              <a:gd name="connsiteX47" fmla="*/ 94895 w 301654"/>
              <a:gd name="connsiteY47" fmla="*/ 455225 h 484094"/>
              <a:gd name="connsiteX48" fmla="*/ 88917 w 301654"/>
              <a:gd name="connsiteY48" fmla="*/ 454071 h 484094"/>
              <a:gd name="connsiteX49" fmla="*/ 65752 w 301654"/>
              <a:gd name="connsiteY49" fmla="*/ 431509 h 484094"/>
              <a:gd name="connsiteX50" fmla="*/ 41406 w 301654"/>
              <a:gd name="connsiteY50" fmla="*/ 239261 h 484094"/>
              <a:gd name="connsiteX51" fmla="*/ 59245 w 301654"/>
              <a:gd name="connsiteY51" fmla="*/ 215754 h 484094"/>
              <a:gd name="connsiteX52" fmla="*/ 154228 w 301654"/>
              <a:gd name="connsiteY52" fmla="*/ 204906 h 484094"/>
              <a:gd name="connsiteX53" fmla="*/ 172247 w 301654"/>
              <a:gd name="connsiteY53" fmla="*/ 206693 h 484094"/>
              <a:gd name="connsiteX54" fmla="*/ 201522 w 301654"/>
              <a:gd name="connsiteY54" fmla="*/ 92257 h 484094"/>
              <a:gd name="connsiteX55" fmla="*/ 183923 w 301654"/>
              <a:gd name="connsiteY55" fmla="*/ 88451 h 484094"/>
              <a:gd name="connsiteX56" fmla="*/ 132204 w 301654"/>
              <a:gd name="connsiteY56" fmla="*/ 84371 h 484094"/>
              <a:gd name="connsiteX57" fmla="*/ 238061 w 301654"/>
              <a:gd name="connsiteY57" fmla="*/ 0 h 484094"/>
              <a:gd name="connsiteX58" fmla="*/ 301654 w 301654"/>
              <a:gd name="connsiteY58" fmla="*/ 0 h 484094"/>
              <a:gd name="connsiteX59" fmla="*/ 301024 w 301654"/>
              <a:gd name="connsiteY59" fmla="*/ 13852 h 484094"/>
              <a:gd name="connsiteX60" fmla="*/ 248555 w 301654"/>
              <a:gd name="connsiteY60" fmla="*/ 13852 h 484094"/>
              <a:gd name="connsiteX61" fmla="*/ 231345 w 301654"/>
              <a:gd name="connsiteY61" fmla="*/ 30852 h 484094"/>
              <a:gd name="connsiteX62" fmla="*/ 221222 w 301654"/>
              <a:gd name="connsiteY62" fmla="*/ 69962 h 484094"/>
              <a:gd name="connsiteX63" fmla="*/ 219741 w 301654"/>
              <a:gd name="connsiteY63" fmla="*/ 75739 h 484094"/>
              <a:gd name="connsiteX64" fmla="*/ 223284 w 301654"/>
              <a:gd name="connsiteY64" fmla="*/ 76460 h 484094"/>
              <a:gd name="connsiteX65" fmla="*/ 257370 w 301654"/>
              <a:gd name="connsiteY65" fmla="*/ 86260 h 484094"/>
              <a:gd name="connsiteX66" fmla="*/ 278148 w 301654"/>
              <a:gd name="connsiteY66" fmla="*/ 110396 h 484094"/>
              <a:gd name="connsiteX67" fmla="*/ 244777 w 301654"/>
              <a:gd name="connsiteY67" fmla="*/ 442213 h 484094"/>
              <a:gd name="connsiteX68" fmla="*/ 201752 w 301654"/>
              <a:gd name="connsiteY68" fmla="*/ 483559 h 484094"/>
              <a:gd name="connsiteX69" fmla="*/ 79918 w 301654"/>
              <a:gd name="connsiteY69" fmla="*/ 483529 h 484094"/>
              <a:gd name="connsiteX70" fmla="*/ 75478 w 301654"/>
              <a:gd name="connsiteY70" fmla="*/ 483540 h 484094"/>
              <a:gd name="connsiteX71" fmla="*/ 71976 w 301654"/>
              <a:gd name="connsiteY71" fmla="*/ 482899 h 484094"/>
              <a:gd name="connsiteX72" fmla="*/ 34480 w 301654"/>
              <a:gd name="connsiteY72" fmla="*/ 444102 h 484094"/>
              <a:gd name="connsiteX73" fmla="*/ 60 w 301654"/>
              <a:gd name="connsiteY73" fmla="*/ 123828 h 484094"/>
              <a:gd name="connsiteX74" fmla="*/ 25245 w 301654"/>
              <a:gd name="connsiteY74" fmla="*/ 84371 h 484094"/>
              <a:gd name="connsiteX75" fmla="*/ 190967 w 301654"/>
              <a:gd name="connsiteY75" fmla="*/ 69880 h 484094"/>
              <a:gd name="connsiteX76" fmla="*/ 206440 w 301654"/>
              <a:gd name="connsiteY76" fmla="*/ 73030 h 484094"/>
              <a:gd name="connsiteX77" fmla="*/ 221901 w 301654"/>
              <a:gd name="connsiteY77" fmla="*/ 12593 h 484094"/>
              <a:gd name="connsiteX78" fmla="*/ 238061 w 301654"/>
              <a:gd name="connsiteY78" fmla="*/ 0 h 4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01654" h="484094">
                <a:moveTo>
                  <a:pt x="75583" y="483559"/>
                </a:moveTo>
                <a:lnTo>
                  <a:pt x="75826" y="483559"/>
                </a:lnTo>
                <a:cubicBezTo>
                  <a:pt x="85821" y="483559"/>
                  <a:pt x="83332" y="484710"/>
                  <a:pt x="76007" y="483636"/>
                </a:cubicBezTo>
                <a:close/>
                <a:moveTo>
                  <a:pt x="75478" y="483540"/>
                </a:moveTo>
                <a:lnTo>
                  <a:pt x="75583" y="483559"/>
                </a:lnTo>
                <a:lnTo>
                  <a:pt x="73754" y="483558"/>
                </a:lnTo>
                <a:cubicBezTo>
                  <a:pt x="71002" y="483556"/>
                  <a:pt x="71690" y="483550"/>
                  <a:pt x="74905" y="483541"/>
                </a:cubicBezTo>
                <a:close/>
                <a:moveTo>
                  <a:pt x="96604" y="265076"/>
                </a:moveTo>
                <a:cubicBezTo>
                  <a:pt x="89069" y="265076"/>
                  <a:pt x="82962" y="271184"/>
                  <a:pt x="82962" y="278718"/>
                </a:cubicBezTo>
                <a:cubicBezTo>
                  <a:pt x="82962" y="286252"/>
                  <a:pt x="89069" y="292360"/>
                  <a:pt x="96604" y="292360"/>
                </a:cubicBezTo>
                <a:cubicBezTo>
                  <a:pt x="104138" y="292360"/>
                  <a:pt x="110246" y="286252"/>
                  <a:pt x="110246" y="278718"/>
                </a:cubicBezTo>
                <a:cubicBezTo>
                  <a:pt x="110246" y="271184"/>
                  <a:pt x="104138" y="265076"/>
                  <a:pt x="96604" y="265076"/>
                </a:cubicBezTo>
                <a:close/>
                <a:moveTo>
                  <a:pt x="71628" y="242199"/>
                </a:moveTo>
                <a:cubicBezTo>
                  <a:pt x="66296" y="242199"/>
                  <a:pt x="61974" y="246522"/>
                  <a:pt x="61974" y="251853"/>
                </a:cubicBezTo>
                <a:cubicBezTo>
                  <a:pt x="61974" y="257185"/>
                  <a:pt x="66296" y="261508"/>
                  <a:pt x="71628" y="261508"/>
                </a:cubicBezTo>
                <a:cubicBezTo>
                  <a:pt x="76960" y="261508"/>
                  <a:pt x="81283" y="257185"/>
                  <a:pt x="81283" y="251853"/>
                </a:cubicBezTo>
                <a:cubicBezTo>
                  <a:pt x="81283" y="246522"/>
                  <a:pt x="76960" y="242199"/>
                  <a:pt x="71628" y="242199"/>
                </a:cubicBezTo>
                <a:close/>
                <a:moveTo>
                  <a:pt x="132204" y="84371"/>
                </a:moveTo>
                <a:cubicBezTo>
                  <a:pt x="99332" y="84896"/>
                  <a:pt x="69425" y="91507"/>
                  <a:pt x="40986" y="101791"/>
                </a:cubicBezTo>
                <a:cubicBezTo>
                  <a:pt x="16850" y="110606"/>
                  <a:pt x="19159" y="138100"/>
                  <a:pt x="19159" y="138100"/>
                </a:cubicBezTo>
                <a:cubicBezTo>
                  <a:pt x="19159" y="138100"/>
                  <a:pt x="43715" y="388904"/>
                  <a:pt x="48752" y="432768"/>
                </a:cubicBezTo>
                <a:cubicBezTo>
                  <a:pt x="51270" y="454700"/>
                  <a:pt x="65909" y="463778"/>
                  <a:pt x="77059" y="467372"/>
                </a:cubicBezTo>
                <a:lnTo>
                  <a:pt x="84119" y="469058"/>
                </a:lnTo>
                <a:lnTo>
                  <a:pt x="83685" y="469059"/>
                </a:lnTo>
                <a:cubicBezTo>
                  <a:pt x="80902" y="469068"/>
                  <a:pt x="80297" y="469075"/>
                  <a:pt x="82654" y="469077"/>
                </a:cubicBezTo>
                <a:lnTo>
                  <a:pt x="84198" y="469077"/>
                </a:lnTo>
                <a:lnTo>
                  <a:pt x="84523" y="469155"/>
                </a:lnTo>
                <a:cubicBezTo>
                  <a:pt x="90845" y="470140"/>
                  <a:pt x="93010" y="469077"/>
                  <a:pt x="84431" y="469077"/>
                </a:cubicBezTo>
                <a:lnTo>
                  <a:pt x="84198" y="469077"/>
                </a:lnTo>
                <a:lnTo>
                  <a:pt x="84119" y="469058"/>
                </a:lnTo>
                <a:lnTo>
                  <a:pt x="88019" y="469048"/>
                </a:lnTo>
                <a:cubicBezTo>
                  <a:pt x="109131" y="468998"/>
                  <a:pt x="173157" y="468920"/>
                  <a:pt x="193148" y="469077"/>
                </a:cubicBezTo>
                <a:cubicBezTo>
                  <a:pt x="219802" y="469287"/>
                  <a:pt x="227988" y="438855"/>
                  <a:pt x="230296" y="431089"/>
                </a:cubicBezTo>
                <a:cubicBezTo>
                  <a:pt x="232815" y="423324"/>
                  <a:pt x="259259" y="134112"/>
                  <a:pt x="259259" y="125717"/>
                </a:cubicBezTo>
                <a:cubicBezTo>
                  <a:pt x="259259" y="117322"/>
                  <a:pt x="255691" y="108507"/>
                  <a:pt x="241210" y="103470"/>
                </a:cubicBezTo>
                <a:lnTo>
                  <a:pt x="214713" y="95370"/>
                </a:lnTo>
                <a:lnTo>
                  <a:pt x="211803" y="106740"/>
                </a:lnTo>
                <a:cubicBezTo>
                  <a:pt x="203282" y="140056"/>
                  <a:pt x="193529" y="178276"/>
                  <a:pt x="185906" y="208167"/>
                </a:cubicBezTo>
                <a:lnTo>
                  <a:pt x="185754" y="208759"/>
                </a:lnTo>
                <a:lnTo>
                  <a:pt x="198556" y="210965"/>
                </a:lnTo>
                <a:cubicBezTo>
                  <a:pt x="206334" y="212583"/>
                  <a:pt x="214319" y="214522"/>
                  <a:pt x="222531" y="216804"/>
                </a:cubicBezTo>
                <a:cubicBezTo>
                  <a:pt x="234284" y="220162"/>
                  <a:pt x="237222" y="225829"/>
                  <a:pt x="237222" y="231285"/>
                </a:cubicBezTo>
                <a:cubicBezTo>
                  <a:pt x="237222" y="236742"/>
                  <a:pt x="215605" y="425423"/>
                  <a:pt x="213716" y="430460"/>
                </a:cubicBezTo>
                <a:cubicBezTo>
                  <a:pt x="211827" y="435497"/>
                  <a:pt x="205111" y="455225"/>
                  <a:pt x="183493" y="455225"/>
                </a:cubicBezTo>
                <a:cubicBezTo>
                  <a:pt x="167280" y="455225"/>
                  <a:pt x="115060" y="455225"/>
                  <a:pt x="97843" y="455225"/>
                </a:cubicBezTo>
                <a:lnTo>
                  <a:pt x="94925" y="455225"/>
                </a:lnTo>
                <a:cubicBezTo>
                  <a:pt x="101929" y="455225"/>
                  <a:pt x="100168" y="455904"/>
                  <a:pt x="95010" y="455247"/>
                </a:cubicBezTo>
                <a:lnTo>
                  <a:pt x="94895" y="455225"/>
                </a:lnTo>
                <a:lnTo>
                  <a:pt x="88917" y="454071"/>
                </a:lnTo>
                <a:cubicBezTo>
                  <a:pt x="79814" y="451710"/>
                  <a:pt x="67850" y="445781"/>
                  <a:pt x="65752" y="431509"/>
                </a:cubicBezTo>
                <a:cubicBezTo>
                  <a:pt x="61554" y="402966"/>
                  <a:pt x="41406" y="239261"/>
                  <a:pt x="41406" y="239261"/>
                </a:cubicBezTo>
                <a:cubicBezTo>
                  <a:pt x="41406" y="239261"/>
                  <a:pt x="39517" y="221211"/>
                  <a:pt x="59245" y="215754"/>
                </a:cubicBezTo>
                <a:cubicBezTo>
                  <a:pt x="88235" y="207359"/>
                  <a:pt x="119110" y="202735"/>
                  <a:pt x="154228" y="204906"/>
                </a:cubicBezTo>
                <a:lnTo>
                  <a:pt x="172247" y="206693"/>
                </a:lnTo>
                <a:lnTo>
                  <a:pt x="201522" y="92257"/>
                </a:lnTo>
                <a:lnTo>
                  <a:pt x="183923" y="88451"/>
                </a:lnTo>
                <a:cubicBezTo>
                  <a:pt x="165818" y="85368"/>
                  <a:pt x="148640" y="84109"/>
                  <a:pt x="132204" y="84371"/>
                </a:cubicBezTo>
                <a:close/>
                <a:moveTo>
                  <a:pt x="238061" y="0"/>
                </a:moveTo>
                <a:lnTo>
                  <a:pt x="301654" y="0"/>
                </a:lnTo>
                <a:lnTo>
                  <a:pt x="301024" y="13852"/>
                </a:lnTo>
                <a:cubicBezTo>
                  <a:pt x="301024" y="13852"/>
                  <a:pt x="260938" y="13852"/>
                  <a:pt x="248555" y="13852"/>
                </a:cubicBezTo>
                <a:cubicBezTo>
                  <a:pt x="233234" y="13852"/>
                  <a:pt x="234074" y="21408"/>
                  <a:pt x="231345" y="30852"/>
                </a:cubicBezTo>
                <a:cubicBezTo>
                  <a:pt x="230768" y="32846"/>
                  <a:pt x="226820" y="48141"/>
                  <a:pt x="221222" y="69962"/>
                </a:cubicBezTo>
                <a:lnTo>
                  <a:pt x="219741" y="75739"/>
                </a:lnTo>
                <a:lnTo>
                  <a:pt x="223284" y="76460"/>
                </a:lnTo>
                <a:cubicBezTo>
                  <a:pt x="234343" y="79177"/>
                  <a:pt x="245696" y="82430"/>
                  <a:pt x="257370" y="86260"/>
                </a:cubicBezTo>
                <a:cubicBezTo>
                  <a:pt x="274160" y="91717"/>
                  <a:pt x="278148" y="101371"/>
                  <a:pt x="278148" y="110396"/>
                </a:cubicBezTo>
                <a:cubicBezTo>
                  <a:pt x="278148" y="119421"/>
                  <a:pt x="247506" y="433818"/>
                  <a:pt x="244777" y="442213"/>
                </a:cubicBezTo>
                <a:cubicBezTo>
                  <a:pt x="242049" y="450608"/>
                  <a:pt x="232605" y="483559"/>
                  <a:pt x="201752" y="483559"/>
                </a:cubicBezTo>
                <a:cubicBezTo>
                  <a:pt x="178613" y="483402"/>
                  <a:pt x="104356" y="483480"/>
                  <a:pt x="79918" y="483529"/>
                </a:cubicBezTo>
                <a:lnTo>
                  <a:pt x="75478" y="483540"/>
                </a:lnTo>
                <a:lnTo>
                  <a:pt x="71976" y="482899"/>
                </a:lnTo>
                <a:cubicBezTo>
                  <a:pt x="58888" y="480035"/>
                  <a:pt x="37785" y="470901"/>
                  <a:pt x="34480" y="444102"/>
                </a:cubicBezTo>
                <a:cubicBezTo>
                  <a:pt x="28603" y="396460"/>
                  <a:pt x="60" y="123828"/>
                  <a:pt x="60" y="123828"/>
                </a:cubicBezTo>
                <a:cubicBezTo>
                  <a:pt x="60" y="123828"/>
                  <a:pt x="-2459" y="93816"/>
                  <a:pt x="25245" y="84371"/>
                </a:cubicBezTo>
                <a:cubicBezTo>
                  <a:pt x="74671" y="67529"/>
                  <a:pt x="127994" y="59776"/>
                  <a:pt x="190967" y="69880"/>
                </a:cubicBezTo>
                <a:lnTo>
                  <a:pt x="206440" y="73030"/>
                </a:lnTo>
                <a:lnTo>
                  <a:pt x="221901" y="12593"/>
                </a:lnTo>
                <a:cubicBezTo>
                  <a:pt x="223790" y="5247"/>
                  <a:pt x="230506" y="0"/>
                  <a:pt x="238061" y="0"/>
                </a:cubicBezTo>
                <a:close/>
              </a:path>
            </a:pathLst>
          </a:custGeom>
          <a:solidFill>
            <a:schemeClr val="accent1">
              <a:lumMod val="75000"/>
            </a:schemeClr>
          </a:solidFill>
          <a:ln w="9525" cap="flat">
            <a:noFill/>
            <a:prstDash val="solid"/>
            <a:miter/>
          </a:ln>
        </p:spPr>
        <p:txBody>
          <a:bodyPr wrap="square" rtlCol="0" anchor="ctr">
            <a:noAutofit/>
          </a:bodyPr>
          <a:lstStyle/>
          <a:p>
            <a:endParaRPr lang="en-US" dirty="0"/>
          </a:p>
        </p:txBody>
      </p:sp>
      <p:sp>
        <p:nvSpPr>
          <p:cNvPr id="21" name="&quot;Not Allowed&quot; Symbol 31">
            <a:extLst>
              <a:ext uri="{FF2B5EF4-FFF2-40B4-BE49-F238E27FC236}">
                <a16:creationId xmlns:a16="http://schemas.microsoft.com/office/drawing/2014/main" id="{9C8386DA-D3BA-4653-84FC-6CF5752EE9D6}"/>
              </a:ext>
            </a:extLst>
          </p:cNvPr>
          <p:cNvSpPr/>
          <p:nvPr/>
        </p:nvSpPr>
        <p:spPr>
          <a:xfrm>
            <a:off x="4632786" y="1202109"/>
            <a:ext cx="557109" cy="557109"/>
          </a:xfrm>
          <a:prstGeom prst="noSmoking">
            <a:avLst>
              <a:gd name="adj" fmla="val 58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quot;Not Allowed&quot; Symbol 33">
            <a:extLst>
              <a:ext uri="{FF2B5EF4-FFF2-40B4-BE49-F238E27FC236}">
                <a16:creationId xmlns:a16="http://schemas.microsoft.com/office/drawing/2014/main" id="{3331D00A-6D82-413A-95E6-B7499B4B9DA9}"/>
              </a:ext>
            </a:extLst>
          </p:cNvPr>
          <p:cNvSpPr/>
          <p:nvPr/>
        </p:nvSpPr>
        <p:spPr>
          <a:xfrm>
            <a:off x="4632786" y="2356464"/>
            <a:ext cx="557109" cy="557109"/>
          </a:xfrm>
          <a:prstGeom prst="noSmoking">
            <a:avLst>
              <a:gd name="adj" fmla="val 5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quot;Not Allowed&quot; Symbol 34">
            <a:extLst>
              <a:ext uri="{FF2B5EF4-FFF2-40B4-BE49-F238E27FC236}">
                <a16:creationId xmlns:a16="http://schemas.microsoft.com/office/drawing/2014/main" id="{51A4BA49-2AA8-431D-88CF-F98450C1A36A}"/>
              </a:ext>
            </a:extLst>
          </p:cNvPr>
          <p:cNvSpPr/>
          <p:nvPr/>
        </p:nvSpPr>
        <p:spPr>
          <a:xfrm>
            <a:off x="4641955" y="3549182"/>
            <a:ext cx="557109" cy="557109"/>
          </a:xfrm>
          <a:prstGeom prst="noSmoking">
            <a:avLst>
              <a:gd name="adj" fmla="val 58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4" name="Imagen 23">
            <a:extLst>
              <a:ext uri="{FF2B5EF4-FFF2-40B4-BE49-F238E27FC236}">
                <a16:creationId xmlns:a16="http://schemas.microsoft.com/office/drawing/2014/main" id="{164315CB-BDA4-4C27-A3BC-3B318172D174}"/>
              </a:ext>
            </a:extLst>
          </p:cNvPr>
          <p:cNvPicPr>
            <a:picLocks noChangeAspect="1"/>
          </p:cNvPicPr>
          <p:nvPr/>
        </p:nvPicPr>
        <p:blipFill>
          <a:blip r:embed="rId2"/>
          <a:stretch>
            <a:fillRect/>
          </a:stretch>
        </p:blipFill>
        <p:spPr>
          <a:xfrm flipH="1">
            <a:off x="694031" y="1906120"/>
            <a:ext cx="2782548" cy="2782548"/>
          </a:xfrm>
          <a:prstGeom prst="rect">
            <a:avLst/>
          </a:prstGeom>
        </p:spPr>
      </p:pic>
    </p:spTree>
    <p:extLst>
      <p:ext uri="{BB962C8B-B14F-4D97-AF65-F5344CB8AC3E}">
        <p14:creationId xmlns:p14="http://schemas.microsoft.com/office/powerpoint/2010/main" val="269599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직사각형 32">
            <a:extLst>
              <a:ext uri="{FF2B5EF4-FFF2-40B4-BE49-F238E27FC236}">
                <a16:creationId xmlns:a16="http://schemas.microsoft.com/office/drawing/2014/main" id="{B7BDF7E7-7238-4471-9603-8E588F98DF57}"/>
              </a:ext>
            </a:extLst>
          </p:cNvPr>
          <p:cNvSpPr/>
          <p:nvPr/>
        </p:nvSpPr>
        <p:spPr>
          <a:xfrm>
            <a:off x="4430705" y="2879348"/>
            <a:ext cx="407488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40" name="직사각형 33">
            <a:extLst>
              <a:ext uri="{FF2B5EF4-FFF2-40B4-BE49-F238E27FC236}">
                <a16:creationId xmlns:a16="http://schemas.microsoft.com/office/drawing/2014/main" id="{957251BD-85DB-4F3E-8771-018A81A99574}"/>
              </a:ext>
            </a:extLst>
          </p:cNvPr>
          <p:cNvSpPr/>
          <p:nvPr/>
        </p:nvSpPr>
        <p:spPr>
          <a:xfrm>
            <a:off x="4430705" y="3591762"/>
            <a:ext cx="407488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grpSp>
        <p:nvGrpSpPr>
          <p:cNvPr id="45" name="Group 55">
            <a:extLst>
              <a:ext uri="{FF2B5EF4-FFF2-40B4-BE49-F238E27FC236}">
                <a16:creationId xmlns:a16="http://schemas.microsoft.com/office/drawing/2014/main" id="{CB843EF0-BFBB-4C2A-9225-570A368F7F82}"/>
              </a:ext>
            </a:extLst>
          </p:cNvPr>
          <p:cNvGrpSpPr/>
          <p:nvPr/>
        </p:nvGrpSpPr>
        <p:grpSpPr>
          <a:xfrm>
            <a:off x="3879430" y="1191392"/>
            <a:ext cx="4794645" cy="971823"/>
            <a:chOff x="4932040" y="3928857"/>
            <a:chExt cx="3456384" cy="1152104"/>
          </a:xfrm>
        </p:grpSpPr>
        <p:sp>
          <p:nvSpPr>
            <p:cNvPr id="46" name="TextBox 56">
              <a:extLst>
                <a:ext uri="{FF2B5EF4-FFF2-40B4-BE49-F238E27FC236}">
                  <a16:creationId xmlns:a16="http://schemas.microsoft.com/office/drawing/2014/main" id="{AA6FD399-24CE-452E-BEE1-FD6992A0905F}"/>
                </a:ext>
              </a:extLst>
            </p:cNvPr>
            <p:cNvSpPr txBox="1"/>
            <p:nvPr/>
          </p:nvSpPr>
          <p:spPr>
            <a:xfrm>
              <a:off x="4932040" y="4249965"/>
              <a:ext cx="3456384" cy="83099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47" name="TextBox 57">
              <a:extLst>
                <a:ext uri="{FF2B5EF4-FFF2-40B4-BE49-F238E27FC236}">
                  <a16:creationId xmlns:a16="http://schemas.microsoft.com/office/drawing/2014/main" id="{EBD62995-9222-4C36-9CAD-1B8F0162A709}"/>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grpSp>
      <p:sp>
        <p:nvSpPr>
          <p:cNvPr id="48" name="Teardrop 9">
            <a:extLst>
              <a:ext uri="{FF2B5EF4-FFF2-40B4-BE49-F238E27FC236}">
                <a16:creationId xmlns:a16="http://schemas.microsoft.com/office/drawing/2014/main" id="{CF97D690-5D7B-4E9F-B632-C0B81BE07BCF}"/>
              </a:ext>
            </a:extLst>
          </p:cNvPr>
          <p:cNvSpPr>
            <a:spLocks noChangeAspect="1"/>
          </p:cNvSpPr>
          <p:nvPr/>
        </p:nvSpPr>
        <p:spPr>
          <a:xfrm rot="18900000">
            <a:off x="3876579" y="2838267"/>
            <a:ext cx="432622" cy="369231"/>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Heart 17">
            <a:extLst>
              <a:ext uri="{FF2B5EF4-FFF2-40B4-BE49-F238E27FC236}">
                <a16:creationId xmlns:a16="http://schemas.microsoft.com/office/drawing/2014/main" id="{C5D35EE8-4413-4B7C-8D03-711100CF8D63}"/>
              </a:ext>
            </a:extLst>
          </p:cNvPr>
          <p:cNvSpPr/>
          <p:nvPr/>
        </p:nvSpPr>
        <p:spPr>
          <a:xfrm>
            <a:off x="3846398" y="3536402"/>
            <a:ext cx="422856" cy="414595"/>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ítulo 1"/>
          <p:cNvSpPr>
            <a:spLocks noGrp="1"/>
          </p:cNvSpPr>
          <p:nvPr>
            <p:ph type="ctrTitle"/>
          </p:nvPr>
        </p:nvSpPr>
        <p:spPr>
          <a:xfrm>
            <a:off x="988066" y="98854"/>
            <a:ext cx="7169308" cy="1091051"/>
          </a:xfrm>
        </p:spPr>
        <p:txBody>
          <a:bodyPr/>
          <a:lstStyle/>
          <a:p>
            <a:endParaRPr lang="es-PE" dirty="0"/>
          </a:p>
        </p:txBody>
      </p:sp>
      <p:pic>
        <p:nvPicPr>
          <p:cNvPr id="4" name="Imagen 3"/>
          <p:cNvPicPr>
            <a:picLocks noChangeAspect="1"/>
          </p:cNvPicPr>
          <p:nvPr/>
        </p:nvPicPr>
        <p:blipFill>
          <a:blip r:embed="rId2"/>
          <a:stretch>
            <a:fillRect/>
          </a:stretch>
        </p:blipFill>
        <p:spPr>
          <a:xfrm>
            <a:off x="980318" y="1567963"/>
            <a:ext cx="2635931" cy="3084433"/>
          </a:xfrm>
          <a:prstGeom prst="rect">
            <a:avLst/>
          </a:prstGeom>
        </p:spPr>
      </p:pic>
    </p:spTree>
    <p:extLst>
      <p:ext uri="{BB962C8B-B14F-4D97-AF65-F5344CB8AC3E}">
        <p14:creationId xmlns:p14="http://schemas.microsoft.com/office/powerpoint/2010/main" val="208750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endParaRPr lang="es-PE"/>
          </a:p>
        </p:txBody>
      </p:sp>
      <p:grpSp>
        <p:nvGrpSpPr>
          <p:cNvPr id="18" name="Group 16">
            <a:extLst>
              <a:ext uri="{FF2B5EF4-FFF2-40B4-BE49-F238E27FC236}">
                <a16:creationId xmlns:a16="http://schemas.microsoft.com/office/drawing/2014/main" id="{ABFCF372-ABFA-4AD9-9999-C6B9CEB1A1FE}"/>
              </a:ext>
            </a:extLst>
          </p:cNvPr>
          <p:cNvGrpSpPr/>
          <p:nvPr/>
        </p:nvGrpSpPr>
        <p:grpSpPr>
          <a:xfrm>
            <a:off x="3687099" y="1713171"/>
            <a:ext cx="4608032" cy="718341"/>
            <a:chOff x="4969796" y="1540898"/>
            <a:chExt cx="1984628" cy="827642"/>
          </a:xfrm>
        </p:grpSpPr>
        <p:sp>
          <p:nvSpPr>
            <p:cNvPr id="19" name="TextBox 17">
              <a:extLst>
                <a:ext uri="{FF2B5EF4-FFF2-40B4-BE49-F238E27FC236}">
                  <a16:creationId xmlns:a16="http://schemas.microsoft.com/office/drawing/2014/main" id="{CFF0DBAD-DB42-4BC7-98E9-AF0903A119B1}"/>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0" name="TextBox 18">
              <a:extLst>
                <a:ext uri="{FF2B5EF4-FFF2-40B4-BE49-F238E27FC236}">
                  <a16:creationId xmlns:a16="http://schemas.microsoft.com/office/drawing/2014/main" id="{6D174673-4AF9-453D-8DC6-8641314964BC}"/>
                </a:ext>
              </a:extLst>
            </p:cNvPr>
            <p:cNvSpPr txBox="1"/>
            <p:nvPr/>
          </p:nvSpPr>
          <p:spPr>
            <a:xfrm>
              <a:off x="4969797" y="1872090"/>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1" name="Group 19">
            <a:extLst>
              <a:ext uri="{FF2B5EF4-FFF2-40B4-BE49-F238E27FC236}">
                <a16:creationId xmlns:a16="http://schemas.microsoft.com/office/drawing/2014/main" id="{DC560C40-34FD-4331-8E38-776AFE0AE993}"/>
              </a:ext>
            </a:extLst>
          </p:cNvPr>
          <p:cNvGrpSpPr/>
          <p:nvPr/>
        </p:nvGrpSpPr>
        <p:grpSpPr>
          <a:xfrm>
            <a:off x="3713569" y="2753801"/>
            <a:ext cx="4608030" cy="718340"/>
            <a:chOff x="4969796" y="1540898"/>
            <a:chExt cx="1984627" cy="827640"/>
          </a:xfrm>
        </p:grpSpPr>
        <p:sp>
          <p:nvSpPr>
            <p:cNvPr id="22" name="TextBox 20">
              <a:extLst>
                <a:ext uri="{FF2B5EF4-FFF2-40B4-BE49-F238E27FC236}">
                  <a16:creationId xmlns:a16="http://schemas.microsoft.com/office/drawing/2014/main" id="{D7E5C3E1-61DD-4287-A141-33B323BD3F60}"/>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3" name="TextBox 21">
              <a:extLst>
                <a:ext uri="{FF2B5EF4-FFF2-40B4-BE49-F238E27FC236}">
                  <a16:creationId xmlns:a16="http://schemas.microsoft.com/office/drawing/2014/main" id="{B91AD443-7388-4E69-9914-EBEBCCC5E0A2}"/>
                </a:ext>
              </a:extLst>
            </p:cNvPr>
            <p:cNvSpPr txBox="1"/>
            <p:nvPr/>
          </p:nvSpPr>
          <p:spPr>
            <a:xfrm>
              <a:off x="4969796" y="1872089"/>
              <a:ext cx="1984627" cy="496449"/>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4" name="Group 22">
            <a:extLst>
              <a:ext uri="{FF2B5EF4-FFF2-40B4-BE49-F238E27FC236}">
                <a16:creationId xmlns:a16="http://schemas.microsoft.com/office/drawing/2014/main" id="{FA0EA652-39C4-487F-959E-76A4E492F6AA}"/>
              </a:ext>
            </a:extLst>
          </p:cNvPr>
          <p:cNvGrpSpPr/>
          <p:nvPr/>
        </p:nvGrpSpPr>
        <p:grpSpPr>
          <a:xfrm>
            <a:off x="2994638" y="808779"/>
            <a:ext cx="4962010" cy="718342"/>
            <a:chOff x="4969796" y="1540898"/>
            <a:chExt cx="2137082" cy="827644"/>
          </a:xfrm>
        </p:grpSpPr>
        <p:sp>
          <p:nvSpPr>
            <p:cNvPr id="25" name="TextBox 23">
              <a:extLst>
                <a:ext uri="{FF2B5EF4-FFF2-40B4-BE49-F238E27FC236}">
                  <a16:creationId xmlns:a16="http://schemas.microsoft.com/office/drawing/2014/main" id="{06940032-02E8-4C92-A71A-40C96BD6DE48}"/>
                </a:ext>
              </a:extLst>
            </p:cNvPr>
            <p:cNvSpPr txBox="1"/>
            <p:nvPr/>
          </p:nvSpPr>
          <p:spPr>
            <a:xfrm>
              <a:off x="4969796" y="1540898"/>
              <a:ext cx="2137082" cy="354608"/>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6" name="TextBox 24">
              <a:extLst>
                <a:ext uri="{FF2B5EF4-FFF2-40B4-BE49-F238E27FC236}">
                  <a16:creationId xmlns:a16="http://schemas.microsoft.com/office/drawing/2014/main" id="{F7D324AB-8CF9-4E43-9800-3D71552F22ED}"/>
                </a:ext>
              </a:extLst>
            </p:cNvPr>
            <p:cNvSpPr txBox="1"/>
            <p:nvPr/>
          </p:nvSpPr>
          <p:spPr>
            <a:xfrm>
              <a:off x="4969797" y="1872092"/>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7" name="Group 25">
            <a:extLst>
              <a:ext uri="{FF2B5EF4-FFF2-40B4-BE49-F238E27FC236}">
                <a16:creationId xmlns:a16="http://schemas.microsoft.com/office/drawing/2014/main" id="{D162701C-F881-40E8-A49E-60ED67BB94AE}"/>
              </a:ext>
            </a:extLst>
          </p:cNvPr>
          <p:cNvGrpSpPr/>
          <p:nvPr/>
        </p:nvGrpSpPr>
        <p:grpSpPr>
          <a:xfrm>
            <a:off x="3713569" y="3794432"/>
            <a:ext cx="4608032" cy="718341"/>
            <a:chOff x="4969796" y="1540898"/>
            <a:chExt cx="1984628" cy="827642"/>
          </a:xfrm>
        </p:grpSpPr>
        <p:sp>
          <p:nvSpPr>
            <p:cNvPr id="28" name="TextBox 26">
              <a:extLst>
                <a:ext uri="{FF2B5EF4-FFF2-40B4-BE49-F238E27FC236}">
                  <a16:creationId xmlns:a16="http://schemas.microsoft.com/office/drawing/2014/main" id="{C87F0839-E167-4ACA-B5A9-287DEE6BC03A}"/>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9" name="TextBox 27">
              <a:extLst>
                <a:ext uri="{FF2B5EF4-FFF2-40B4-BE49-F238E27FC236}">
                  <a16:creationId xmlns:a16="http://schemas.microsoft.com/office/drawing/2014/main" id="{3D0F407B-7FDA-4DC2-ACAF-1380B0F88374}"/>
                </a:ext>
              </a:extLst>
            </p:cNvPr>
            <p:cNvSpPr txBox="1"/>
            <p:nvPr/>
          </p:nvSpPr>
          <p:spPr>
            <a:xfrm>
              <a:off x="4969797" y="1872090"/>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pic>
        <p:nvPicPr>
          <p:cNvPr id="4" name="Imagen 3"/>
          <p:cNvPicPr>
            <a:picLocks noChangeAspect="1"/>
          </p:cNvPicPr>
          <p:nvPr/>
        </p:nvPicPr>
        <p:blipFill>
          <a:blip r:embed="rId2"/>
          <a:stretch>
            <a:fillRect/>
          </a:stretch>
        </p:blipFill>
        <p:spPr>
          <a:xfrm>
            <a:off x="575341" y="2186458"/>
            <a:ext cx="2884551" cy="2861288"/>
          </a:xfrm>
          <a:prstGeom prst="rect">
            <a:avLst/>
          </a:prstGeom>
        </p:spPr>
      </p:pic>
    </p:spTree>
    <p:extLst>
      <p:ext uri="{BB962C8B-B14F-4D97-AF65-F5344CB8AC3E}">
        <p14:creationId xmlns:p14="http://schemas.microsoft.com/office/powerpoint/2010/main" val="403698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E4E3A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Title lide</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259811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970085" y="252067"/>
            <a:ext cx="7169308" cy="649291"/>
          </a:xfrm>
        </p:spPr>
        <p:txBody>
          <a:bodyPr/>
          <a:lstStyle/>
          <a:p>
            <a:endParaRPr lang="es-PE"/>
          </a:p>
        </p:txBody>
      </p:sp>
      <p:graphicFrame>
        <p:nvGraphicFramePr>
          <p:cNvPr id="16" name="차트 4">
            <a:extLst>
              <a:ext uri="{FF2B5EF4-FFF2-40B4-BE49-F238E27FC236}">
                <a16:creationId xmlns:a16="http://schemas.microsoft.com/office/drawing/2014/main" id="{ADEBDCFB-856D-4C88-A58A-CC42D54B96EF}"/>
              </a:ext>
            </a:extLst>
          </p:cNvPr>
          <p:cNvGraphicFramePr/>
          <p:nvPr>
            <p:extLst>
              <p:ext uri="{D42A27DB-BD31-4B8C-83A1-F6EECF244321}">
                <p14:modId xmlns:p14="http://schemas.microsoft.com/office/powerpoint/2010/main" val="1243956377"/>
              </p:ext>
            </p:extLst>
          </p:nvPr>
        </p:nvGraphicFramePr>
        <p:xfrm>
          <a:off x="5333141" y="1595296"/>
          <a:ext cx="2675477" cy="2425391"/>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43">
            <a:extLst>
              <a:ext uri="{FF2B5EF4-FFF2-40B4-BE49-F238E27FC236}">
                <a16:creationId xmlns:a16="http://schemas.microsoft.com/office/drawing/2014/main" id="{28C8AD08-777C-4C11-9F68-C332834E4809}"/>
              </a:ext>
            </a:extLst>
          </p:cNvPr>
          <p:cNvGrpSpPr/>
          <p:nvPr/>
        </p:nvGrpSpPr>
        <p:grpSpPr>
          <a:xfrm>
            <a:off x="5689978" y="1290395"/>
            <a:ext cx="728108" cy="3203469"/>
            <a:chOff x="4195688" y="1196752"/>
            <a:chExt cx="921426" cy="4054014"/>
          </a:xfrm>
        </p:grpSpPr>
        <p:sp>
          <p:nvSpPr>
            <p:cNvPr id="18" name="Oval 44">
              <a:extLst>
                <a:ext uri="{FF2B5EF4-FFF2-40B4-BE49-F238E27FC236}">
                  <a16:creationId xmlns:a16="http://schemas.microsoft.com/office/drawing/2014/main" id="{8465BE85-39E3-40D2-BE40-C52E9E947326}"/>
                </a:ext>
              </a:extLst>
            </p:cNvPr>
            <p:cNvSpPr/>
            <p:nvPr/>
          </p:nvSpPr>
          <p:spPr>
            <a:xfrm>
              <a:off x="4366860" y="4461974"/>
              <a:ext cx="579081" cy="6135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9" name="Oval 19">
              <a:extLst>
                <a:ext uri="{FF2B5EF4-FFF2-40B4-BE49-F238E27FC236}">
                  <a16:creationId xmlns:a16="http://schemas.microsoft.com/office/drawing/2014/main" id="{D3411714-9B14-4AA1-B88E-F22A1B11AC96}"/>
                </a:ext>
              </a:extLst>
            </p:cNvPr>
            <p:cNvSpPr/>
            <p:nvPr/>
          </p:nvSpPr>
          <p:spPr>
            <a:xfrm>
              <a:off x="4195688" y="1196752"/>
              <a:ext cx="921426" cy="4054014"/>
            </a:xfrm>
            <a:custGeom>
              <a:avLst/>
              <a:gdLst/>
              <a:ahLst/>
              <a:cxnLst/>
              <a:rect l="l" t="t" r="r" b="b"/>
              <a:pathLst>
                <a:path w="921426" h="4054014">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0" name="Group 46">
            <a:extLst>
              <a:ext uri="{FF2B5EF4-FFF2-40B4-BE49-F238E27FC236}">
                <a16:creationId xmlns:a16="http://schemas.microsoft.com/office/drawing/2014/main" id="{D1D239CD-737A-4B82-ACD7-D6E5087396E2}"/>
              </a:ext>
            </a:extLst>
          </p:cNvPr>
          <p:cNvGrpSpPr/>
          <p:nvPr/>
        </p:nvGrpSpPr>
        <p:grpSpPr>
          <a:xfrm>
            <a:off x="6920051" y="1290395"/>
            <a:ext cx="728108" cy="3203469"/>
            <a:chOff x="4195688" y="1196752"/>
            <a:chExt cx="921426" cy="4054014"/>
          </a:xfrm>
        </p:grpSpPr>
        <p:sp>
          <p:nvSpPr>
            <p:cNvPr id="21" name="Oval 47">
              <a:extLst>
                <a:ext uri="{FF2B5EF4-FFF2-40B4-BE49-F238E27FC236}">
                  <a16:creationId xmlns:a16="http://schemas.microsoft.com/office/drawing/2014/main" id="{9491EA66-97AE-4F76-9D55-35BFDFBC36E7}"/>
                </a:ext>
              </a:extLst>
            </p:cNvPr>
            <p:cNvSpPr/>
            <p:nvPr/>
          </p:nvSpPr>
          <p:spPr>
            <a:xfrm>
              <a:off x="4366860" y="4461973"/>
              <a:ext cx="579081" cy="61359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Oval 19">
              <a:extLst>
                <a:ext uri="{FF2B5EF4-FFF2-40B4-BE49-F238E27FC236}">
                  <a16:creationId xmlns:a16="http://schemas.microsoft.com/office/drawing/2014/main" id="{FBE10815-0FC3-4180-A8F4-52B25076487C}"/>
                </a:ext>
              </a:extLst>
            </p:cNvPr>
            <p:cNvSpPr/>
            <p:nvPr/>
          </p:nvSpPr>
          <p:spPr>
            <a:xfrm>
              <a:off x="4195688" y="1196752"/>
              <a:ext cx="921426" cy="4054014"/>
            </a:xfrm>
            <a:custGeom>
              <a:avLst/>
              <a:gdLst/>
              <a:ahLst/>
              <a:cxnLst/>
              <a:rect l="l" t="t" r="r" b="b"/>
              <a:pathLst>
                <a:path w="921426" h="4054014">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23" name="TextBox 49">
            <a:extLst>
              <a:ext uri="{FF2B5EF4-FFF2-40B4-BE49-F238E27FC236}">
                <a16:creationId xmlns:a16="http://schemas.microsoft.com/office/drawing/2014/main" id="{328B8ADB-C3C8-4DBC-AEAA-226013158B88}"/>
              </a:ext>
            </a:extLst>
          </p:cNvPr>
          <p:cNvSpPr txBox="1"/>
          <p:nvPr/>
        </p:nvSpPr>
        <p:spPr>
          <a:xfrm>
            <a:off x="7648159" y="1510503"/>
            <a:ext cx="805241" cy="430887"/>
          </a:xfrm>
          <a:prstGeom prst="rect">
            <a:avLst/>
          </a:prstGeom>
          <a:noFill/>
        </p:spPr>
        <p:txBody>
          <a:bodyPr wrap="square" lIns="0" tIns="0" rIns="0" bIns="0" rtlCol="0">
            <a:spAutoFit/>
          </a:bodyPr>
          <a:lstStyle/>
          <a:p>
            <a:pPr algn="ctr"/>
            <a:r>
              <a:rPr lang="en-US" altLang="ko-KR" sz="2800" b="1" dirty="0">
                <a:solidFill>
                  <a:schemeClr val="accent6">
                    <a:lumMod val="75000"/>
                  </a:schemeClr>
                </a:solidFill>
                <a:cs typeface="Arial" pitchFamily="34" charset="0"/>
              </a:rPr>
              <a:t>2020</a:t>
            </a:r>
            <a:endParaRPr lang="ko-KR" altLang="en-US" sz="2800" b="1" dirty="0">
              <a:solidFill>
                <a:schemeClr val="accent6">
                  <a:lumMod val="75000"/>
                </a:schemeClr>
              </a:solidFill>
              <a:cs typeface="Arial" pitchFamily="34" charset="0"/>
            </a:endParaRPr>
          </a:p>
        </p:txBody>
      </p:sp>
      <p:sp>
        <p:nvSpPr>
          <p:cNvPr id="24" name="TextBox 50">
            <a:extLst>
              <a:ext uri="{FF2B5EF4-FFF2-40B4-BE49-F238E27FC236}">
                <a16:creationId xmlns:a16="http://schemas.microsoft.com/office/drawing/2014/main" id="{CBE95B8D-7F30-4014-AAD5-8EDC2C265880}"/>
              </a:ext>
            </a:extLst>
          </p:cNvPr>
          <p:cNvSpPr txBox="1"/>
          <p:nvPr/>
        </p:nvSpPr>
        <p:spPr>
          <a:xfrm>
            <a:off x="7648159" y="1866796"/>
            <a:ext cx="805241" cy="377525"/>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92%</a:t>
            </a:r>
            <a:endParaRPr lang="ko-KR" altLang="en-US" sz="2800" b="1" dirty="0">
              <a:solidFill>
                <a:schemeClr val="tx1">
                  <a:lumMod val="75000"/>
                  <a:lumOff val="25000"/>
                </a:schemeClr>
              </a:solidFill>
              <a:cs typeface="Arial" pitchFamily="34" charset="0"/>
            </a:endParaRPr>
          </a:p>
        </p:txBody>
      </p:sp>
      <p:cxnSp>
        <p:nvCxnSpPr>
          <p:cNvPr id="25" name="Straight Connector 51">
            <a:extLst>
              <a:ext uri="{FF2B5EF4-FFF2-40B4-BE49-F238E27FC236}">
                <a16:creationId xmlns:a16="http://schemas.microsoft.com/office/drawing/2014/main" id="{B9172B57-8AD4-46FE-B96C-D881F3870026}"/>
              </a:ext>
            </a:extLst>
          </p:cNvPr>
          <p:cNvCxnSpPr/>
          <p:nvPr/>
        </p:nvCxnSpPr>
        <p:spPr>
          <a:xfrm>
            <a:off x="7627049" y="1853170"/>
            <a:ext cx="828469" cy="838"/>
          </a:xfrm>
          <a:prstGeom prst="line">
            <a:avLst/>
          </a:prstGeom>
          <a:ln cap="flat">
            <a:solidFill>
              <a:schemeClr val="accent1">
                <a:lumMod val="75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53">
            <a:extLst>
              <a:ext uri="{FF2B5EF4-FFF2-40B4-BE49-F238E27FC236}">
                <a16:creationId xmlns:a16="http://schemas.microsoft.com/office/drawing/2014/main" id="{4F1B8F1D-2DC1-4A97-8B1F-12680022202B}"/>
              </a:ext>
            </a:extLst>
          </p:cNvPr>
          <p:cNvSpPr txBox="1"/>
          <p:nvPr/>
        </p:nvSpPr>
        <p:spPr>
          <a:xfrm>
            <a:off x="527586" y="1290395"/>
            <a:ext cx="3767741" cy="1200329"/>
          </a:xfrm>
          <a:prstGeom prst="rect">
            <a:avLst/>
          </a:prstGeom>
          <a:noFill/>
        </p:spPr>
        <p:txBody>
          <a:bodyPr wrap="square" lIns="108000" rIns="108000" rtlCol="0">
            <a:spAutoFit/>
          </a:bodyPr>
          <a:lstStyle/>
          <a:p>
            <a:r>
              <a:rPr lang="en-US" altLang="ko-KR" sz="1200" dirty="0">
                <a:solidFill>
                  <a:schemeClr val="accent6">
                    <a:lumMod val="75000"/>
                  </a:schemeClr>
                </a:solidFill>
                <a:ea typeface="FZShuTi" pitchFamily="2" charset="-122"/>
                <a:cs typeface="Arial" pitchFamily="34" charset="0"/>
              </a:rPr>
              <a:t>Get a modern PowerPoint  Presentation that is beautifully designed. I hope and I believe that this Template will your Time, Money and Reputation. </a:t>
            </a:r>
            <a:r>
              <a:rPr lang="en-US" altLang="ko-KR" sz="1200" dirty="0">
                <a:solidFill>
                  <a:schemeClr val="accent6">
                    <a:lumMod val="75000"/>
                  </a:schemeClr>
                </a:solidFill>
                <a:cs typeface="Arial" pitchFamily="34" charset="0"/>
              </a:rPr>
              <a:t>Get a modern PowerPoint  Presentation that is beautifully designed. </a:t>
            </a:r>
            <a:r>
              <a:rPr lang="en-US" altLang="ko-KR" sz="1200" dirty="0">
                <a:solidFill>
                  <a:schemeClr val="accent6">
                    <a:lumMod val="75000"/>
                  </a:schemeClr>
                </a:solidFill>
                <a:ea typeface="FZShuTi" pitchFamily="2" charset="-122"/>
                <a:cs typeface="Arial" pitchFamily="34" charset="0"/>
              </a:rPr>
              <a:t> I hope and I believe that this Template will your Time, Money and Reputation.  </a:t>
            </a:r>
          </a:p>
        </p:txBody>
      </p:sp>
      <p:sp>
        <p:nvSpPr>
          <p:cNvPr id="27" name="Oval 56">
            <a:extLst>
              <a:ext uri="{FF2B5EF4-FFF2-40B4-BE49-F238E27FC236}">
                <a16:creationId xmlns:a16="http://schemas.microsoft.com/office/drawing/2014/main" id="{DF3104D1-9E46-41C4-80E1-966564A619C0}"/>
              </a:ext>
            </a:extLst>
          </p:cNvPr>
          <p:cNvSpPr/>
          <p:nvPr/>
        </p:nvSpPr>
        <p:spPr>
          <a:xfrm>
            <a:off x="823408" y="3619062"/>
            <a:ext cx="559591" cy="509356"/>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 name="Oval 59">
            <a:extLst>
              <a:ext uri="{FF2B5EF4-FFF2-40B4-BE49-F238E27FC236}">
                <a16:creationId xmlns:a16="http://schemas.microsoft.com/office/drawing/2014/main" id="{141EE6C0-2CCA-4176-B298-EF36A1CB2130}"/>
              </a:ext>
            </a:extLst>
          </p:cNvPr>
          <p:cNvSpPr/>
          <p:nvPr/>
        </p:nvSpPr>
        <p:spPr>
          <a:xfrm>
            <a:off x="823408" y="2708770"/>
            <a:ext cx="559591" cy="509356"/>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29" name="Group 61">
            <a:extLst>
              <a:ext uri="{FF2B5EF4-FFF2-40B4-BE49-F238E27FC236}">
                <a16:creationId xmlns:a16="http://schemas.microsoft.com/office/drawing/2014/main" id="{BE56444A-1EE6-4191-A971-F0CEC85D2613}"/>
              </a:ext>
            </a:extLst>
          </p:cNvPr>
          <p:cNvGrpSpPr/>
          <p:nvPr/>
        </p:nvGrpSpPr>
        <p:grpSpPr>
          <a:xfrm>
            <a:off x="1615386" y="3491606"/>
            <a:ext cx="2944257" cy="855408"/>
            <a:chOff x="575693" y="4105536"/>
            <a:chExt cx="1625100" cy="1185528"/>
          </a:xfrm>
        </p:grpSpPr>
        <p:sp>
          <p:nvSpPr>
            <p:cNvPr id="30" name="TextBox 62">
              <a:extLst>
                <a:ext uri="{FF2B5EF4-FFF2-40B4-BE49-F238E27FC236}">
                  <a16:creationId xmlns:a16="http://schemas.microsoft.com/office/drawing/2014/main" id="{DE11847A-A237-4A8E-8784-784B3012A751}"/>
                </a:ext>
              </a:extLst>
            </p:cNvPr>
            <p:cNvSpPr txBox="1"/>
            <p:nvPr/>
          </p:nvSpPr>
          <p:spPr>
            <a:xfrm>
              <a:off x="578400" y="4395301"/>
              <a:ext cx="1622393" cy="895763"/>
            </a:xfrm>
            <a:prstGeom prst="rect">
              <a:avLst/>
            </a:prstGeom>
            <a:noFill/>
          </p:spPr>
          <p:txBody>
            <a:bodyPr wrap="square" rtlCol="0">
              <a:spAutoFit/>
            </a:bodyPr>
            <a:lstStyle/>
            <a:p>
              <a:r>
                <a:rPr lang="en-US" altLang="ko-KR" sz="1200" dirty="0">
                  <a:solidFill>
                    <a:schemeClr val="accent6">
                      <a:lumMod val="75000"/>
                    </a:schemeClr>
                  </a:solidFill>
                  <a:ea typeface="FZShuTi" pitchFamily="2" charset="-122"/>
                  <a:cs typeface="Arial" pitchFamily="34" charset="0"/>
                </a:rPr>
                <a:t>Example Text : Get a modern PowerPoint  Presentation that is beautifully designed.</a:t>
              </a:r>
            </a:p>
          </p:txBody>
        </p:sp>
        <p:sp>
          <p:nvSpPr>
            <p:cNvPr id="31" name="TextBox 63">
              <a:extLst>
                <a:ext uri="{FF2B5EF4-FFF2-40B4-BE49-F238E27FC236}">
                  <a16:creationId xmlns:a16="http://schemas.microsoft.com/office/drawing/2014/main" id="{1B1B161D-DB74-42E7-98C6-E0FCE038C8EF}"/>
                </a:ext>
              </a:extLst>
            </p:cNvPr>
            <p:cNvSpPr txBox="1"/>
            <p:nvPr/>
          </p:nvSpPr>
          <p:spPr>
            <a:xfrm>
              <a:off x="575693" y="4105536"/>
              <a:ext cx="1622393" cy="426555"/>
            </a:xfrm>
            <a:prstGeom prst="rect">
              <a:avLst/>
            </a:prstGeom>
            <a:noFill/>
          </p:spPr>
          <p:txBody>
            <a:bodyPr wrap="square" lIns="108000" rIns="108000" rtlCol="0">
              <a:spAutoFit/>
            </a:bodyPr>
            <a:lstStyle/>
            <a:p>
              <a:r>
                <a:rPr lang="en-US" altLang="ko-KR" sz="1400" b="1" dirty="0">
                  <a:solidFill>
                    <a:schemeClr val="accent6">
                      <a:lumMod val="75000"/>
                    </a:schemeClr>
                  </a:solidFill>
                  <a:cs typeface="Arial" pitchFamily="34" charset="0"/>
                </a:rPr>
                <a:t>Contents Here</a:t>
              </a:r>
              <a:endParaRPr lang="ko-KR" altLang="en-US" sz="1400" b="1" dirty="0">
                <a:solidFill>
                  <a:schemeClr val="accent6">
                    <a:lumMod val="75000"/>
                  </a:schemeClr>
                </a:solidFill>
                <a:cs typeface="Arial" pitchFamily="34" charset="0"/>
              </a:endParaRPr>
            </a:p>
          </p:txBody>
        </p:sp>
      </p:grpSp>
      <p:sp>
        <p:nvSpPr>
          <p:cNvPr id="32" name="TextBox 64">
            <a:extLst>
              <a:ext uri="{FF2B5EF4-FFF2-40B4-BE49-F238E27FC236}">
                <a16:creationId xmlns:a16="http://schemas.microsoft.com/office/drawing/2014/main" id="{F79A1BE8-010F-4023-B268-5B30AD14CEDA}"/>
              </a:ext>
            </a:extLst>
          </p:cNvPr>
          <p:cNvSpPr txBox="1"/>
          <p:nvPr/>
        </p:nvSpPr>
        <p:spPr>
          <a:xfrm>
            <a:off x="4845793" y="2151098"/>
            <a:ext cx="805241" cy="430887"/>
          </a:xfrm>
          <a:prstGeom prst="rect">
            <a:avLst/>
          </a:prstGeom>
          <a:noFill/>
        </p:spPr>
        <p:txBody>
          <a:bodyPr wrap="square" lIns="0" tIns="0" rIns="0" bIns="0" rtlCol="0">
            <a:spAutoFit/>
          </a:bodyPr>
          <a:lstStyle/>
          <a:p>
            <a:pPr algn="ctr"/>
            <a:r>
              <a:rPr lang="en-US" altLang="ko-KR" sz="2800" b="1" dirty="0">
                <a:solidFill>
                  <a:schemeClr val="accent6">
                    <a:lumMod val="75000"/>
                  </a:schemeClr>
                </a:solidFill>
                <a:cs typeface="Arial" pitchFamily="34" charset="0"/>
              </a:rPr>
              <a:t>2019</a:t>
            </a:r>
            <a:endParaRPr lang="ko-KR" altLang="en-US" sz="2800" b="1" dirty="0">
              <a:solidFill>
                <a:schemeClr val="accent6">
                  <a:lumMod val="75000"/>
                </a:schemeClr>
              </a:solidFill>
              <a:cs typeface="Arial" pitchFamily="34" charset="0"/>
            </a:endParaRPr>
          </a:p>
        </p:txBody>
      </p:sp>
      <p:sp>
        <p:nvSpPr>
          <p:cNvPr id="33" name="TextBox 65">
            <a:extLst>
              <a:ext uri="{FF2B5EF4-FFF2-40B4-BE49-F238E27FC236}">
                <a16:creationId xmlns:a16="http://schemas.microsoft.com/office/drawing/2014/main" id="{1D7974FC-C263-4186-8482-3F6768874315}"/>
              </a:ext>
            </a:extLst>
          </p:cNvPr>
          <p:cNvSpPr txBox="1"/>
          <p:nvPr/>
        </p:nvSpPr>
        <p:spPr>
          <a:xfrm>
            <a:off x="4845793" y="2507391"/>
            <a:ext cx="805241" cy="377525"/>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65%</a:t>
            </a:r>
            <a:endParaRPr lang="ko-KR" altLang="en-US" sz="2800" b="1" dirty="0">
              <a:solidFill>
                <a:schemeClr val="tx1">
                  <a:lumMod val="75000"/>
                  <a:lumOff val="25000"/>
                </a:schemeClr>
              </a:solidFill>
              <a:cs typeface="Arial" pitchFamily="34" charset="0"/>
            </a:endParaRPr>
          </a:p>
        </p:txBody>
      </p:sp>
      <p:cxnSp>
        <p:nvCxnSpPr>
          <p:cNvPr id="34" name="Straight Connector 66">
            <a:extLst>
              <a:ext uri="{FF2B5EF4-FFF2-40B4-BE49-F238E27FC236}">
                <a16:creationId xmlns:a16="http://schemas.microsoft.com/office/drawing/2014/main" id="{7B4CA173-D24D-4F7F-B17B-B9AF75904577}"/>
              </a:ext>
            </a:extLst>
          </p:cNvPr>
          <p:cNvCxnSpPr/>
          <p:nvPr/>
        </p:nvCxnSpPr>
        <p:spPr>
          <a:xfrm>
            <a:off x="4824682" y="2493764"/>
            <a:ext cx="828469" cy="838"/>
          </a:xfrm>
          <a:prstGeom prst="line">
            <a:avLst/>
          </a:prstGeom>
          <a:ln cap="flat">
            <a:solidFill>
              <a:schemeClr val="accent2"/>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67">
            <a:extLst>
              <a:ext uri="{FF2B5EF4-FFF2-40B4-BE49-F238E27FC236}">
                <a16:creationId xmlns:a16="http://schemas.microsoft.com/office/drawing/2014/main" id="{2BD4DC0A-0A94-4A98-BE50-D212693F6BCC}"/>
              </a:ext>
            </a:extLst>
          </p:cNvPr>
          <p:cNvGrpSpPr/>
          <p:nvPr/>
        </p:nvGrpSpPr>
        <p:grpSpPr>
          <a:xfrm>
            <a:off x="1615386" y="2571044"/>
            <a:ext cx="2944257" cy="855408"/>
            <a:chOff x="575693" y="4105536"/>
            <a:chExt cx="1625100" cy="1185528"/>
          </a:xfrm>
        </p:grpSpPr>
        <p:sp>
          <p:nvSpPr>
            <p:cNvPr id="36" name="TextBox 68">
              <a:extLst>
                <a:ext uri="{FF2B5EF4-FFF2-40B4-BE49-F238E27FC236}">
                  <a16:creationId xmlns:a16="http://schemas.microsoft.com/office/drawing/2014/main" id="{DD075173-13A4-4ED0-B25D-0D36C6B23B49}"/>
                </a:ext>
              </a:extLst>
            </p:cNvPr>
            <p:cNvSpPr txBox="1"/>
            <p:nvPr/>
          </p:nvSpPr>
          <p:spPr>
            <a:xfrm>
              <a:off x="578400" y="4395301"/>
              <a:ext cx="1622393" cy="895763"/>
            </a:xfrm>
            <a:prstGeom prst="rect">
              <a:avLst/>
            </a:prstGeom>
            <a:noFill/>
          </p:spPr>
          <p:txBody>
            <a:bodyPr wrap="square" rtlCol="0">
              <a:spAutoFit/>
            </a:bodyPr>
            <a:lstStyle/>
            <a:p>
              <a:r>
                <a:rPr lang="en-US" altLang="ko-KR" sz="1200" dirty="0">
                  <a:solidFill>
                    <a:schemeClr val="accent6">
                      <a:lumMod val="75000"/>
                    </a:schemeClr>
                  </a:solidFill>
                  <a:ea typeface="FZShuTi" pitchFamily="2" charset="-122"/>
                  <a:cs typeface="Arial" pitchFamily="34" charset="0"/>
                </a:rPr>
                <a:t>Example Text : Get a modern PowerPoint  Presentation that is beautifully designed. </a:t>
              </a:r>
            </a:p>
          </p:txBody>
        </p:sp>
        <p:sp>
          <p:nvSpPr>
            <p:cNvPr id="37" name="TextBox 69">
              <a:extLst>
                <a:ext uri="{FF2B5EF4-FFF2-40B4-BE49-F238E27FC236}">
                  <a16:creationId xmlns:a16="http://schemas.microsoft.com/office/drawing/2014/main" id="{2E1EBD72-3BF7-471D-A095-14292A1CFF73}"/>
                </a:ext>
              </a:extLst>
            </p:cNvPr>
            <p:cNvSpPr txBox="1"/>
            <p:nvPr/>
          </p:nvSpPr>
          <p:spPr>
            <a:xfrm>
              <a:off x="575693" y="4105536"/>
              <a:ext cx="1622393" cy="426555"/>
            </a:xfrm>
            <a:prstGeom prst="rect">
              <a:avLst/>
            </a:prstGeom>
            <a:noFill/>
          </p:spPr>
          <p:txBody>
            <a:bodyPr wrap="square" lIns="108000" rIns="108000" rtlCol="0">
              <a:spAutoFit/>
            </a:bodyPr>
            <a:lstStyle/>
            <a:p>
              <a:r>
                <a:rPr lang="en-US" altLang="ko-KR" sz="1400" b="1" dirty="0">
                  <a:solidFill>
                    <a:schemeClr val="accent6">
                      <a:lumMod val="75000"/>
                    </a:schemeClr>
                  </a:solidFill>
                  <a:cs typeface="Arial" pitchFamily="34" charset="0"/>
                </a:rPr>
                <a:t>Contents Here</a:t>
              </a:r>
              <a:endParaRPr lang="ko-KR" altLang="en-US" sz="1400" b="1" dirty="0">
                <a:solidFill>
                  <a:schemeClr val="accent6">
                    <a:lumMod val="75000"/>
                  </a:schemeClr>
                </a:solidFill>
                <a:cs typeface="Arial" pitchFamily="34" charset="0"/>
              </a:endParaRPr>
            </a:p>
          </p:txBody>
        </p:sp>
      </p:grpSp>
      <p:sp>
        <p:nvSpPr>
          <p:cNvPr id="38" name="Rounded Rectangle 5">
            <a:extLst>
              <a:ext uri="{FF2B5EF4-FFF2-40B4-BE49-F238E27FC236}">
                <a16:creationId xmlns:a16="http://schemas.microsoft.com/office/drawing/2014/main" id="{061648C6-A385-4874-908B-C5509B25E7C3}"/>
              </a:ext>
            </a:extLst>
          </p:cNvPr>
          <p:cNvSpPr/>
          <p:nvPr/>
        </p:nvSpPr>
        <p:spPr>
          <a:xfrm flipH="1">
            <a:off x="934769" y="2870948"/>
            <a:ext cx="310489" cy="2331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130">
            <a:extLst>
              <a:ext uri="{FF2B5EF4-FFF2-40B4-BE49-F238E27FC236}">
                <a16:creationId xmlns:a16="http://schemas.microsoft.com/office/drawing/2014/main" id="{5B6BC579-247E-4D86-8472-0311A25DD612}"/>
              </a:ext>
            </a:extLst>
          </p:cNvPr>
          <p:cNvSpPr/>
          <p:nvPr/>
        </p:nvSpPr>
        <p:spPr>
          <a:xfrm>
            <a:off x="953590" y="3771067"/>
            <a:ext cx="268250" cy="245276"/>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6330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xfrm>
            <a:off x="924793" y="244922"/>
            <a:ext cx="7169308" cy="649291"/>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Our process is easy</a:t>
            </a:r>
            <a:endParaRPr dirty="0"/>
          </a:p>
        </p:txBody>
      </p:sp>
      <p:grpSp>
        <p:nvGrpSpPr>
          <p:cNvPr id="230" name="Google Shape;230;p28"/>
          <p:cNvGrpSpPr/>
          <p:nvPr/>
        </p:nvGrpSpPr>
        <p:grpSpPr>
          <a:xfrm>
            <a:off x="459488" y="1258038"/>
            <a:ext cx="3374597" cy="3152677"/>
            <a:chOff x="1293736" y="1258050"/>
            <a:chExt cx="2726286" cy="2547000"/>
          </a:xfrm>
        </p:grpSpPr>
        <p:sp>
          <p:nvSpPr>
            <p:cNvPr id="231" name="Google Shape;231;p28"/>
            <p:cNvSpPr/>
            <p:nvPr/>
          </p:nvSpPr>
          <p:spPr>
            <a:xfrm rot="2700000">
              <a:off x="2286374" y="1011412"/>
              <a:ext cx="561726" cy="3040276"/>
            </a:xfrm>
            <a:prstGeom prst="roundRect">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32" name="Google Shape;232;p28"/>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B5394"/>
                  </a:solidFill>
                  <a:latin typeface="DM Sans"/>
                  <a:ea typeface="DM Sans"/>
                  <a:cs typeface="DM Sans"/>
                  <a:sym typeface="DM Sans"/>
                </a:rPr>
                <a:t>1</a:t>
              </a:r>
              <a:endParaRPr sz="1200" b="1" dirty="0">
                <a:solidFill>
                  <a:srgbClr val="0B5394"/>
                </a:solidFill>
                <a:latin typeface="DM Sans"/>
                <a:ea typeface="DM Sans"/>
                <a:cs typeface="DM Sans"/>
                <a:sym typeface="DM Sans"/>
              </a:endParaRPr>
            </a:p>
          </p:txBody>
        </p:sp>
        <p:sp>
          <p:nvSpPr>
            <p:cNvPr id="233" name="Google Shape;233;p28"/>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34" name="Google Shape;234;p28"/>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grpSp>
        <p:nvGrpSpPr>
          <p:cNvPr id="235" name="Google Shape;235;p28"/>
          <p:cNvGrpSpPr/>
          <p:nvPr/>
        </p:nvGrpSpPr>
        <p:grpSpPr>
          <a:xfrm>
            <a:off x="2823961" y="1258038"/>
            <a:ext cx="3374597" cy="3152677"/>
            <a:chOff x="3203958" y="1258050"/>
            <a:chExt cx="2726286" cy="2547000"/>
          </a:xfrm>
        </p:grpSpPr>
        <p:sp>
          <p:nvSpPr>
            <p:cNvPr id="236" name="Google Shape;236;p28"/>
            <p:cNvSpPr/>
            <p:nvPr/>
          </p:nvSpPr>
          <p:spPr>
            <a:xfrm rot="2700000">
              <a:off x="4196595"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37" name="Google Shape;237;p28"/>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latin typeface="DM Sans"/>
                  <a:ea typeface="DM Sans"/>
                  <a:cs typeface="DM Sans"/>
                  <a:sym typeface="DM Sans"/>
                </a:rPr>
                <a:t>2</a:t>
              </a:r>
              <a:endParaRPr sz="1200" b="1" dirty="0">
                <a:solidFill>
                  <a:schemeClr val="accent2"/>
                </a:solidFill>
                <a:latin typeface="DM Sans"/>
                <a:ea typeface="DM Sans"/>
                <a:cs typeface="DM Sans"/>
                <a:sym typeface="DM Sans"/>
              </a:endParaRPr>
            </a:p>
          </p:txBody>
        </p:sp>
        <p:sp>
          <p:nvSpPr>
            <p:cNvPr id="238" name="Google Shape;238;p28"/>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39" name="Google Shape;239;p28"/>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grpSp>
        <p:nvGrpSpPr>
          <p:cNvPr id="240" name="Google Shape;240;p28"/>
          <p:cNvGrpSpPr/>
          <p:nvPr/>
        </p:nvGrpSpPr>
        <p:grpSpPr>
          <a:xfrm>
            <a:off x="5200559" y="1258038"/>
            <a:ext cx="3374597" cy="3152677"/>
            <a:chOff x="5123977" y="1258050"/>
            <a:chExt cx="2726286" cy="2547000"/>
          </a:xfrm>
        </p:grpSpPr>
        <p:sp>
          <p:nvSpPr>
            <p:cNvPr id="241" name="Google Shape;241;p28"/>
            <p:cNvSpPr/>
            <p:nvPr/>
          </p:nvSpPr>
          <p:spPr>
            <a:xfrm rot="2700000">
              <a:off x="6116614" y="1011412"/>
              <a:ext cx="561726" cy="304027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42" name="Google Shape;242;p28"/>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1"/>
                  </a:solidFill>
                  <a:latin typeface="DM Sans"/>
                  <a:ea typeface="DM Sans"/>
                  <a:cs typeface="DM Sans"/>
                  <a:sym typeface="DM Sans"/>
                </a:rPr>
                <a:t>3</a:t>
              </a:r>
              <a:endParaRPr sz="1200" b="1" dirty="0">
                <a:solidFill>
                  <a:schemeClr val="accent1"/>
                </a:solidFill>
                <a:latin typeface="DM Sans"/>
                <a:ea typeface="DM Sans"/>
                <a:cs typeface="DM Sans"/>
                <a:sym typeface="DM Sans"/>
              </a:endParaRPr>
            </a:p>
          </p:txBody>
        </p:sp>
        <p:sp>
          <p:nvSpPr>
            <p:cNvPr id="243" name="Google Shape;243;p28"/>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44" name="Google Shape;244;p28"/>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grpSp>
        <p:nvGrpSpPr>
          <p:cNvPr id="5" name="Group 43">
            <a:extLst>
              <a:ext uri="{FF2B5EF4-FFF2-40B4-BE49-F238E27FC236}">
                <a16:creationId xmlns:a16="http://schemas.microsoft.com/office/drawing/2014/main" id="{46659F5D-5508-4899-98E5-1E281E4FF9B7}"/>
              </a:ext>
            </a:extLst>
          </p:cNvPr>
          <p:cNvGrpSpPr/>
          <p:nvPr/>
        </p:nvGrpSpPr>
        <p:grpSpPr>
          <a:xfrm>
            <a:off x="1489800" y="1144572"/>
            <a:ext cx="3578911" cy="711368"/>
            <a:chOff x="3017859" y="4310610"/>
            <a:chExt cx="1870812" cy="711368"/>
          </a:xfrm>
        </p:grpSpPr>
        <p:sp>
          <p:nvSpPr>
            <p:cNvPr id="6" name="TextBox 44">
              <a:extLst>
                <a:ext uri="{FF2B5EF4-FFF2-40B4-BE49-F238E27FC236}">
                  <a16:creationId xmlns:a16="http://schemas.microsoft.com/office/drawing/2014/main" id="{AA545726-02AA-41D9-AD21-90B6E3CF6911}"/>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 name="TextBox 45">
              <a:extLst>
                <a:ext uri="{FF2B5EF4-FFF2-40B4-BE49-F238E27FC236}">
                  <a16:creationId xmlns:a16="http://schemas.microsoft.com/office/drawing/2014/main" id="{3D5735EC-47C9-4602-936D-09729C6D58A8}"/>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8" name="Group 46">
            <a:extLst>
              <a:ext uri="{FF2B5EF4-FFF2-40B4-BE49-F238E27FC236}">
                <a16:creationId xmlns:a16="http://schemas.microsoft.com/office/drawing/2014/main" id="{9A473932-663C-463A-AB81-FA01E041387B}"/>
              </a:ext>
            </a:extLst>
          </p:cNvPr>
          <p:cNvGrpSpPr/>
          <p:nvPr/>
        </p:nvGrpSpPr>
        <p:grpSpPr>
          <a:xfrm>
            <a:off x="1489800" y="2029766"/>
            <a:ext cx="3578911" cy="711368"/>
            <a:chOff x="3017859" y="4310610"/>
            <a:chExt cx="1870812" cy="711368"/>
          </a:xfrm>
        </p:grpSpPr>
        <p:sp>
          <p:nvSpPr>
            <p:cNvPr id="9" name="TextBox 47">
              <a:extLst>
                <a:ext uri="{FF2B5EF4-FFF2-40B4-BE49-F238E27FC236}">
                  <a16:creationId xmlns:a16="http://schemas.microsoft.com/office/drawing/2014/main" id="{1C268DA2-4BF5-4D6B-8061-25BBC82F6555}"/>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48">
              <a:extLst>
                <a:ext uri="{FF2B5EF4-FFF2-40B4-BE49-F238E27FC236}">
                  <a16:creationId xmlns:a16="http://schemas.microsoft.com/office/drawing/2014/main" id="{2BD2A905-13E5-4872-AFDB-9E3DB52DF8C0}"/>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49">
            <a:extLst>
              <a:ext uri="{FF2B5EF4-FFF2-40B4-BE49-F238E27FC236}">
                <a16:creationId xmlns:a16="http://schemas.microsoft.com/office/drawing/2014/main" id="{CCF5C550-D605-4D37-A88D-0C7A9C168214}"/>
              </a:ext>
            </a:extLst>
          </p:cNvPr>
          <p:cNvGrpSpPr/>
          <p:nvPr/>
        </p:nvGrpSpPr>
        <p:grpSpPr>
          <a:xfrm>
            <a:off x="1489800" y="2914962"/>
            <a:ext cx="3578911" cy="711368"/>
            <a:chOff x="3017859" y="4310610"/>
            <a:chExt cx="1870812" cy="711368"/>
          </a:xfrm>
        </p:grpSpPr>
        <p:sp>
          <p:nvSpPr>
            <p:cNvPr id="12" name="TextBox 50">
              <a:extLst>
                <a:ext uri="{FF2B5EF4-FFF2-40B4-BE49-F238E27FC236}">
                  <a16:creationId xmlns:a16="http://schemas.microsoft.com/office/drawing/2014/main" id="{1E545EF7-3DFF-4FF9-8646-EFCD03FA7A7B}"/>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3" name="TextBox 51">
              <a:extLst>
                <a:ext uri="{FF2B5EF4-FFF2-40B4-BE49-F238E27FC236}">
                  <a16:creationId xmlns:a16="http://schemas.microsoft.com/office/drawing/2014/main" id="{64504754-99DD-4BA5-B225-154FA487374B}"/>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Oval 52">
            <a:extLst>
              <a:ext uri="{FF2B5EF4-FFF2-40B4-BE49-F238E27FC236}">
                <a16:creationId xmlns:a16="http://schemas.microsoft.com/office/drawing/2014/main" id="{D1D31871-B274-4926-A076-01D015BADCD9}"/>
              </a:ext>
            </a:extLst>
          </p:cNvPr>
          <p:cNvSpPr/>
          <p:nvPr/>
        </p:nvSpPr>
        <p:spPr>
          <a:xfrm>
            <a:off x="570729" y="1176222"/>
            <a:ext cx="682337" cy="648072"/>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53">
            <a:extLst>
              <a:ext uri="{FF2B5EF4-FFF2-40B4-BE49-F238E27FC236}">
                <a16:creationId xmlns:a16="http://schemas.microsoft.com/office/drawing/2014/main" id="{D411C76F-73EC-4544-BC7F-3A0FF697B4BC}"/>
              </a:ext>
            </a:extLst>
          </p:cNvPr>
          <p:cNvSpPr/>
          <p:nvPr/>
        </p:nvSpPr>
        <p:spPr>
          <a:xfrm>
            <a:off x="569723" y="2906499"/>
            <a:ext cx="682337"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54">
            <a:extLst>
              <a:ext uri="{FF2B5EF4-FFF2-40B4-BE49-F238E27FC236}">
                <a16:creationId xmlns:a16="http://schemas.microsoft.com/office/drawing/2014/main" id="{C2EF2EB8-ED3F-43F3-B930-A5A7893F2E2F}"/>
              </a:ext>
            </a:extLst>
          </p:cNvPr>
          <p:cNvSpPr/>
          <p:nvPr/>
        </p:nvSpPr>
        <p:spPr>
          <a:xfrm>
            <a:off x="569723" y="3791694"/>
            <a:ext cx="682337" cy="648072"/>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7" name="Group 55">
            <a:extLst>
              <a:ext uri="{FF2B5EF4-FFF2-40B4-BE49-F238E27FC236}">
                <a16:creationId xmlns:a16="http://schemas.microsoft.com/office/drawing/2014/main" id="{40432ECE-9450-4297-874D-A9E352F3D162}"/>
              </a:ext>
            </a:extLst>
          </p:cNvPr>
          <p:cNvGrpSpPr/>
          <p:nvPr/>
        </p:nvGrpSpPr>
        <p:grpSpPr>
          <a:xfrm>
            <a:off x="1489800" y="3800156"/>
            <a:ext cx="3578911" cy="711368"/>
            <a:chOff x="3017859" y="4310610"/>
            <a:chExt cx="1870812" cy="711368"/>
          </a:xfrm>
        </p:grpSpPr>
        <p:sp>
          <p:nvSpPr>
            <p:cNvPr id="18" name="TextBox 56">
              <a:extLst>
                <a:ext uri="{FF2B5EF4-FFF2-40B4-BE49-F238E27FC236}">
                  <a16:creationId xmlns:a16="http://schemas.microsoft.com/office/drawing/2014/main" id="{3F4445D1-8DFF-40A0-BDC7-A3FF9E880CB9}"/>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9" name="TextBox 57">
              <a:extLst>
                <a:ext uri="{FF2B5EF4-FFF2-40B4-BE49-F238E27FC236}">
                  <a16:creationId xmlns:a16="http://schemas.microsoft.com/office/drawing/2014/main" id="{0907D866-366C-4E70-8277-30937A7F8931}"/>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Freeform 9">
            <a:extLst>
              <a:ext uri="{FF2B5EF4-FFF2-40B4-BE49-F238E27FC236}">
                <a16:creationId xmlns:a16="http://schemas.microsoft.com/office/drawing/2014/main" id="{E1EA76C2-84CB-4F16-8D8C-1F30E4D395C0}"/>
              </a:ext>
            </a:extLst>
          </p:cNvPr>
          <p:cNvSpPr>
            <a:spLocks noEditPoints="1"/>
          </p:cNvSpPr>
          <p:nvPr/>
        </p:nvSpPr>
        <p:spPr bwMode="auto">
          <a:xfrm>
            <a:off x="753789" y="3047309"/>
            <a:ext cx="294743" cy="393830"/>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2" name="Freeform 9">
            <a:extLst>
              <a:ext uri="{FF2B5EF4-FFF2-40B4-BE49-F238E27FC236}">
                <a16:creationId xmlns:a16="http://schemas.microsoft.com/office/drawing/2014/main" id="{557BA8EF-0BDB-48C6-8BA6-80B23E34AAAC}"/>
              </a:ext>
            </a:extLst>
          </p:cNvPr>
          <p:cNvSpPr>
            <a:spLocks noEditPoints="1"/>
          </p:cNvSpPr>
          <p:nvPr/>
        </p:nvSpPr>
        <p:spPr bwMode="auto">
          <a:xfrm>
            <a:off x="640393" y="1346874"/>
            <a:ext cx="535648" cy="356790"/>
          </a:xfrm>
          <a:custGeom>
            <a:avLst/>
            <a:gdLst>
              <a:gd name="T0" fmla="*/ 1182 w 4436"/>
              <a:gd name="T1" fmla="*/ 1064 h 3111"/>
              <a:gd name="T2" fmla="*/ 1302 w 4436"/>
              <a:gd name="T3" fmla="*/ 1351 h 3111"/>
              <a:gd name="T4" fmla="*/ 1236 w 4436"/>
              <a:gd name="T5" fmla="*/ 1649 h 3111"/>
              <a:gd name="T6" fmla="*/ 976 w 4436"/>
              <a:gd name="T7" fmla="*/ 1793 h 3111"/>
              <a:gd name="T8" fmla="*/ 702 w 4436"/>
              <a:gd name="T9" fmla="*/ 1633 h 3111"/>
              <a:gd name="T10" fmla="*/ 611 w 4436"/>
              <a:gd name="T11" fmla="*/ 1300 h 3111"/>
              <a:gd name="T12" fmla="*/ 744 w 4436"/>
              <a:gd name="T13" fmla="*/ 1027 h 3111"/>
              <a:gd name="T14" fmla="*/ 3564 w 4436"/>
              <a:gd name="T15" fmla="*/ 958 h 3111"/>
              <a:gd name="T16" fmla="*/ 3798 w 4436"/>
              <a:gd name="T17" fmla="*/ 1113 h 3111"/>
              <a:gd name="T18" fmla="*/ 3851 w 4436"/>
              <a:gd name="T19" fmla="*/ 1396 h 3111"/>
              <a:gd name="T20" fmla="*/ 3749 w 4436"/>
              <a:gd name="T21" fmla="*/ 1671 h 3111"/>
              <a:gd name="T22" fmla="*/ 3520 w 4436"/>
              <a:gd name="T23" fmla="*/ 1795 h 3111"/>
              <a:gd name="T24" fmla="*/ 3235 w 4436"/>
              <a:gd name="T25" fmla="*/ 1644 h 3111"/>
              <a:gd name="T26" fmla="*/ 3167 w 4436"/>
              <a:gd name="T27" fmla="*/ 1302 h 3111"/>
              <a:gd name="T28" fmla="*/ 3325 w 4436"/>
              <a:gd name="T29" fmla="*/ 1027 h 3111"/>
              <a:gd name="T30" fmla="*/ 2318 w 4436"/>
              <a:gd name="T31" fmla="*/ 2 h 3111"/>
              <a:gd name="T32" fmla="*/ 2613 w 4436"/>
              <a:gd name="T33" fmla="*/ 102 h 3111"/>
              <a:gd name="T34" fmla="*/ 2871 w 4436"/>
              <a:gd name="T35" fmla="*/ 233 h 3111"/>
              <a:gd name="T36" fmla="*/ 3215 w 4436"/>
              <a:gd name="T37" fmla="*/ 218 h 3111"/>
              <a:gd name="T38" fmla="*/ 3642 w 4436"/>
              <a:gd name="T39" fmla="*/ 153 h 3111"/>
              <a:gd name="T40" fmla="*/ 4082 w 4436"/>
              <a:gd name="T41" fmla="*/ 240 h 3111"/>
              <a:gd name="T42" fmla="*/ 4364 w 4436"/>
              <a:gd name="T43" fmla="*/ 467 h 3111"/>
              <a:gd name="T44" fmla="*/ 4418 w 4436"/>
              <a:gd name="T45" fmla="*/ 884 h 3111"/>
              <a:gd name="T46" fmla="*/ 4222 w 4436"/>
              <a:gd name="T47" fmla="*/ 1284 h 3111"/>
              <a:gd name="T48" fmla="*/ 3955 w 4436"/>
              <a:gd name="T49" fmla="*/ 1565 h 3111"/>
              <a:gd name="T50" fmla="*/ 3944 w 4436"/>
              <a:gd name="T51" fmla="*/ 1400 h 3111"/>
              <a:gd name="T52" fmla="*/ 3880 w 4436"/>
              <a:gd name="T53" fmla="*/ 1027 h 3111"/>
              <a:gd name="T54" fmla="*/ 4071 w 4436"/>
              <a:gd name="T55" fmla="*/ 1022 h 3111"/>
              <a:gd name="T56" fmla="*/ 4236 w 4436"/>
              <a:gd name="T57" fmla="*/ 831 h 3111"/>
              <a:gd name="T58" fmla="*/ 4167 w 4436"/>
              <a:gd name="T59" fmla="*/ 562 h 3111"/>
              <a:gd name="T60" fmla="*/ 3938 w 4436"/>
              <a:gd name="T61" fmla="*/ 438 h 3111"/>
              <a:gd name="T62" fmla="*/ 3584 w 4436"/>
              <a:gd name="T63" fmla="*/ 431 h 3111"/>
              <a:gd name="T64" fmla="*/ 3165 w 4436"/>
              <a:gd name="T65" fmla="*/ 582 h 3111"/>
              <a:gd name="T66" fmla="*/ 2933 w 4436"/>
              <a:gd name="T67" fmla="*/ 918 h 3111"/>
              <a:gd name="T68" fmla="*/ 2865 w 4436"/>
              <a:gd name="T69" fmla="*/ 1396 h 3111"/>
              <a:gd name="T70" fmla="*/ 2738 w 4436"/>
              <a:gd name="T71" fmla="*/ 1847 h 3111"/>
              <a:gd name="T72" fmla="*/ 2513 w 4436"/>
              <a:gd name="T73" fmla="*/ 2264 h 3111"/>
              <a:gd name="T74" fmla="*/ 2347 w 4436"/>
              <a:gd name="T75" fmla="*/ 2738 h 3111"/>
              <a:gd name="T76" fmla="*/ 2309 w 4436"/>
              <a:gd name="T77" fmla="*/ 3084 h 3111"/>
              <a:gd name="T78" fmla="*/ 2198 w 4436"/>
              <a:gd name="T79" fmla="*/ 3104 h 3111"/>
              <a:gd name="T80" fmla="*/ 2155 w 4436"/>
              <a:gd name="T81" fmla="*/ 2942 h 3111"/>
              <a:gd name="T82" fmla="*/ 2029 w 4436"/>
              <a:gd name="T83" fmla="*/ 2424 h 3111"/>
              <a:gd name="T84" fmla="*/ 1798 w 4436"/>
              <a:gd name="T85" fmla="*/ 2005 h 3111"/>
              <a:gd name="T86" fmla="*/ 1615 w 4436"/>
              <a:gd name="T87" fmla="*/ 1584 h 3111"/>
              <a:gd name="T88" fmla="*/ 1542 w 4436"/>
              <a:gd name="T89" fmla="*/ 1105 h 3111"/>
              <a:gd name="T90" fmla="*/ 1407 w 4436"/>
              <a:gd name="T91" fmla="*/ 691 h 3111"/>
              <a:gd name="T92" fmla="*/ 1093 w 4436"/>
              <a:gd name="T93" fmla="*/ 475 h 3111"/>
              <a:gd name="T94" fmla="*/ 640 w 4436"/>
              <a:gd name="T95" fmla="*/ 424 h 3111"/>
              <a:gd name="T96" fmla="*/ 360 w 4436"/>
              <a:gd name="T97" fmla="*/ 509 h 3111"/>
              <a:gd name="T98" fmla="*/ 191 w 4436"/>
              <a:gd name="T99" fmla="*/ 715 h 3111"/>
              <a:gd name="T100" fmla="*/ 260 w 4436"/>
              <a:gd name="T101" fmla="*/ 965 h 3111"/>
              <a:gd name="T102" fmla="*/ 451 w 4436"/>
              <a:gd name="T103" fmla="*/ 1044 h 3111"/>
              <a:gd name="T104" fmla="*/ 513 w 4436"/>
              <a:gd name="T105" fmla="*/ 1213 h 3111"/>
              <a:gd name="T106" fmla="*/ 547 w 4436"/>
              <a:gd name="T107" fmla="*/ 1607 h 3111"/>
              <a:gd name="T108" fmla="*/ 204 w 4436"/>
              <a:gd name="T109" fmla="*/ 1264 h 3111"/>
              <a:gd name="T110" fmla="*/ 16 w 4436"/>
              <a:gd name="T111" fmla="*/ 889 h 3111"/>
              <a:gd name="T112" fmla="*/ 69 w 4436"/>
              <a:gd name="T113" fmla="*/ 493 h 3111"/>
              <a:gd name="T114" fmla="*/ 371 w 4436"/>
              <a:gd name="T115" fmla="*/ 240 h 3111"/>
              <a:gd name="T116" fmla="*/ 815 w 4436"/>
              <a:gd name="T117" fmla="*/ 145 h 3111"/>
              <a:gd name="T118" fmla="*/ 1333 w 4436"/>
              <a:gd name="T119" fmla="*/ 215 h 3111"/>
              <a:gd name="T120" fmla="*/ 1669 w 4436"/>
              <a:gd name="T121" fmla="*/ 235 h 3111"/>
              <a:gd name="T122" fmla="*/ 1876 w 4436"/>
              <a:gd name="T123" fmla="*/ 115 h 3111"/>
              <a:gd name="T124" fmla="*/ 2125 w 4436"/>
              <a:gd name="T125" fmla="*/ 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6" h="3111">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3" name="Freeform 9">
            <a:extLst>
              <a:ext uri="{FF2B5EF4-FFF2-40B4-BE49-F238E27FC236}">
                <a16:creationId xmlns:a16="http://schemas.microsoft.com/office/drawing/2014/main" id="{14A80088-92B4-4185-BCAF-4E06D50F1336}"/>
              </a:ext>
            </a:extLst>
          </p:cNvPr>
          <p:cNvSpPr>
            <a:spLocks noEditPoints="1"/>
          </p:cNvSpPr>
          <p:nvPr/>
        </p:nvSpPr>
        <p:spPr bwMode="auto">
          <a:xfrm>
            <a:off x="701362" y="3988269"/>
            <a:ext cx="470389" cy="324307"/>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4" name="Freeform 9">
            <a:extLst>
              <a:ext uri="{FF2B5EF4-FFF2-40B4-BE49-F238E27FC236}">
                <a16:creationId xmlns:a16="http://schemas.microsoft.com/office/drawing/2014/main" id="{3551BC23-6D00-4665-A2AB-4C34DDDE5A1D}"/>
              </a:ext>
            </a:extLst>
          </p:cNvPr>
          <p:cNvSpPr>
            <a:spLocks/>
          </p:cNvSpPr>
          <p:nvPr/>
        </p:nvSpPr>
        <p:spPr bwMode="auto">
          <a:xfrm>
            <a:off x="634687" y="3939954"/>
            <a:ext cx="426528" cy="41485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6" name="Oval 34"/>
          <p:cNvSpPr>
            <a:spLocks noChangeArrowheads="1"/>
          </p:cNvSpPr>
          <p:nvPr/>
        </p:nvSpPr>
        <p:spPr bwMode="auto">
          <a:xfrm>
            <a:off x="596741" y="2028315"/>
            <a:ext cx="679450" cy="682625"/>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3" name="Grupo 32">
            <a:extLst>
              <a:ext uri="{FF2B5EF4-FFF2-40B4-BE49-F238E27FC236}">
                <a16:creationId xmlns:a16="http://schemas.microsoft.com/office/drawing/2014/main" id="{A7DD7392-D004-4AC1-9200-F3114FEC696C}"/>
              </a:ext>
            </a:extLst>
          </p:cNvPr>
          <p:cNvGrpSpPr/>
          <p:nvPr/>
        </p:nvGrpSpPr>
        <p:grpSpPr>
          <a:xfrm>
            <a:off x="682837" y="2124270"/>
            <a:ext cx="507257" cy="455961"/>
            <a:chOff x="6403975" y="3382963"/>
            <a:chExt cx="282575" cy="254000"/>
          </a:xfrm>
        </p:grpSpPr>
        <p:sp>
          <p:nvSpPr>
            <p:cNvPr id="34" name="Freeform 809">
              <a:extLst>
                <a:ext uri="{FF2B5EF4-FFF2-40B4-BE49-F238E27FC236}">
                  <a16:creationId xmlns:a16="http://schemas.microsoft.com/office/drawing/2014/main" id="{579BCBB6-028C-4809-AF67-941E6C0EDEFC}"/>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810">
              <a:extLst>
                <a:ext uri="{FF2B5EF4-FFF2-40B4-BE49-F238E27FC236}">
                  <a16:creationId xmlns:a16="http://schemas.microsoft.com/office/drawing/2014/main" id="{169785A7-4C5E-4A38-9F13-04D91A2E1E61}"/>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Oval 811">
              <a:extLst>
                <a:ext uri="{FF2B5EF4-FFF2-40B4-BE49-F238E27FC236}">
                  <a16:creationId xmlns:a16="http://schemas.microsoft.com/office/drawing/2014/main" id="{707A700F-D092-45C0-AF58-54B361BFAB19}"/>
                </a:ext>
              </a:extLst>
            </p:cNvPr>
            <p:cNvSpPr>
              <a:spLocks noChangeArrowheads="1"/>
            </p:cNvSpPr>
            <p:nvPr/>
          </p:nvSpPr>
          <p:spPr bwMode="auto">
            <a:xfrm>
              <a:off x="6472238" y="3459163"/>
              <a:ext cx="146050" cy="146050"/>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812">
              <a:extLst>
                <a:ext uri="{FF2B5EF4-FFF2-40B4-BE49-F238E27FC236}">
                  <a16:creationId xmlns:a16="http://schemas.microsoft.com/office/drawing/2014/main" id="{F51CCC9B-8D71-4F06-8C5B-5C9A23BE2E76}"/>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13">
              <a:extLst>
                <a:ext uri="{FF2B5EF4-FFF2-40B4-BE49-F238E27FC236}">
                  <a16:creationId xmlns:a16="http://schemas.microsoft.com/office/drawing/2014/main" id="{B780A617-EFAD-43CE-8323-B5151399807E}"/>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pic>
        <p:nvPicPr>
          <p:cNvPr id="27" name="Imagen 26"/>
          <p:cNvPicPr>
            <a:picLocks noChangeAspect="1"/>
          </p:cNvPicPr>
          <p:nvPr/>
        </p:nvPicPr>
        <p:blipFill>
          <a:blip r:embed="rId2"/>
          <a:stretch>
            <a:fillRect/>
          </a:stretch>
        </p:blipFill>
        <p:spPr>
          <a:xfrm>
            <a:off x="5573857" y="1420649"/>
            <a:ext cx="2802805" cy="2988626"/>
          </a:xfrm>
          <a:prstGeom prst="rect">
            <a:avLst/>
          </a:prstGeom>
        </p:spPr>
      </p:pic>
    </p:spTree>
    <p:extLst>
      <p:ext uri="{BB962C8B-B14F-4D97-AF65-F5344CB8AC3E}">
        <p14:creationId xmlns:p14="http://schemas.microsoft.com/office/powerpoint/2010/main" val="161056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01920" y="180108"/>
            <a:ext cx="7169308" cy="651165"/>
          </a:xfrm>
        </p:spPr>
        <p:txBody>
          <a:bodyPr/>
          <a:lstStyle/>
          <a:p>
            <a:endParaRPr lang="es-PE"/>
          </a:p>
        </p:txBody>
      </p:sp>
      <p:sp>
        <p:nvSpPr>
          <p:cNvPr id="2" name="Marcador de número de diapositiva 1">
            <a:extLst>
              <a:ext uri="{FF2B5EF4-FFF2-40B4-BE49-F238E27FC236}">
                <a16:creationId xmlns:a16="http://schemas.microsoft.com/office/drawing/2014/main" id="{63C87C56-ABE1-4161-BACE-AE0D6933863C}"/>
              </a:ext>
            </a:extLst>
          </p:cNvPr>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fld id="{00000000-1234-1234-1234-123412341234}" type="slidenum">
              <a:rPr lang="es-PE" smtClean="0"/>
              <a:t>30</a:t>
            </a:fld>
            <a:endParaRPr lang="es-PE" dirty="0"/>
          </a:p>
        </p:txBody>
      </p:sp>
      <p:grpSp>
        <p:nvGrpSpPr>
          <p:cNvPr id="14" name="Grupo 13">
            <a:extLst>
              <a:ext uri="{FF2B5EF4-FFF2-40B4-BE49-F238E27FC236}">
                <a16:creationId xmlns:a16="http://schemas.microsoft.com/office/drawing/2014/main" id="{8780803B-EEA4-4EC2-A16F-C0C6A6E6F47C}"/>
              </a:ext>
            </a:extLst>
          </p:cNvPr>
          <p:cNvGrpSpPr/>
          <p:nvPr/>
        </p:nvGrpSpPr>
        <p:grpSpPr>
          <a:xfrm>
            <a:off x="697967" y="3564576"/>
            <a:ext cx="8109156" cy="1343974"/>
            <a:chOff x="-783033" y="1045194"/>
            <a:chExt cx="10534481" cy="1837645"/>
          </a:xfrm>
        </p:grpSpPr>
        <p:sp>
          <p:nvSpPr>
            <p:cNvPr id="15" name="텍스트 개체 틀 11">
              <a:extLst>
                <a:ext uri="{FF2B5EF4-FFF2-40B4-BE49-F238E27FC236}">
                  <a16:creationId xmlns:a16="http://schemas.microsoft.com/office/drawing/2014/main" id="{35C35A7D-B0E7-47DD-A78B-C56796323268}"/>
                </a:ext>
              </a:extLst>
            </p:cNvPr>
            <p:cNvSpPr txBox="1">
              <a:spLocks/>
            </p:cNvSpPr>
            <p:nvPr/>
          </p:nvSpPr>
          <p:spPr>
            <a:xfrm>
              <a:off x="6388271"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6" name="텍스트 개체 틀 11">
              <a:extLst>
                <a:ext uri="{FF2B5EF4-FFF2-40B4-BE49-F238E27FC236}">
                  <a16:creationId xmlns:a16="http://schemas.microsoft.com/office/drawing/2014/main" id="{BA02B720-1DDA-4D8E-B2BF-2BD216499B4A}"/>
                </a:ext>
              </a:extLst>
            </p:cNvPr>
            <p:cNvSpPr txBox="1">
              <a:spLocks/>
            </p:cNvSpPr>
            <p:nvPr/>
          </p:nvSpPr>
          <p:spPr>
            <a:xfrm>
              <a:off x="8645550"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7" name="텍스트 개체 틀 11">
              <a:extLst>
                <a:ext uri="{FF2B5EF4-FFF2-40B4-BE49-F238E27FC236}">
                  <a16:creationId xmlns:a16="http://schemas.microsoft.com/office/drawing/2014/main" id="{2A0CF547-71B5-4349-A650-122BB73DB037}"/>
                </a:ext>
              </a:extLst>
            </p:cNvPr>
            <p:cNvSpPr txBox="1">
              <a:spLocks/>
            </p:cNvSpPr>
            <p:nvPr/>
          </p:nvSpPr>
          <p:spPr>
            <a:xfrm>
              <a:off x="-783033"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8" name="텍스트 개체 틀 11">
              <a:extLst>
                <a:ext uri="{FF2B5EF4-FFF2-40B4-BE49-F238E27FC236}">
                  <a16:creationId xmlns:a16="http://schemas.microsoft.com/office/drawing/2014/main" id="{B1395E23-ADFC-4E6D-AFA5-D08065DDD05F}"/>
                </a:ext>
              </a:extLst>
            </p:cNvPr>
            <p:cNvSpPr txBox="1">
              <a:spLocks/>
            </p:cNvSpPr>
            <p:nvPr/>
          </p:nvSpPr>
          <p:spPr>
            <a:xfrm>
              <a:off x="1465341"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grpSp>
          <p:nvGrpSpPr>
            <p:cNvPr id="19" name="Group 26">
              <a:extLst>
                <a:ext uri="{FF2B5EF4-FFF2-40B4-BE49-F238E27FC236}">
                  <a16:creationId xmlns:a16="http://schemas.microsoft.com/office/drawing/2014/main" id="{6995FB00-5A1C-4057-BC71-54E58722F3C4}"/>
                </a:ext>
              </a:extLst>
            </p:cNvPr>
            <p:cNvGrpSpPr/>
            <p:nvPr/>
          </p:nvGrpSpPr>
          <p:grpSpPr>
            <a:xfrm>
              <a:off x="3657363" y="1045194"/>
              <a:ext cx="1584176" cy="1837645"/>
              <a:chOff x="2627783" y="434982"/>
              <a:chExt cx="1584176" cy="1837645"/>
            </a:xfrm>
          </p:grpSpPr>
          <p:sp>
            <p:nvSpPr>
              <p:cNvPr id="26" name="Hexagon 25">
                <a:extLst>
                  <a:ext uri="{FF2B5EF4-FFF2-40B4-BE49-F238E27FC236}">
                    <a16:creationId xmlns:a16="http://schemas.microsoft.com/office/drawing/2014/main" id="{12C3A9E1-D7C2-444E-93C4-AFCDD3ED64CC}"/>
                  </a:ext>
                </a:extLst>
              </p:cNvPr>
              <p:cNvSpPr/>
              <p:nvPr userDrawn="1"/>
            </p:nvSpPr>
            <p:spPr>
              <a:xfrm rot="5400000">
                <a:off x="2501048" y="561717"/>
                <a:ext cx="1837645" cy="1584176"/>
              </a:xfrm>
              <a:prstGeom prst="hexagon">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7" name="Hexagon 24">
                <a:extLst>
                  <a:ext uri="{FF2B5EF4-FFF2-40B4-BE49-F238E27FC236}">
                    <a16:creationId xmlns:a16="http://schemas.microsoft.com/office/drawing/2014/main" id="{0DC84352-5EEF-4F04-8629-041794DDA844}"/>
                  </a:ext>
                </a:extLst>
              </p:cNvPr>
              <p:cNvSpPr/>
              <p:nvPr userDrawn="1"/>
            </p:nvSpPr>
            <p:spPr>
              <a:xfrm rot="5400000">
                <a:off x="2679791" y="715806"/>
                <a:ext cx="1480158" cy="1275998"/>
              </a:xfrm>
              <a:prstGeom prst="hexagon">
                <a:avLst/>
              </a:prstGeom>
              <a:solidFill>
                <a:sysClr val="window" lastClr="FFFFFF"/>
              </a:solidFill>
              <a:ln w="28575" cap="flat" cmpd="sng" algn="ctr">
                <a:solidFill>
                  <a:srgbClr val="60BED4">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sp>
          <p:nvSpPr>
            <p:cNvPr id="20" name="Oval 25">
              <a:extLst>
                <a:ext uri="{FF2B5EF4-FFF2-40B4-BE49-F238E27FC236}">
                  <a16:creationId xmlns:a16="http://schemas.microsoft.com/office/drawing/2014/main" id="{E0238BBD-EEAE-4AB4-BBA9-D9FD35EB6666}"/>
                </a:ext>
              </a:extLst>
            </p:cNvPr>
            <p:cNvSpPr>
              <a:spLocks noChangeAspect="1"/>
            </p:cNvSpPr>
            <p:nvPr/>
          </p:nvSpPr>
          <p:spPr>
            <a:xfrm>
              <a:off x="392185" y="1643245"/>
              <a:ext cx="489906" cy="490574"/>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endParaRPr>
            </a:p>
          </p:txBody>
        </p:sp>
        <p:sp>
          <p:nvSpPr>
            <p:cNvPr id="21" name="Oval 47">
              <a:extLst>
                <a:ext uri="{FF2B5EF4-FFF2-40B4-BE49-F238E27FC236}">
                  <a16:creationId xmlns:a16="http://schemas.microsoft.com/office/drawing/2014/main" id="{5651B9FE-793D-420F-90B6-ED5CD8056B5A}"/>
                </a:ext>
              </a:extLst>
            </p:cNvPr>
            <p:cNvSpPr>
              <a:spLocks noChangeAspect="1"/>
            </p:cNvSpPr>
            <p:nvPr/>
          </p:nvSpPr>
          <p:spPr>
            <a:xfrm>
              <a:off x="8093219" y="1666685"/>
              <a:ext cx="443695" cy="443695"/>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2" name="Oval 50">
              <a:extLst>
                <a:ext uri="{FF2B5EF4-FFF2-40B4-BE49-F238E27FC236}">
                  <a16:creationId xmlns:a16="http://schemas.microsoft.com/office/drawing/2014/main" id="{3DACEC82-1F18-4041-9EE9-E37C366BDF98}"/>
                </a:ext>
              </a:extLst>
            </p:cNvPr>
            <p:cNvSpPr>
              <a:spLocks noChangeAspect="1"/>
            </p:cNvSpPr>
            <p:nvPr/>
          </p:nvSpPr>
          <p:spPr>
            <a:xfrm>
              <a:off x="2659469" y="1666685"/>
              <a:ext cx="392846" cy="44369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3" name="Oval 21">
              <a:extLst>
                <a:ext uri="{FF2B5EF4-FFF2-40B4-BE49-F238E27FC236}">
                  <a16:creationId xmlns:a16="http://schemas.microsoft.com/office/drawing/2014/main" id="{CC7DDD0A-92AA-455C-9F2C-43598F8161FD}"/>
                </a:ext>
              </a:extLst>
            </p:cNvPr>
            <p:cNvSpPr>
              <a:spLocks noChangeAspect="1"/>
            </p:cNvSpPr>
            <p:nvPr/>
          </p:nvSpPr>
          <p:spPr>
            <a:xfrm>
              <a:off x="4049203" y="1560962"/>
              <a:ext cx="806110" cy="80611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60BED4">
                <a:lumMod val="75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4" name="Heart 17">
              <a:extLst>
                <a:ext uri="{FF2B5EF4-FFF2-40B4-BE49-F238E27FC236}">
                  <a16:creationId xmlns:a16="http://schemas.microsoft.com/office/drawing/2014/main" id="{DFA49E12-5385-4B15-B437-A024853A6239}"/>
                </a:ext>
              </a:extLst>
            </p:cNvPr>
            <p:cNvSpPr/>
            <p:nvPr/>
          </p:nvSpPr>
          <p:spPr>
            <a:xfrm>
              <a:off x="5840589" y="1666685"/>
              <a:ext cx="452535" cy="443695"/>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pic>
        <p:nvPicPr>
          <p:cNvPr id="5" name="Imagen 4"/>
          <p:cNvPicPr>
            <a:picLocks noChangeAspect="1"/>
          </p:cNvPicPr>
          <p:nvPr/>
        </p:nvPicPr>
        <p:blipFill>
          <a:blip r:embed="rId2"/>
          <a:stretch>
            <a:fillRect/>
          </a:stretch>
        </p:blipFill>
        <p:spPr>
          <a:xfrm>
            <a:off x="595330" y="1744951"/>
            <a:ext cx="8211793" cy="1573140"/>
          </a:xfrm>
          <a:prstGeom prst="rect">
            <a:avLst/>
          </a:prstGeom>
        </p:spPr>
      </p:pic>
    </p:spTree>
    <p:extLst>
      <p:ext uri="{BB962C8B-B14F-4D97-AF65-F5344CB8AC3E}">
        <p14:creationId xmlns:p14="http://schemas.microsoft.com/office/powerpoint/2010/main" val="499081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616B442B-399E-4BF4-A993-6198A5064C98}"/>
              </a:ext>
            </a:extLst>
          </p:cNvPr>
          <p:cNvSpPr/>
          <p:nvPr/>
        </p:nvSpPr>
        <p:spPr>
          <a:xfrm>
            <a:off x="6739903" y="1116615"/>
            <a:ext cx="754146" cy="1209699"/>
          </a:xfrm>
          <a:custGeom>
            <a:avLst/>
            <a:gdLst>
              <a:gd name="connsiteX0" fmla="*/ 407275 w 754146"/>
              <a:gd name="connsiteY0" fmla="*/ 0 h 1209699"/>
              <a:gd name="connsiteX1" fmla="*/ 478712 w 754146"/>
              <a:gd name="connsiteY1" fmla="*/ 14383 h 1209699"/>
              <a:gd name="connsiteX2" fmla="*/ 669594 w 754146"/>
              <a:gd name="connsiteY2" fmla="*/ 139922 h 1209699"/>
              <a:gd name="connsiteX3" fmla="*/ 745222 w 754146"/>
              <a:gd name="connsiteY3" fmla="*/ 300228 h 1209699"/>
              <a:gd name="connsiteX4" fmla="*/ 753413 w 754146"/>
              <a:gd name="connsiteY4" fmla="*/ 379762 h 1209699"/>
              <a:gd name="connsiteX5" fmla="*/ 753699 w 754146"/>
              <a:gd name="connsiteY5" fmla="*/ 510826 h 1209699"/>
              <a:gd name="connsiteX6" fmla="*/ 731601 w 754146"/>
              <a:gd name="connsiteY6" fmla="*/ 545973 h 1209699"/>
              <a:gd name="connsiteX7" fmla="*/ 690834 w 754146"/>
              <a:gd name="connsiteY7" fmla="*/ 524542 h 1209699"/>
              <a:gd name="connsiteX8" fmla="*/ 689120 w 754146"/>
              <a:gd name="connsiteY8" fmla="*/ 507016 h 1209699"/>
              <a:gd name="connsiteX9" fmla="*/ 688358 w 754146"/>
              <a:gd name="connsiteY9" fmla="*/ 365284 h 1209699"/>
              <a:gd name="connsiteX10" fmla="*/ 597203 w 754146"/>
              <a:gd name="connsiteY10" fmla="*/ 155543 h 1209699"/>
              <a:gd name="connsiteX11" fmla="*/ 338981 w 754146"/>
              <a:gd name="connsiteY11" fmla="*/ 66389 h 1209699"/>
              <a:gd name="connsiteX12" fmla="*/ 74566 w 754146"/>
              <a:gd name="connsiteY12" fmla="*/ 299561 h 1209699"/>
              <a:gd name="connsiteX13" fmla="*/ 65041 w 754146"/>
              <a:gd name="connsiteY13" fmla="*/ 369475 h 1209699"/>
              <a:gd name="connsiteX14" fmla="*/ 64851 w 754146"/>
              <a:gd name="connsiteY14" fmla="*/ 840772 h 1209699"/>
              <a:gd name="connsiteX15" fmla="*/ 287831 w 754146"/>
              <a:gd name="connsiteY15" fmla="*/ 1132427 h 1209699"/>
              <a:gd name="connsiteX16" fmla="*/ 547673 w 754146"/>
              <a:gd name="connsiteY16" fmla="*/ 1094708 h 1209699"/>
              <a:gd name="connsiteX17" fmla="*/ 578058 w 754146"/>
              <a:gd name="connsiteY17" fmla="*/ 1085755 h 1209699"/>
              <a:gd name="connsiteX18" fmla="*/ 603109 w 754146"/>
              <a:gd name="connsiteY18" fmla="*/ 1108996 h 1209699"/>
              <a:gd name="connsiteX19" fmla="*/ 589107 w 754146"/>
              <a:gd name="connsiteY19" fmla="*/ 1143857 h 1209699"/>
              <a:gd name="connsiteX20" fmla="*/ 479760 w 754146"/>
              <a:gd name="connsiteY20" fmla="*/ 1195197 h 1209699"/>
              <a:gd name="connsiteX21" fmla="*/ 112953 w 754146"/>
              <a:gd name="connsiteY21" fmla="*/ 1100900 h 1209699"/>
              <a:gd name="connsiteX22" fmla="*/ 5606 w 754146"/>
              <a:gd name="connsiteY22" fmla="*/ 891921 h 1209699"/>
              <a:gd name="connsiteX23" fmla="*/ 748 w 754146"/>
              <a:gd name="connsiteY23" fmla="*/ 830866 h 1209699"/>
              <a:gd name="connsiteX24" fmla="*/ 1510 w 754146"/>
              <a:gd name="connsiteY24" fmla="*/ 364331 h 1209699"/>
              <a:gd name="connsiteX25" fmla="*/ 147814 w 754146"/>
              <a:gd name="connsiteY25" fmla="*/ 78295 h 1209699"/>
              <a:gd name="connsiteX26" fmla="*/ 337742 w 754146"/>
              <a:gd name="connsiteY26" fmla="*/ 2095 h 1209699"/>
              <a:gd name="connsiteX27" fmla="*/ 345648 w 754146"/>
              <a:gd name="connsiteY27" fmla="*/ 95 h 1209699"/>
              <a:gd name="connsiteX28" fmla="*/ 407275 w 754146"/>
              <a:gd name="connsiteY28" fmla="*/ 0 h 120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4146" h="1209699">
                <a:moveTo>
                  <a:pt x="407275" y="0"/>
                </a:moveTo>
                <a:cubicBezTo>
                  <a:pt x="431087" y="4763"/>
                  <a:pt x="455281" y="8096"/>
                  <a:pt x="478712" y="14383"/>
                </a:cubicBezTo>
                <a:cubicBezTo>
                  <a:pt x="555865" y="35433"/>
                  <a:pt x="619206" y="78200"/>
                  <a:pt x="669594" y="139922"/>
                </a:cubicBezTo>
                <a:cubicBezTo>
                  <a:pt x="707979" y="186976"/>
                  <a:pt x="733887" y="240506"/>
                  <a:pt x="745222" y="300228"/>
                </a:cubicBezTo>
                <a:cubicBezTo>
                  <a:pt x="750175" y="326326"/>
                  <a:pt x="752651" y="353187"/>
                  <a:pt x="753413" y="379762"/>
                </a:cubicBezTo>
                <a:cubicBezTo>
                  <a:pt x="754747" y="423386"/>
                  <a:pt x="753890" y="467106"/>
                  <a:pt x="753699" y="510826"/>
                </a:cubicBezTo>
                <a:cubicBezTo>
                  <a:pt x="753604" y="529590"/>
                  <a:pt x="746365" y="540734"/>
                  <a:pt x="731601" y="545973"/>
                </a:cubicBezTo>
                <a:cubicBezTo>
                  <a:pt x="714456" y="552069"/>
                  <a:pt x="695216" y="542163"/>
                  <a:pt x="690834" y="524542"/>
                </a:cubicBezTo>
                <a:cubicBezTo>
                  <a:pt x="689405" y="518922"/>
                  <a:pt x="689120" y="512826"/>
                  <a:pt x="689120" y="507016"/>
                </a:cubicBezTo>
                <a:cubicBezTo>
                  <a:pt x="688834" y="459772"/>
                  <a:pt x="689596" y="412528"/>
                  <a:pt x="688358" y="365284"/>
                </a:cubicBezTo>
                <a:cubicBezTo>
                  <a:pt x="686167" y="283369"/>
                  <a:pt x="655115" y="212884"/>
                  <a:pt x="597203" y="155543"/>
                </a:cubicBezTo>
                <a:cubicBezTo>
                  <a:pt x="525766" y="84868"/>
                  <a:pt x="438707" y="55150"/>
                  <a:pt x="338981" y="66389"/>
                </a:cubicBezTo>
                <a:cubicBezTo>
                  <a:pt x="212012" y="80677"/>
                  <a:pt x="104951" y="175450"/>
                  <a:pt x="74566" y="299561"/>
                </a:cubicBezTo>
                <a:cubicBezTo>
                  <a:pt x="69042" y="322326"/>
                  <a:pt x="65137" y="346139"/>
                  <a:pt x="65041" y="369475"/>
                </a:cubicBezTo>
                <a:cubicBezTo>
                  <a:pt x="64185" y="526542"/>
                  <a:pt x="63708" y="683609"/>
                  <a:pt x="64851" y="840772"/>
                </a:cubicBezTo>
                <a:cubicBezTo>
                  <a:pt x="65804" y="974217"/>
                  <a:pt x="159911" y="1096042"/>
                  <a:pt x="287831" y="1132427"/>
                </a:cubicBezTo>
                <a:cubicBezTo>
                  <a:pt x="380033" y="1158621"/>
                  <a:pt x="466520" y="1145858"/>
                  <a:pt x="547673" y="1094708"/>
                </a:cubicBezTo>
                <a:cubicBezTo>
                  <a:pt x="556437" y="1089184"/>
                  <a:pt x="567961" y="1085374"/>
                  <a:pt x="578058" y="1085755"/>
                </a:cubicBezTo>
                <a:cubicBezTo>
                  <a:pt x="590917" y="1086231"/>
                  <a:pt x="600156" y="1095661"/>
                  <a:pt x="603109" y="1108996"/>
                </a:cubicBezTo>
                <a:cubicBezTo>
                  <a:pt x="606347" y="1123569"/>
                  <a:pt x="601490" y="1135380"/>
                  <a:pt x="589107" y="1143857"/>
                </a:cubicBezTo>
                <a:cubicBezTo>
                  <a:pt x="555388" y="1166812"/>
                  <a:pt x="519289" y="1185005"/>
                  <a:pt x="479760" y="1195197"/>
                </a:cubicBezTo>
                <a:cubicBezTo>
                  <a:pt x="340219" y="1231297"/>
                  <a:pt x="217156" y="1200055"/>
                  <a:pt x="112953" y="1100900"/>
                </a:cubicBezTo>
                <a:cubicBezTo>
                  <a:pt x="53421" y="1044226"/>
                  <a:pt x="17607" y="973645"/>
                  <a:pt x="5606" y="891921"/>
                </a:cubicBezTo>
                <a:cubicBezTo>
                  <a:pt x="2653" y="871728"/>
                  <a:pt x="748" y="851249"/>
                  <a:pt x="748" y="830866"/>
                </a:cubicBezTo>
                <a:cubicBezTo>
                  <a:pt x="462" y="675323"/>
                  <a:pt x="-1157" y="519779"/>
                  <a:pt x="1510" y="364331"/>
                </a:cubicBezTo>
                <a:cubicBezTo>
                  <a:pt x="3605" y="246507"/>
                  <a:pt x="55421" y="151162"/>
                  <a:pt x="147814" y="78295"/>
                </a:cubicBezTo>
                <a:cubicBezTo>
                  <a:pt x="203535" y="34385"/>
                  <a:pt x="267352" y="9906"/>
                  <a:pt x="337742" y="2095"/>
                </a:cubicBezTo>
                <a:cubicBezTo>
                  <a:pt x="340410" y="1810"/>
                  <a:pt x="342981" y="762"/>
                  <a:pt x="345648" y="95"/>
                </a:cubicBezTo>
                <a:cubicBezTo>
                  <a:pt x="366317" y="0"/>
                  <a:pt x="386796" y="0"/>
                  <a:pt x="407275" y="0"/>
                </a:cubicBezTo>
                <a:close/>
              </a:path>
            </a:pathLst>
          </a:custGeom>
          <a:solidFill>
            <a:srgbClr val="6CAEDF"/>
          </a:solidFill>
          <a:ln w="9525" cap="flat">
            <a:noFill/>
            <a:prstDash val="solid"/>
            <a:miter/>
          </a:ln>
        </p:spPr>
        <p:txBody>
          <a:bodyPr rtlCol="0" anchor="ctr"/>
          <a:lstStyle/>
          <a:p>
            <a:endParaRPr lang="es-PE"/>
          </a:p>
        </p:txBody>
      </p:sp>
      <p:sp>
        <p:nvSpPr>
          <p:cNvPr id="7" name="Forma libre: forma 6">
            <a:extLst>
              <a:ext uri="{FF2B5EF4-FFF2-40B4-BE49-F238E27FC236}">
                <a16:creationId xmlns:a16="http://schemas.microsoft.com/office/drawing/2014/main" id="{2ECE1462-3095-4908-A5E7-08D5BC7F7018}"/>
              </a:ext>
            </a:extLst>
          </p:cNvPr>
          <p:cNvSpPr/>
          <p:nvPr/>
        </p:nvSpPr>
        <p:spPr>
          <a:xfrm>
            <a:off x="7231784" y="1732867"/>
            <a:ext cx="459152" cy="458941"/>
          </a:xfrm>
          <a:custGeom>
            <a:avLst/>
            <a:gdLst>
              <a:gd name="connsiteX0" fmla="*/ 133326 w 459152"/>
              <a:gd name="connsiteY0" fmla="*/ 325865 h 458941"/>
              <a:gd name="connsiteX1" fmla="*/ 40934 w 459152"/>
              <a:gd name="connsiteY1" fmla="*/ 325865 h 458941"/>
              <a:gd name="connsiteX2" fmla="*/ 72 w 459152"/>
              <a:gd name="connsiteY2" fmla="*/ 285479 h 458941"/>
              <a:gd name="connsiteX3" fmla="*/ 72 w 459152"/>
              <a:gd name="connsiteY3" fmla="*/ 170989 h 458941"/>
              <a:gd name="connsiteX4" fmla="*/ 37791 w 459152"/>
              <a:gd name="connsiteY4" fmla="*/ 133460 h 458941"/>
              <a:gd name="connsiteX5" fmla="*/ 119229 w 459152"/>
              <a:gd name="connsiteY5" fmla="*/ 133365 h 458941"/>
              <a:gd name="connsiteX6" fmla="*/ 133231 w 459152"/>
              <a:gd name="connsiteY6" fmla="*/ 133365 h 458941"/>
              <a:gd name="connsiteX7" fmla="*/ 133231 w 459152"/>
              <a:gd name="connsiteY7" fmla="*/ 93455 h 458941"/>
              <a:gd name="connsiteX8" fmla="*/ 133326 w 459152"/>
              <a:gd name="connsiteY8" fmla="*/ 36781 h 458941"/>
              <a:gd name="connsiteX9" fmla="*/ 169616 w 459152"/>
              <a:gd name="connsiteY9" fmla="*/ 110 h 458941"/>
              <a:gd name="connsiteX10" fmla="*/ 290013 w 459152"/>
              <a:gd name="connsiteY10" fmla="*/ 110 h 458941"/>
              <a:gd name="connsiteX11" fmla="*/ 325827 w 459152"/>
              <a:gd name="connsiteY11" fmla="*/ 36019 h 458941"/>
              <a:gd name="connsiteX12" fmla="*/ 325922 w 459152"/>
              <a:gd name="connsiteY12" fmla="*/ 118601 h 458941"/>
              <a:gd name="connsiteX13" fmla="*/ 325922 w 459152"/>
              <a:gd name="connsiteY13" fmla="*/ 133269 h 458941"/>
              <a:gd name="connsiteX14" fmla="*/ 339257 w 459152"/>
              <a:gd name="connsiteY14" fmla="*/ 133269 h 458941"/>
              <a:gd name="connsiteX15" fmla="*/ 420695 w 459152"/>
              <a:gd name="connsiteY15" fmla="*/ 133269 h 458941"/>
              <a:gd name="connsiteX16" fmla="*/ 459081 w 459152"/>
              <a:gd name="connsiteY16" fmla="*/ 171274 h 458941"/>
              <a:gd name="connsiteX17" fmla="*/ 459081 w 459152"/>
              <a:gd name="connsiteY17" fmla="*/ 288146 h 458941"/>
              <a:gd name="connsiteX18" fmla="*/ 421362 w 459152"/>
              <a:gd name="connsiteY18" fmla="*/ 325674 h 458941"/>
              <a:gd name="connsiteX19" fmla="*/ 338780 w 459152"/>
              <a:gd name="connsiteY19" fmla="*/ 325770 h 458941"/>
              <a:gd name="connsiteX20" fmla="*/ 326017 w 459152"/>
              <a:gd name="connsiteY20" fmla="*/ 326341 h 458941"/>
              <a:gd name="connsiteX21" fmla="*/ 325922 w 459152"/>
              <a:gd name="connsiteY21" fmla="*/ 416353 h 458941"/>
              <a:gd name="connsiteX22" fmla="*/ 324493 w 459152"/>
              <a:gd name="connsiteY22" fmla="*/ 433878 h 458941"/>
              <a:gd name="connsiteX23" fmla="*/ 295537 w 459152"/>
              <a:gd name="connsiteY23" fmla="*/ 458548 h 458941"/>
              <a:gd name="connsiteX24" fmla="*/ 164568 w 459152"/>
              <a:gd name="connsiteY24" fmla="*/ 458548 h 458941"/>
              <a:gd name="connsiteX25" fmla="*/ 133517 w 459152"/>
              <a:gd name="connsiteY25" fmla="*/ 422925 h 458941"/>
              <a:gd name="connsiteX26" fmla="*/ 133422 w 459152"/>
              <a:gd name="connsiteY26" fmla="*/ 340343 h 458941"/>
              <a:gd name="connsiteX27" fmla="*/ 133326 w 459152"/>
              <a:gd name="connsiteY27" fmla="*/ 325865 h 458941"/>
              <a:gd name="connsiteX28" fmla="*/ 64556 w 459152"/>
              <a:gd name="connsiteY28" fmla="*/ 261286 h 458941"/>
              <a:gd name="connsiteX29" fmla="*/ 160091 w 459152"/>
              <a:gd name="connsiteY29" fmla="*/ 261381 h 458941"/>
              <a:gd name="connsiteX30" fmla="*/ 197906 w 459152"/>
              <a:gd name="connsiteY30" fmla="*/ 299195 h 458941"/>
              <a:gd name="connsiteX31" fmla="*/ 198001 w 459152"/>
              <a:gd name="connsiteY31" fmla="*/ 381872 h 458941"/>
              <a:gd name="connsiteX32" fmla="*/ 198477 w 459152"/>
              <a:gd name="connsiteY32" fmla="*/ 394159 h 458941"/>
              <a:gd name="connsiteX33" fmla="*/ 261057 w 459152"/>
              <a:gd name="connsiteY33" fmla="*/ 394159 h 458941"/>
              <a:gd name="connsiteX34" fmla="*/ 261057 w 459152"/>
              <a:gd name="connsiteY34" fmla="*/ 300052 h 458941"/>
              <a:gd name="connsiteX35" fmla="*/ 299252 w 459152"/>
              <a:gd name="connsiteY35" fmla="*/ 261476 h 458941"/>
              <a:gd name="connsiteX36" fmla="*/ 381929 w 459152"/>
              <a:gd name="connsiteY36" fmla="*/ 261381 h 458941"/>
              <a:gd name="connsiteX37" fmla="*/ 394025 w 459152"/>
              <a:gd name="connsiteY37" fmla="*/ 260714 h 458941"/>
              <a:gd name="connsiteX38" fmla="*/ 394025 w 459152"/>
              <a:gd name="connsiteY38" fmla="*/ 198135 h 458941"/>
              <a:gd name="connsiteX39" fmla="*/ 301061 w 459152"/>
              <a:gd name="connsiteY39" fmla="*/ 198135 h 458941"/>
              <a:gd name="connsiteX40" fmla="*/ 261057 w 459152"/>
              <a:gd name="connsiteY40" fmla="*/ 158701 h 458941"/>
              <a:gd name="connsiteX41" fmla="*/ 261057 w 459152"/>
              <a:gd name="connsiteY41" fmla="*/ 86692 h 458941"/>
              <a:gd name="connsiteX42" fmla="*/ 261057 w 459152"/>
              <a:gd name="connsiteY42" fmla="*/ 64975 h 458941"/>
              <a:gd name="connsiteX43" fmla="*/ 197906 w 459152"/>
              <a:gd name="connsiteY43" fmla="*/ 64975 h 458941"/>
              <a:gd name="connsiteX44" fmla="*/ 197811 w 459152"/>
              <a:gd name="connsiteY44" fmla="*/ 160225 h 458941"/>
              <a:gd name="connsiteX45" fmla="*/ 159901 w 459152"/>
              <a:gd name="connsiteY45" fmla="*/ 198135 h 458941"/>
              <a:gd name="connsiteX46" fmla="*/ 79605 w 459152"/>
              <a:gd name="connsiteY46" fmla="*/ 198230 h 458941"/>
              <a:gd name="connsiteX47" fmla="*/ 64461 w 459152"/>
              <a:gd name="connsiteY47" fmla="*/ 198230 h 458941"/>
              <a:gd name="connsiteX48" fmla="*/ 64556 w 459152"/>
              <a:gd name="connsiteY48" fmla="*/ 261286 h 4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9152" h="458941">
                <a:moveTo>
                  <a:pt x="133326" y="325865"/>
                </a:moveTo>
                <a:cubicBezTo>
                  <a:pt x="101418" y="325865"/>
                  <a:pt x="71223" y="325865"/>
                  <a:pt x="40934" y="325865"/>
                </a:cubicBezTo>
                <a:cubicBezTo>
                  <a:pt x="11597" y="325865"/>
                  <a:pt x="72" y="314530"/>
                  <a:pt x="72" y="285479"/>
                </a:cubicBezTo>
                <a:cubicBezTo>
                  <a:pt x="-24" y="247284"/>
                  <a:pt x="-24" y="209184"/>
                  <a:pt x="72" y="170989"/>
                </a:cubicBezTo>
                <a:cubicBezTo>
                  <a:pt x="167" y="145557"/>
                  <a:pt x="12168" y="133651"/>
                  <a:pt x="37791" y="133460"/>
                </a:cubicBezTo>
                <a:cubicBezTo>
                  <a:pt x="64937" y="133269"/>
                  <a:pt x="92083" y="133365"/>
                  <a:pt x="119229" y="133365"/>
                </a:cubicBezTo>
                <a:cubicBezTo>
                  <a:pt x="123420" y="133365"/>
                  <a:pt x="127707" y="133365"/>
                  <a:pt x="133231" y="133365"/>
                </a:cubicBezTo>
                <a:cubicBezTo>
                  <a:pt x="133231" y="119268"/>
                  <a:pt x="133231" y="106314"/>
                  <a:pt x="133231" y="93455"/>
                </a:cubicBezTo>
                <a:cubicBezTo>
                  <a:pt x="133231" y="74595"/>
                  <a:pt x="133041" y="55641"/>
                  <a:pt x="133326" y="36781"/>
                </a:cubicBezTo>
                <a:cubicBezTo>
                  <a:pt x="133612" y="12683"/>
                  <a:pt x="145899" y="205"/>
                  <a:pt x="169616" y="110"/>
                </a:cubicBezTo>
                <a:cubicBezTo>
                  <a:pt x="209717" y="15"/>
                  <a:pt x="249912" y="-81"/>
                  <a:pt x="290013" y="110"/>
                </a:cubicBezTo>
                <a:cubicBezTo>
                  <a:pt x="312968" y="205"/>
                  <a:pt x="325541" y="12683"/>
                  <a:pt x="325827" y="36019"/>
                </a:cubicBezTo>
                <a:cubicBezTo>
                  <a:pt x="326112" y="63547"/>
                  <a:pt x="325922" y="91074"/>
                  <a:pt x="325922" y="118601"/>
                </a:cubicBezTo>
                <a:cubicBezTo>
                  <a:pt x="325922" y="122887"/>
                  <a:pt x="325922" y="127174"/>
                  <a:pt x="325922" y="133269"/>
                </a:cubicBezTo>
                <a:cubicBezTo>
                  <a:pt x="330970" y="133269"/>
                  <a:pt x="335066" y="133269"/>
                  <a:pt x="339257" y="133269"/>
                </a:cubicBezTo>
                <a:cubicBezTo>
                  <a:pt x="366403" y="133269"/>
                  <a:pt x="393549" y="133174"/>
                  <a:pt x="420695" y="133269"/>
                </a:cubicBezTo>
                <a:cubicBezTo>
                  <a:pt x="447175" y="133460"/>
                  <a:pt x="458986" y="145176"/>
                  <a:pt x="459081" y="171274"/>
                </a:cubicBezTo>
                <a:cubicBezTo>
                  <a:pt x="459177" y="210232"/>
                  <a:pt x="459177" y="249189"/>
                  <a:pt x="459081" y="288146"/>
                </a:cubicBezTo>
                <a:cubicBezTo>
                  <a:pt x="458986" y="313387"/>
                  <a:pt x="446794" y="325579"/>
                  <a:pt x="421362" y="325674"/>
                </a:cubicBezTo>
                <a:cubicBezTo>
                  <a:pt x="393835" y="325770"/>
                  <a:pt x="366308" y="325674"/>
                  <a:pt x="338780" y="325770"/>
                </a:cubicBezTo>
                <a:cubicBezTo>
                  <a:pt x="334970" y="325770"/>
                  <a:pt x="331161" y="326056"/>
                  <a:pt x="326017" y="326341"/>
                </a:cubicBezTo>
                <a:cubicBezTo>
                  <a:pt x="326017" y="356821"/>
                  <a:pt x="326112" y="386635"/>
                  <a:pt x="325922" y="416353"/>
                </a:cubicBezTo>
                <a:cubicBezTo>
                  <a:pt x="325922" y="422258"/>
                  <a:pt x="325636" y="428164"/>
                  <a:pt x="324493" y="433878"/>
                </a:cubicBezTo>
                <a:cubicBezTo>
                  <a:pt x="321350" y="448547"/>
                  <a:pt x="310492" y="458358"/>
                  <a:pt x="295537" y="458548"/>
                </a:cubicBezTo>
                <a:cubicBezTo>
                  <a:pt x="251913" y="459024"/>
                  <a:pt x="208193" y="459120"/>
                  <a:pt x="164568" y="458548"/>
                </a:cubicBezTo>
                <a:cubicBezTo>
                  <a:pt x="145232" y="458358"/>
                  <a:pt x="133708" y="444547"/>
                  <a:pt x="133517" y="422925"/>
                </a:cubicBezTo>
                <a:cubicBezTo>
                  <a:pt x="133231" y="395398"/>
                  <a:pt x="133422" y="367870"/>
                  <a:pt x="133422" y="340343"/>
                </a:cubicBezTo>
                <a:cubicBezTo>
                  <a:pt x="133326" y="336152"/>
                  <a:pt x="133326" y="331866"/>
                  <a:pt x="133326" y="325865"/>
                </a:cubicBezTo>
                <a:close/>
                <a:moveTo>
                  <a:pt x="64556" y="261286"/>
                </a:moveTo>
                <a:cubicBezTo>
                  <a:pt x="97227" y="261286"/>
                  <a:pt x="128659" y="261095"/>
                  <a:pt x="160091" y="261381"/>
                </a:cubicBezTo>
                <a:cubicBezTo>
                  <a:pt x="185618" y="261571"/>
                  <a:pt x="197715" y="273668"/>
                  <a:pt x="197906" y="299195"/>
                </a:cubicBezTo>
                <a:cubicBezTo>
                  <a:pt x="198191" y="326722"/>
                  <a:pt x="197906" y="354249"/>
                  <a:pt x="198001" y="381872"/>
                </a:cubicBezTo>
                <a:cubicBezTo>
                  <a:pt x="198001" y="386063"/>
                  <a:pt x="198382" y="390159"/>
                  <a:pt x="198477" y="394159"/>
                </a:cubicBezTo>
                <a:cubicBezTo>
                  <a:pt x="220004" y="394159"/>
                  <a:pt x="240197" y="394159"/>
                  <a:pt x="261057" y="394159"/>
                </a:cubicBezTo>
                <a:cubicBezTo>
                  <a:pt x="261057" y="362155"/>
                  <a:pt x="260961" y="331104"/>
                  <a:pt x="261057" y="300052"/>
                </a:cubicBezTo>
                <a:cubicBezTo>
                  <a:pt x="261247" y="273668"/>
                  <a:pt x="272963" y="261666"/>
                  <a:pt x="299252" y="261476"/>
                </a:cubicBezTo>
                <a:cubicBezTo>
                  <a:pt x="326779" y="261190"/>
                  <a:pt x="354306" y="261476"/>
                  <a:pt x="381929" y="261381"/>
                </a:cubicBezTo>
                <a:cubicBezTo>
                  <a:pt x="386025" y="261381"/>
                  <a:pt x="390216" y="261000"/>
                  <a:pt x="394025" y="260714"/>
                </a:cubicBezTo>
                <a:cubicBezTo>
                  <a:pt x="394025" y="239092"/>
                  <a:pt x="394025" y="218899"/>
                  <a:pt x="394025" y="198135"/>
                </a:cubicBezTo>
                <a:cubicBezTo>
                  <a:pt x="362402" y="198135"/>
                  <a:pt x="331732" y="198230"/>
                  <a:pt x="301061" y="198135"/>
                </a:cubicBezTo>
                <a:cubicBezTo>
                  <a:pt x="273439" y="198040"/>
                  <a:pt x="261247" y="186133"/>
                  <a:pt x="261057" y="158701"/>
                </a:cubicBezTo>
                <a:cubicBezTo>
                  <a:pt x="260866" y="134698"/>
                  <a:pt x="261057" y="110695"/>
                  <a:pt x="261057" y="86692"/>
                </a:cubicBezTo>
                <a:cubicBezTo>
                  <a:pt x="261057" y="79358"/>
                  <a:pt x="261057" y="72119"/>
                  <a:pt x="261057" y="64975"/>
                </a:cubicBezTo>
                <a:cubicBezTo>
                  <a:pt x="238959" y="64975"/>
                  <a:pt x="218766" y="64975"/>
                  <a:pt x="197906" y="64975"/>
                </a:cubicBezTo>
                <a:cubicBezTo>
                  <a:pt x="197906" y="97360"/>
                  <a:pt x="198096" y="128793"/>
                  <a:pt x="197811" y="160225"/>
                </a:cubicBezTo>
                <a:cubicBezTo>
                  <a:pt x="197620" y="185562"/>
                  <a:pt x="185142" y="197849"/>
                  <a:pt x="159901" y="198135"/>
                </a:cubicBezTo>
                <a:cubicBezTo>
                  <a:pt x="133135" y="198325"/>
                  <a:pt x="106370" y="198230"/>
                  <a:pt x="79605" y="198230"/>
                </a:cubicBezTo>
                <a:cubicBezTo>
                  <a:pt x="74652" y="198230"/>
                  <a:pt x="69699" y="198230"/>
                  <a:pt x="64461" y="198230"/>
                </a:cubicBezTo>
                <a:cubicBezTo>
                  <a:pt x="64556" y="219757"/>
                  <a:pt x="64556" y="239664"/>
                  <a:pt x="64556" y="261286"/>
                </a:cubicBezTo>
                <a:close/>
              </a:path>
            </a:pathLst>
          </a:custGeom>
          <a:solidFill>
            <a:srgbClr val="6CAEDF"/>
          </a:solidFill>
          <a:ln w="9525" cap="flat">
            <a:noFill/>
            <a:prstDash val="solid"/>
            <a:miter/>
          </a:ln>
        </p:spPr>
        <p:txBody>
          <a:bodyPr rtlCol="0" anchor="ctr"/>
          <a:lstStyle/>
          <a:p>
            <a:endParaRPr lang="es-PE"/>
          </a:p>
        </p:txBody>
      </p:sp>
      <p:sp>
        <p:nvSpPr>
          <p:cNvPr id="8" name="Forma libre: forma 7">
            <a:extLst>
              <a:ext uri="{FF2B5EF4-FFF2-40B4-BE49-F238E27FC236}">
                <a16:creationId xmlns:a16="http://schemas.microsoft.com/office/drawing/2014/main" id="{23165DEF-D912-4B01-AC8C-0055F9637D36}"/>
              </a:ext>
            </a:extLst>
          </p:cNvPr>
          <p:cNvSpPr/>
          <p:nvPr/>
        </p:nvSpPr>
        <p:spPr>
          <a:xfrm>
            <a:off x="6881868" y="1261413"/>
            <a:ext cx="470135" cy="531025"/>
          </a:xfrm>
          <a:custGeom>
            <a:avLst/>
            <a:gdLst>
              <a:gd name="connsiteX0" fmla="*/ 39 w 470135"/>
              <a:gd name="connsiteY0" fmla="*/ 234773 h 531025"/>
              <a:gd name="connsiteX1" fmla="*/ 188538 w 470135"/>
              <a:gd name="connsiteY1" fmla="*/ 4744 h 531025"/>
              <a:gd name="connsiteX2" fmla="*/ 463049 w 470135"/>
              <a:gd name="connsiteY2" fmla="*/ 180956 h 531025"/>
              <a:gd name="connsiteX3" fmla="*/ 381706 w 470135"/>
              <a:gd name="connsiteY3" fmla="*/ 418415 h 531025"/>
              <a:gd name="connsiteX4" fmla="*/ 377991 w 470135"/>
              <a:gd name="connsiteY4" fmla="*/ 421367 h 531025"/>
              <a:gd name="connsiteX5" fmla="*/ 322651 w 470135"/>
              <a:gd name="connsiteY5" fmla="*/ 480899 h 531025"/>
              <a:gd name="connsiteX6" fmla="*/ 221019 w 470135"/>
              <a:gd name="connsiteY6" fmla="*/ 529762 h 531025"/>
              <a:gd name="connsiteX7" fmla="*/ 134627 w 470135"/>
              <a:gd name="connsiteY7" fmla="*/ 455943 h 531025"/>
              <a:gd name="connsiteX8" fmla="*/ 122340 w 470135"/>
              <a:gd name="connsiteY8" fmla="*/ 442037 h 531025"/>
              <a:gd name="connsiteX9" fmla="*/ 39 w 470135"/>
              <a:gd name="connsiteY9" fmla="*/ 234773 h 531025"/>
              <a:gd name="connsiteX10" fmla="*/ 328461 w 470135"/>
              <a:gd name="connsiteY10" fmla="*/ 377648 h 531025"/>
              <a:gd name="connsiteX11" fmla="*/ 398660 w 470135"/>
              <a:gd name="connsiteY11" fmla="*/ 186195 h 531025"/>
              <a:gd name="connsiteX12" fmla="*/ 220162 w 470135"/>
              <a:gd name="connsiteY12" fmla="*/ 64942 h 531025"/>
              <a:gd name="connsiteX13" fmla="*/ 67285 w 470135"/>
              <a:gd name="connsiteY13" fmla="*/ 201054 h 531025"/>
              <a:gd name="connsiteX14" fmla="*/ 141580 w 470135"/>
              <a:gd name="connsiteY14" fmla="*/ 377171 h 531025"/>
              <a:gd name="connsiteX15" fmla="*/ 328461 w 470135"/>
              <a:gd name="connsiteY15" fmla="*/ 377648 h 531025"/>
              <a:gd name="connsiteX16" fmla="*/ 234735 w 470135"/>
              <a:gd name="connsiteY16" fmla="*/ 386125 h 531025"/>
              <a:gd name="connsiteX17" fmla="*/ 194444 w 470135"/>
              <a:gd name="connsiteY17" fmla="*/ 426320 h 531025"/>
              <a:gd name="connsiteX18" fmla="*/ 234735 w 470135"/>
              <a:gd name="connsiteY18" fmla="*/ 467087 h 531025"/>
              <a:gd name="connsiteX19" fmla="*/ 275311 w 470135"/>
              <a:gd name="connsiteY19" fmla="*/ 425844 h 531025"/>
              <a:gd name="connsiteX20" fmla="*/ 234735 w 470135"/>
              <a:gd name="connsiteY20" fmla="*/ 386125 h 5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135" h="531025">
                <a:moveTo>
                  <a:pt x="39" y="234773"/>
                </a:moveTo>
                <a:cubicBezTo>
                  <a:pt x="2229" y="121139"/>
                  <a:pt x="79382" y="26937"/>
                  <a:pt x="188538" y="4744"/>
                </a:cubicBezTo>
                <a:cubicBezTo>
                  <a:pt x="311697" y="-20402"/>
                  <a:pt x="434189" y="56750"/>
                  <a:pt x="463049" y="180956"/>
                </a:cubicBezTo>
                <a:cubicBezTo>
                  <a:pt x="485052" y="275635"/>
                  <a:pt x="455238" y="355169"/>
                  <a:pt x="381706" y="418415"/>
                </a:cubicBezTo>
                <a:cubicBezTo>
                  <a:pt x="380467" y="419462"/>
                  <a:pt x="379324" y="420510"/>
                  <a:pt x="377991" y="421367"/>
                </a:cubicBezTo>
                <a:cubicBezTo>
                  <a:pt x="354178" y="436322"/>
                  <a:pt x="336176" y="454133"/>
                  <a:pt x="322651" y="480899"/>
                </a:cubicBezTo>
                <a:cubicBezTo>
                  <a:pt x="302934" y="519951"/>
                  <a:pt x="264643" y="535858"/>
                  <a:pt x="221019" y="529762"/>
                </a:cubicBezTo>
                <a:cubicBezTo>
                  <a:pt x="177680" y="523666"/>
                  <a:pt x="148629" y="498139"/>
                  <a:pt x="134627" y="455943"/>
                </a:cubicBezTo>
                <a:cubicBezTo>
                  <a:pt x="132817" y="450514"/>
                  <a:pt x="127483" y="444799"/>
                  <a:pt x="122340" y="442037"/>
                </a:cubicBezTo>
                <a:cubicBezTo>
                  <a:pt x="47473" y="400793"/>
                  <a:pt x="-1580" y="318116"/>
                  <a:pt x="39" y="234773"/>
                </a:cubicBezTo>
                <a:close/>
                <a:moveTo>
                  <a:pt x="328461" y="377648"/>
                </a:moveTo>
                <a:cubicBezTo>
                  <a:pt x="390469" y="339643"/>
                  <a:pt x="419996" y="257728"/>
                  <a:pt x="398660" y="186195"/>
                </a:cubicBezTo>
                <a:cubicBezTo>
                  <a:pt x="378276" y="117901"/>
                  <a:pt x="310840" y="59132"/>
                  <a:pt x="220162" y="64942"/>
                </a:cubicBezTo>
                <a:cubicBezTo>
                  <a:pt x="149391" y="69419"/>
                  <a:pt x="82525" y="127426"/>
                  <a:pt x="67285" y="201054"/>
                </a:cubicBezTo>
                <a:cubicBezTo>
                  <a:pt x="53189" y="268777"/>
                  <a:pt x="87574" y="350311"/>
                  <a:pt x="141580" y="377171"/>
                </a:cubicBezTo>
                <a:cubicBezTo>
                  <a:pt x="185300" y="301829"/>
                  <a:pt x="286646" y="304496"/>
                  <a:pt x="328461" y="377648"/>
                </a:cubicBezTo>
                <a:close/>
                <a:moveTo>
                  <a:pt x="234735" y="386125"/>
                </a:moveTo>
                <a:cubicBezTo>
                  <a:pt x="212161" y="386220"/>
                  <a:pt x="194444" y="403937"/>
                  <a:pt x="194444" y="426320"/>
                </a:cubicBezTo>
                <a:cubicBezTo>
                  <a:pt x="194444" y="448323"/>
                  <a:pt x="212732" y="466802"/>
                  <a:pt x="234735" y="467087"/>
                </a:cubicBezTo>
                <a:cubicBezTo>
                  <a:pt x="257405" y="467278"/>
                  <a:pt x="275502" y="448990"/>
                  <a:pt x="275311" y="425844"/>
                </a:cubicBezTo>
                <a:cubicBezTo>
                  <a:pt x="275026" y="403079"/>
                  <a:pt x="257499" y="385934"/>
                  <a:pt x="234735" y="386125"/>
                </a:cubicBezTo>
                <a:close/>
              </a:path>
            </a:pathLst>
          </a:custGeom>
          <a:solidFill>
            <a:srgbClr val="6CAEDF"/>
          </a:solidFill>
          <a:ln w="9525" cap="flat">
            <a:noFill/>
            <a:prstDash val="solid"/>
            <a:miter/>
          </a:ln>
        </p:spPr>
        <p:txBody>
          <a:bodyPr rtlCol="0" anchor="ctr"/>
          <a:lstStyle/>
          <a:p>
            <a:endParaRPr lang="es-PE"/>
          </a:p>
        </p:txBody>
      </p:sp>
      <p:sp>
        <p:nvSpPr>
          <p:cNvPr id="9" name="Forma libre: forma 8">
            <a:extLst>
              <a:ext uri="{FF2B5EF4-FFF2-40B4-BE49-F238E27FC236}">
                <a16:creationId xmlns:a16="http://schemas.microsoft.com/office/drawing/2014/main" id="{42E70823-3FC9-49E5-8127-82AE74F403EF}"/>
              </a:ext>
            </a:extLst>
          </p:cNvPr>
          <p:cNvSpPr/>
          <p:nvPr/>
        </p:nvSpPr>
        <p:spPr>
          <a:xfrm>
            <a:off x="7020019" y="1423792"/>
            <a:ext cx="70485" cy="70584"/>
          </a:xfrm>
          <a:custGeom>
            <a:avLst/>
            <a:gdLst>
              <a:gd name="connsiteX0" fmla="*/ 70485 w 70485"/>
              <a:gd name="connsiteY0" fmla="*/ 35532 h 70584"/>
              <a:gd name="connsiteX1" fmla="*/ 35338 w 70485"/>
              <a:gd name="connsiteY1" fmla="*/ 70584 h 70584"/>
              <a:gd name="connsiteX2" fmla="*/ 0 w 70485"/>
              <a:gd name="connsiteY2" fmla="*/ 35341 h 70584"/>
              <a:gd name="connsiteX3" fmla="*/ 36195 w 70485"/>
              <a:gd name="connsiteY3" fmla="*/ 4 h 70584"/>
              <a:gd name="connsiteX4" fmla="*/ 70485 w 70485"/>
              <a:gd name="connsiteY4" fmla="*/ 35532 h 7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584">
                <a:moveTo>
                  <a:pt x="70485" y="35532"/>
                </a:moveTo>
                <a:cubicBezTo>
                  <a:pt x="70295" y="54963"/>
                  <a:pt x="54578" y="70679"/>
                  <a:pt x="35338" y="70584"/>
                </a:cubicBezTo>
                <a:cubicBezTo>
                  <a:pt x="16383" y="70489"/>
                  <a:pt x="96" y="54296"/>
                  <a:pt x="0" y="35341"/>
                </a:cubicBezTo>
                <a:cubicBezTo>
                  <a:pt x="-95" y="15815"/>
                  <a:pt x="16383" y="-282"/>
                  <a:pt x="36195" y="4"/>
                </a:cubicBezTo>
                <a:cubicBezTo>
                  <a:pt x="55531" y="289"/>
                  <a:pt x="70580" y="15815"/>
                  <a:pt x="70485" y="35532"/>
                </a:cubicBezTo>
                <a:close/>
              </a:path>
            </a:pathLst>
          </a:custGeom>
          <a:solidFill>
            <a:srgbClr val="6CAEDF"/>
          </a:solidFill>
          <a:ln w="9525"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956C310E-BB32-4000-A829-84E849DC516F}"/>
              </a:ext>
            </a:extLst>
          </p:cNvPr>
          <p:cNvSpPr/>
          <p:nvPr/>
        </p:nvSpPr>
        <p:spPr>
          <a:xfrm>
            <a:off x="7142698" y="1423796"/>
            <a:ext cx="70583" cy="70584"/>
          </a:xfrm>
          <a:custGeom>
            <a:avLst/>
            <a:gdLst>
              <a:gd name="connsiteX0" fmla="*/ 35722 w 70583"/>
              <a:gd name="connsiteY0" fmla="*/ 0 h 70584"/>
              <a:gd name="connsiteX1" fmla="*/ 70584 w 70583"/>
              <a:gd name="connsiteY1" fmla="*/ 35052 h 70584"/>
              <a:gd name="connsiteX2" fmla="*/ 35912 w 70583"/>
              <a:gd name="connsiteY2" fmla="*/ 70581 h 70584"/>
              <a:gd name="connsiteX3" fmla="*/ 4 w 70583"/>
              <a:gd name="connsiteY3" fmla="*/ 34671 h 70584"/>
              <a:gd name="connsiteX4" fmla="*/ 35722 w 70583"/>
              <a:gd name="connsiteY4" fmla="*/ 0 h 7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3" h="70584">
                <a:moveTo>
                  <a:pt x="35722" y="0"/>
                </a:moveTo>
                <a:cubicBezTo>
                  <a:pt x="55344" y="96"/>
                  <a:pt x="70584" y="15431"/>
                  <a:pt x="70584" y="35052"/>
                </a:cubicBezTo>
                <a:cubicBezTo>
                  <a:pt x="70584" y="54674"/>
                  <a:pt x="55344" y="70390"/>
                  <a:pt x="35912" y="70581"/>
                </a:cubicBezTo>
                <a:cubicBezTo>
                  <a:pt x="16577" y="70866"/>
                  <a:pt x="-282" y="53912"/>
                  <a:pt x="4" y="34671"/>
                </a:cubicBezTo>
                <a:cubicBezTo>
                  <a:pt x="384" y="15526"/>
                  <a:pt x="16482" y="-95"/>
                  <a:pt x="35722" y="0"/>
                </a:cubicBezTo>
                <a:close/>
              </a:path>
            </a:pathLst>
          </a:custGeom>
          <a:solidFill>
            <a:srgbClr val="6CAEDF"/>
          </a:solidFill>
          <a:ln w="9525" cap="flat">
            <a:noFill/>
            <a:prstDash val="solid"/>
            <a:miter/>
          </a:ln>
        </p:spPr>
        <p:txBody>
          <a:bodyPr rtlCol="0" anchor="ctr"/>
          <a:lstStyle/>
          <a:p>
            <a:endParaRPr lang="es-PE"/>
          </a:p>
        </p:txBody>
      </p:sp>
      <p:sp>
        <p:nvSpPr>
          <p:cNvPr id="11" name="Forma libre: forma 10">
            <a:extLst>
              <a:ext uri="{FF2B5EF4-FFF2-40B4-BE49-F238E27FC236}">
                <a16:creationId xmlns:a16="http://schemas.microsoft.com/office/drawing/2014/main" id="{42A35BA4-B65A-42A4-9276-58940EE9631E}"/>
              </a:ext>
            </a:extLst>
          </p:cNvPr>
          <p:cNvSpPr/>
          <p:nvPr/>
        </p:nvSpPr>
        <p:spPr>
          <a:xfrm>
            <a:off x="6246399" y="4217288"/>
            <a:ext cx="291941" cy="302585"/>
          </a:xfrm>
          <a:custGeom>
            <a:avLst/>
            <a:gdLst>
              <a:gd name="connsiteX0" fmla="*/ 179356 w 291941"/>
              <a:gd name="connsiteY0" fmla="*/ 0 h 302585"/>
              <a:gd name="connsiteX1" fmla="*/ 191358 w 291941"/>
              <a:gd name="connsiteY1" fmla="*/ 5810 h 302585"/>
              <a:gd name="connsiteX2" fmla="*/ 273558 w 291941"/>
              <a:gd name="connsiteY2" fmla="*/ 114681 h 302585"/>
              <a:gd name="connsiteX3" fmla="*/ 278416 w 291941"/>
              <a:gd name="connsiteY3" fmla="*/ 230410 h 302585"/>
              <a:gd name="connsiteX4" fmla="*/ 291941 w 291941"/>
              <a:gd name="connsiteY4" fmla="*/ 293941 h 302585"/>
              <a:gd name="connsiteX5" fmla="*/ 217075 w 291941"/>
              <a:gd name="connsiteY5" fmla="*/ 287655 h 302585"/>
              <a:gd name="connsiteX6" fmla="*/ 182689 w 291941"/>
              <a:gd name="connsiteY6" fmla="*/ 292513 h 302585"/>
              <a:gd name="connsiteX7" fmla="*/ 106109 w 291941"/>
              <a:gd name="connsiteY7" fmla="*/ 292513 h 302585"/>
              <a:gd name="connsiteX8" fmla="*/ 74009 w 291941"/>
              <a:gd name="connsiteY8" fmla="*/ 287274 h 302585"/>
              <a:gd name="connsiteX9" fmla="*/ 0 w 291941"/>
              <a:gd name="connsiteY9" fmla="*/ 294132 h 302585"/>
              <a:gd name="connsiteX10" fmla="*/ 13621 w 291941"/>
              <a:gd name="connsiteY10" fmla="*/ 203740 h 302585"/>
              <a:gd name="connsiteX11" fmla="*/ 23527 w 291941"/>
              <a:gd name="connsiteY11" fmla="*/ 81724 h 302585"/>
              <a:gd name="connsiteX12" fmla="*/ 74009 w 291941"/>
              <a:gd name="connsiteY12" fmla="*/ 26098 h 302585"/>
              <a:gd name="connsiteX13" fmla="*/ 117729 w 291941"/>
              <a:gd name="connsiteY13" fmla="*/ 0 h 302585"/>
              <a:gd name="connsiteX14" fmla="*/ 179356 w 291941"/>
              <a:gd name="connsiteY14" fmla="*/ 0 h 302585"/>
              <a:gd name="connsiteX15" fmla="*/ 89345 w 291941"/>
              <a:gd name="connsiteY15" fmla="*/ 106013 h 302585"/>
              <a:gd name="connsiteX16" fmla="*/ 71343 w 291941"/>
              <a:gd name="connsiteY16" fmla="*/ 170116 h 302585"/>
              <a:gd name="connsiteX17" fmla="*/ 118682 w 291941"/>
              <a:gd name="connsiteY17" fmla="*/ 260032 h 302585"/>
              <a:gd name="connsiteX18" fmla="*/ 164211 w 291941"/>
              <a:gd name="connsiteY18" fmla="*/ 264128 h 302585"/>
              <a:gd name="connsiteX19" fmla="*/ 219742 w 291941"/>
              <a:gd name="connsiteY19" fmla="*/ 156210 h 302585"/>
              <a:gd name="connsiteX20" fmla="*/ 89345 w 291941"/>
              <a:gd name="connsiteY20" fmla="*/ 106013 h 3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941" h="302585">
                <a:moveTo>
                  <a:pt x="179356" y="0"/>
                </a:moveTo>
                <a:cubicBezTo>
                  <a:pt x="183356" y="2000"/>
                  <a:pt x="187166" y="4381"/>
                  <a:pt x="191358" y="5810"/>
                </a:cubicBezTo>
                <a:cubicBezTo>
                  <a:pt x="243745" y="23717"/>
                  <a:pt x="270796" y="59055"/>
                  <a:pt x="273558" y="114681"/>
                </a:cubicBezTo>
                <a:cubicBezTo>
                  <a:pt x="275463" y="153257"/>
                  <a:pt x="275368" y="191929"/>
                  <a:pt x="278416" y="230410"/>
                </a:cubicBezTo>
                <a:cubicBezTo>
                  <a:pt x="279940" y="250031"/>
                  <a:pt x="286512" y="269272"/>
                  <a:pt x="291941" y="293941"/>
                </a:cubicBezTo>
                <a:cubicBezTo>
                  <a:pt x="269177" y="291941"/>
                  <a:pt x="243174" y="288893"/>
                  <a:pt x="217075" y="287655"/>
                </a:cubicBezTo>
                <a:cubicBezTo>
                  <a:pt x="205645" y="287083"/>
                  <a:pt x="192405" y="287464"/>
                  <a:pt x="182689" y="292513"/>
                </a:cubicBezTo>
                <a:cubicBezTo>
                  <a:pt x="156496" y="306038"/>
                  <a:pt x="132207" y="305848"/>
                  <a:pt x="106109" y="292513"/>
                </a:cubicBezTo>
                <a:cubicBezTo>
                  <a:pt x="96870" y="287750"/>
                  <a:pt x="84677" y="286702"/>
                  <a:pt x="74009" y="287274"/>
                </a:cubicBezTo>
                <a:cubicBezTo>
                  <a:pt x="47816" y="288703"/>
                  <a:pt x="21717" y="292037"/>
                  <a:pt x="0" y="294132"/>
                </a:cubicBezTo>
                <a:cubicBezTo>
                  <a:pt x="5144" y="260890"/>
                  <a:pt x="10668" y="232505"/>
                  <a:pt x="13621" y="203740"/>
                </a:cubicBezTo>
                <a:cubicBezTo>
                  <a:pt x="17717" y="163163"/>
                  <a:pt x="18193" y="122110"/>
                  <a:pt x="23527" y="81724"/>
                </a:cubicBezTo>
                <a:cubicBezTo>
                  <a:pt x="27242" y="53435"/>
                  <a:pt x="43815" y="34195"/>
                  <a:pt x="74009" y="26098"/>
                </a:cubicBezTo>
                <a:cubicBezTo>
                  <a:pt x="89821" y="21812"/>
                  <a:pt x="103251" y="8954"/>
                  <a:pt x="117729" y="0"/>
                </a:cubicBezTo>
                <a:cubicBezTo>
                  <a:pt x="138208" y="0"/>
                  <a:pt x="158782" y="0"/>
                  <a:pt x="179356" y="0"/>
                </a:cubicBezTo>
                <a:close/>
                <a:moveTo>
                  <a:pt x="89345" y="106013"/>
                </a:moveTo>
                <a:cubicBezTo>
                  <a:pt x="82011" y="130207"/>
                  <a:pt x="69438" y="150876"/>
                  <a:pt x="71343" y="170116"/>
                </a:cubicBezTo>
                <a:cubicBezTo>
                  <a:pt x="74676" y="204788"/>
                  <a:pt x="91630" y="236220"/>
                  <a:pt x="118682" y="260032"/>
                </a:cubicBezTo>
                <a:cubicBezTo>
                  <a:pt x="132398" y="272034"/>
                  <a:pt x="149066" y="275844"/>
                  <a:pt x="164211" y="264128"/>
                </a:cubicBezTo>
                <a:cubicBezTo>
                  <a:pt x="198882" y="237363"/>
                  <a:pt x="214789" y="200596"/>
                  <a:pt x="219742" y="156210"/>
                </a:cubicBezTo>
                <a:cubicBezTo>
                  <a:pt x="169640" y="156781"/>
                  <a:pt x="125063" y="150590"/>
                  <a:pt x="89345" y="106013"/>
                </a:cubicBezTo>
                <a:close/>
              </a:path>
            </a:pathLst>
          </a:custGeom>
          <a:solidFill>
            <a:srgbClr val="6CAEDF"/>
          </a:solidFill>
          <a:ln w="9525" cap="flat">
            <a:noFill/>
            <a:prstDash val="solid"/>
            <a:miter/>
          </a:ln>
        </p:spPr>
        <p:txBody>
          <a:bodyPr rtlCol="0" anchor="ctr"/>
          <a:lstStyle/>
          <a:p>
            <a:endParaRPr lang="es-PE"/>
          </a:p>
        </p:txBody>
      </p:sp>
      <p:sp>
        <p:nvSpPr>
          <p:cNvPr id="12" name="Forma libre: forma 11">
            <a:extLst>
              <a:ext uri="{FF2B5EF4-FFF2-40B4-BE49-F238E27FC236}">
                <a16:creationId xmlns:a16="http://schemas.microsoft.com/office/drawing/2014/main" id="{85054A45-501B-4461-ACD2-94E26B47DBD7}"/>
              </a:ext>
            </a:extLst>
          </p:cNvPr>
          <p:cNvSpPr/>
          <p:nvPr/>
        </p:nvSpPr>
        <p:spPr>
          <a:xfrm>
            <a:off x="6170401" y="4539328"/>
            <a:ext cx="420326" cy="307480"/>
          </a:xfrm>
          <a:custGeom>
            <a:avLst/>
            <a:gdLst>
              <a:gd name="connsiteX0" fmla="*/ 108478 w 420326"/>
              <a:gd name="connsiteY0" fmla="*/ 1619 h 307480"/>
              <a:gd name="connsiteX1" fmla="*/ 157341 w 420326"/>
              <a:gd name="connsiteY1" fmla="*/ 79153 h 307480"/>
              <a:gd name="connsiteX2" fmla="*/ 220968 w 420326"/>
              <a:gd name="connsiteY2" fmla="*/ 122301 h 307480"/>
              <a:gd name="connsiteX3" fmla="*/ 278785 w 420326"/>
              <a:gd name="connsiteY3" fmla="*/ 81724 h 307480"/>
              <a:gd name="connsiteX4" fmla="*/ 331268 w 420326"/>
              <a:gd name="connsiteY4" fmla="*/ 0 h 307480"/>
              <a:gd name="connsiteX5" fmla="*/ 372415 w 420326"/>
              <a:gd name="connsiteY5" fmla="*/ 14764 h 307480"/>
              <a:gd name="connsiteX6" fmla="*/ 420326 w 420326"/>
              <a:gd name="connsiteY6" fmla="*/ 145828 h 307480"/>
              <a:gd name="connsiteX7" fmla="*/ 325267 w 420326"/>
              <a:gd name="connsiteY7" fmla="*/ 288893 h 307480"/>
              <a:gd name="connsiteX8" fmla="*/ 311074 w 420326"/>
              <a:gd name="connsiteY8" fmla="*/ 302609 h 307480"/>
              <a:gd name="connsiteX9" fmla="*/ 30563 w 420326"/>
              <a:gd name="connsiteY9" fmla="*/ 292322 h 307480"/>
              <a:gd name="connsiteX10" fmla="*/ 464 w 420326"/>
              <a:gd name="connsiteY10" fmla="*/ 257842 h 307480"/>
              <a:gd name="connsiteX11" fmla="*/ 27134 w 420326"/>
              <a:gd name="connsiteY11" fmla="*/ 83153 h 307480"/>
              <a:gd name="connsiteX12" fmla="*/ 108478 w 420326"/>
              <a:gd name="connsiteY12" fmla="*/ 1619 h 30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26" h="307480">
                <a:moveTo>
                  <a:pt x="108478" y="1619"/>
                </a:moveTo>
                <a:cubicBezTo>
                  <a:pt x="105144" y="41624"/>
                  <a:pt x="125623" y="62770"/>
                  <a:pt x="157341" y="79153"/>
                </a:cubicBezTo>
                <a:cubicBezTo>
                  <a:pt x="180582" y="91154"/>
                  <a:pt x="201061" y="108585"/>
                  <a:pt x="220968" y="122301"/>
                </a:cubicBezTo>
                <a:cubicBezTo>
                  <a:pt x="238018" y="110109"/>
                  <a:pt x="256972" y="93154"/>
                  <a:pt x="278785" y="81724"/>
                </a:cubicBezTo>
                <a:cubicBezTo>
                  <a:pt x="311836" y="64389"/>
                  <a:pt x="338126" y="44672"/>
                  <a:pt x="331268" y="0"/>
                </a:cubicBezTo>
                <a:cubicBezTo>
                  <a:pt x="346412" y="5429"/>
                  <a:pt x="358699" y="9811"/>
                  <a:pt x="372415" y="14764"/>
                </a:cubicBezTo>
                <a:cubicBezTo>
                  <a:pt x="351461" y="71056"/>
                  <a:pt x="384798" y="107347"/>
                  <a:pt x="420326" y="145828"/>
                </a:cubicBezTo>
                <a:cubicBezTo>
                  <a:pt x="349079" y="169926"/>
                  <a:pt x="340983" y="231648"/>
                  <a:pt x="325267" y="288893"/>
                </a:cubicBezTo>
                <a:cubicBezTo>
                  <a:pt x="323743" y="294513"/>
                  <a:pt x="316409" y="302038"/>
                  <a:pt x="311074" y="302609"/>
                </a:cubicBezTo>
                <a:cubicBezTo>
                  <a:pt x="217158" y="313087"/>
                  <a:pt x="123718" y="305276"/>
                  <a:pt x="30563" y="292322"/>
                </a:cubicBezTo>
                <a:cubicBezTo>
                  <a:pt x="11323" y="289655"/>
                  <a:pt x="-2774" y="280035"/>
                  <a:pt x="464" y="257842"/>
                </a:cubicBezTo>
                <a:cubicBezTo>
                  <a:pt x="8751" y="199549"/>
                  <a:pt x="15514" y="140875"/>
                  <a:pt x="27134" y="83153"/>
                </a:cubicBezTo>
                <a:cubicBezTo>
                  <a:pt x="38374" y="26575"/>
                  <a:pt x="49327" y="18193"/>
                  <a:pt x="108478" y="1619"/>
                </a:cubicBezTo>
                <a:close/>
              </a:path>
            </a:pathLst>
          </a:custGeom>
          <a:solidFill>
            <a:srgbClr val="6CAEDF"/>
          </a:solidFill>
          <a:ln w="9525" cap="flat">
            <a:noFill/>
            <a:prstDash val="solid"/>
            <a:miter/>
          </a:ln>
        </p:spPr>
        <p:txBody>
          <a:bodyPr rtlCol="0" anchor="ctr"/>
          <a:lstStyle/>
          <a:p>
            <a:endParaRPr lang="es-PE"/>
          </a:p>
        </p:txBody>
      </p:sp>
      <p:sp>
        <p:nvSpPr>
          <p:cNvPr id="13" name="Forma libre: forma 12">
            <a:extLst>
              <a:ext uri="{FF2B5EF4-FFF2-40B4-BE49-F238E27FC236}">
                <a16:creationId xmlns:a16="http://schemas.microsoft.com/office/drawing/2014/main" id="{7AE5FB0E-D7B7-45DC-B7E1-53A1D0F4E05F}"/>
              </a:ext>
            </a:extLst>
          </p:cNvPr>
          <p:cNvSpPr/>
          <p:nvPr/>
        </p:nvSpPr>
        <p:spPr>
          <a:xfrm>
            <a:off x="6522123" y="4711350"/>
            <a:ext cx="331336" cy="188155"/>
          </a:xfrm>
          <a:custGeom>
            <a:avLst/>
            <a:gdLst>
              <a:gd name="connsiteX0" fmla="*/ 100132 w 331336"/>
              <a:gd name="connsiteY0" fmla="*/ 0 h 188155"/>
              <a:gd name="connsiteX1" fmla="*/ 122039 w 331336"/>
              <a:gd name="connsiteY1" fmla="*/ 52959 h 188155"/>
              <a:gd name="connsiteX2" fmla="*/ 210050 w 331336"/>
              <a:gd name="connsiteY2" fmla="*/ 53245 h 188155"/>
              <a:gd name="connsiteX3" fmla="*/ 232053 w 331336"/>
              <a:gd name="connsiteY3" fmla="*/ 0 h 188155"/>
              <a:gd name="connsiteX4" fmla="*/ 304634 w 331336"/>
              <a:gd name="connsiteY4" fmla="*/ 48196 h 188155"/>
              <a:gd name="connsiteX5" fmla="*/ 330351 w 331336"/>
              <a:gd name="connsiteY5" fmla="*/ 143256 h 188155"/>
              <a:gd name="connsiteX6" fmla="*/ 307491 w 331336"/>
              <a:gd name="connsiteY6" fmla="*/ 174307 h 188155"/>
              <a:gd name="connsiteX7" fmla="*/ 23456 w 331336"/>
              <a:gd name="connsiteY7" fmla="*/ 173927 h 188155"/>
              <a:gd name="connsiteX8" fmla="*/ 882 w 331336"/>
              <a:gd name="connsiteY8" fmla="*/ 142018 h 188155"/>
              <a:gd name="connsiteX9" fmla="*/ 21837 w 331336"/>
              <a:gd name="connsiteY9" fmla="*/ 62484 h 188155"/>
              <a:gd name="connsiteX10" fmla="*/ 100132 w 331336"/>
              <a:gd name="connsiteY10" fmla="*/ 0 h 188155"/>
              <a:gd name="connsiteX11" fmla="*/ 164807 w 331336"/>
              <a:gd name="connsiteY11" fmla="*/ 121444 h 188155"/>
              <a:gd name="connsiteX12" fmla="*/ 184809 w 331336"/>
              <a:gd name="connsiteY12" fmla="*/ 94393 h 188155"/>
              <a:gd name="connsiteX13" fmla="*/ 166426 w 331336"/>
              <a:gd name="connsiteY13" fmla="*/ 73723 h 188155"/>
              <a:gd name="connsiteX14" fmla="*/ 146709 w 331336"/>
              <a:gd name="connsiteY14" fmla="*/ 90678 h 188155"/>
              <a:gd name="connsiteX15" fmla="*/ 164807 w 331336"/>
              <a:gd name="connsiteY15" fmla="*/ 121444 h 18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336" h="188155">
                <a:moveTo>
                  <a:pt x="100132" y="0"/>
                </a:moveTo>
                <a:cubicBezTo>
                  <a:pt x="107657" y="18288"/>
                  <a:pt x="114706" y="35242"/>
                  <a:pt x="122039" y="52959"/>
                </a:cubicBezTo>
                <a:cubicBezTo>
                  <a:pt x="166998" y="19145"/>
                  <a:pt x="166998" y="19145"/>
                  <a:pt x="210050" y="53245"/>
                </a:cubicBezTo>
                <a:cubicBezTo>
                  <a:pt x="217385" y="35528"/>
                  <a:pt x="224338" y="18669"/>
                  <a:pt x="232053" y="0"/>
                </a:cubicBezTo>
                <a:cubicBezTo>
                  <a:pt x="263581" y="4191"/>
                  <a:pt x="293204" y="13430"/>
                  <a:pt x="304634" y="48196"/>
                </a:cubicBezTo>
                <a:cubicBezTo>
                  <a:pt x="314921" y="79343"/>
                  <a:pt x="323017" y="111252"/>
                  <a:pt x="330351" y="143256"/>
                </a:cubicBezTo>
                <a:cubicBezTo>
                  <a:pt x="334257" y="160306"/>
                  <a:pt x="326541" y="170593"/>
                  <a:pt x="307491" y="174307"/>
                </a:cubicBezTo>
                <a:cubicBezTo>
                  <a:pt x="212718" y="192977"/>
                  <a:pt x="118134" y="192691"/>
                  <a:pt x="23456" y="173927"/>
                </a:cubicBezTo>
                <a:cubicBezTo>
                  <a:pt x="4787" y="170212"/>
                  <a:pt x="-2738" y="158972"/>
                  <a:pt x="882" y="142018"/>
                </a:cubicBezTo>
                <a:cubicBezTo>
                  <a:pt x="6692" y="115253"/>
                  <a:pt x="14883" y="89059"/>
                  <a:pt x="21837" y="62484"/>
                </a:cubicBezTo>
                <a:cubicBezTo>
                  <a:pt x="32219" y="23050"/>
                  <a:pt x="59555" y="4572"/>
                  <a:pt x="100132" y="0"/>
                </a:cubicBezTo>
                <a:close/>
                <a:moveTo>
                  <a:pt x="164807" y="121444"/>
                </a:moveTo>
                <a:cubicBezTo>
                  <a:pt x="174808" y="108775"/>
                  <a:pt x="185666" y="100870"/>
                  <a:pt x="184809" y="94393"/>
                </a:cubicBezTo>
                <a:cubicBezTo>
                  <a:pt x="183857" y="86392"/>
                  <a:pt x="174046" y="75343"/>
                  <a:pt x="166426" y="73723"/>
                </a:cubicBezTo>
                <a:cubicBezTo>
                  <a:pt x="160806" y="72580"/>
                  <a:pt x="147090" y="84201"/>
                  <a:pt x="146709" y="90678"/>
                </a:cubicBezTo>
                <a:cubicBezTo>
                  <a:pt x="146233" y="98774"/>
                  <a:pt x="155948" y="107347"/>
                  <a:pt x="164807" y="121444"/>
                </a:cubicBezTo>
                <a:close/>
              </a:path>
            </a:pathLst>
          </a:custGeom>
          <a:solidFill>
            <a:srgbClr val="6CAEDF"/>
          </a:solidFill>
          <a:ln w="9525" cap="flat">
            <a:no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id="{16D84169-B403-4BE9-B653-56948649DFB7}"/>
              </a:ext>
            </a:extLst>
          </p:cNvPr>
          <p:cNvSpPr/>
          <p:nvPr/>
        </p:nvSpPr>
        <p:spPr>
          <a:xfrm>
            <a:off x="6568590" y="4431315"/>
            <a:ext cx="240875" cy="273438"/>
          </a:xfrm>
          <a:custGeom>
            <a:avLst/>
            <a:gdLst>
              <a:gd name="connsiteX0" fmla="*/ 144914 w 240875"/>
              <a:gd name="connsiteY0" fmla="*/ 0 h 273438"/>
              <a:gd name="connsiteX1" fmla="*/ 134532 w 240875"/>
              <a:gd name="connsiteY1" fmla="*/ 16002 h 273438"/>
              <a:gd name="connsiteX2" fmla="*/ 160916 w 240875"/>
              <a:gd name="connsiteY2" fmla="*/ 23813 h 273438"/>
              <a:gd name="connsiteX3" fmla="*/ 228163 w 240875"/>
              <a:gd name="connsiteY3" fmla="*/ 103537 h 273438"/>
              <a:gd name="connsiteX4" fmla="*/ 238545 w 240875"/>
              <a:gd name="connsiteY4" fmla="*/ 140970 h 273438"/>
              <a:gd name="connsiteX5" fmla="*/ 220543 w 240875"/>
              <a:gd name="connsiteY5" fmla="*/ 203549 h 273438"/>
              <a:gd name="connsiteX6" fmla="*/ 199873 w 240875"/>
              <a:gd name="connsiteY6" fmla="*/ 228790 h 273438"/>
              <a:gd name="connsiteX7" fmla="*/ 39473 w 240875"/>
              <a:gd name="connsiteY7" fmla="*/ 228790 h 273438"/>
              <a:gd name="connsiteX8" fmla="*/ 18898 w 240875"/>
              <a:gd name="connsiteY8" fmla="*/ 203835 h 273438"/>
              <a:gd name="connsiteX9" fmla="*/ 7754 w 240875"/>
              <a:gd name="connsiteY9" fmla="*/ 131064 h 273438"/>
              <a:gd name="connsiteX10" fmla="*/ 10422 w 240875"/>
              <a:gd name="connsiteY10" fmla="*/ 115252 h 273438"/>
              <a:gd name="connsiteX11" fmla="*/ 70238 w 240875"/>
              <a:gd name="connsiteY11" fmla="*/ 27051 h 273438"/>
              <a:gd name="connsiteX12" fmla="*/ 85573 w 240875"/>
              <a:gd name="connsiteY12" fmla="*/ 14764 h 273438"/>
              <a:gd name="connsiteX13" fmla="*/ 144914 w 240875"/>
              <a:gd name="connsiteY13" fmla="*/ 0 h 273438"/>
              <a:gd name="connsiteX14" fmla="*/ 88050 w 240875"/>
              <a:gd name="connsiteY14" fmla="*/ 99060 h 273438"/>
              <a:gd name="connsiteX15" fmla="*/ 81478 w 240875"/>
              <a:gd name="connsiteY15" fmla="*/ 114776 h 273438"/>
              <a:gd name="connsiteX16" fmla="*/ 48712 w 240875"/>
              <a:gd name="connsiteY16" fmla="*/ 152495 h 273438"/>
              <a:gd name="connsiteX17" fmla="*/ 27757 w 240875"/>
              <a:gd name="connsiteY17" fmla="*/ 160687 h 273438"/>
              <a:gd name="connsiteX18" fmla="*/ 42425 w 240875"/>
              <a:gd name="connsiteY18" fmla="*/ 186309 h 273438"/>
              <a:gd name="connsiteX19" fmla="*/ 70714 w 240875"/>
              <a:gd name="connsiteY19" fmla="*/ 215741 h 273438"/>
              <a:gd name="connsiteX20" fmla="*/ 167298 w 240875"/>
              <a:gd name="connsiteY20" fmla="*/ 217456 h 273438"/>
              <a:gd name="connsiteX21" fmla="*/ 198921 w 240875"/>
              <a:gd name="connsiteY21" fmla="*/ 184594 h 273438"/>
              <a:gd name="connsiteX22" fmla="*/ 210637 w 240875"/>
              <a:gd name="connsiteY22" fmla="*/ 160115 h 273438"/>
              <a:gd name="connsiteX23" fmla="*/ 191015 w 240875"/>
              <a:gd name="connsiteY23" fmla="*/ 151638 h 273438"/>
              <a:gd name="connsiteX24" fmla="*/ 163869 w 240875"/>
              <a:gd name="connsiteY24" fmla="*/ 138208 h 273438"/>
              <a:gd name="connsiteX25" fmla="*/ 133104 w 240875"/>
              <a:gd name="connsiteY25" fmla="*/ 113919 h 273438"/>
              <a:gd name="connsiteX26" fmla="*/ 142629 w 240875"/>
              <a:gd name="connsiteY26" fmla="*/ 140303 h 273438"/>
              <a:gd name="connsiteX27" fmla="*/ 135770 w 240875"/>
              <a:gd name="connsiteY27" fmla="*/ 145732 h 273438"/>
              <a:gd name="connsiteX28" fmla="*/ 88050 w 240875"/>
              <a:gd name="connsiteY28" fmla="*/ 99060 h 2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0875" h="273438">
                <a:moveTo>
                  <a:pt x="144914" y="0"/>
                </a:moveTo>
                <a:cubicBezTo>
                  <a:pt x="140723" y="6382"/>
                  <a:pt x="138247" y="10287"/>
                  <a:pt x="134532" y="16002"/>
                </a:cubicBezTo>
                <a:cubicBezTo>
                  <a:pt x="143866" y="18764"/>
                  <a:pt x="152439" y="20955"/>
                  <a:pt x="160916" y="23813"/>
                </a:cubicBezTo>
                <a:cubicBezTo>
                  <a:pt x="199302" y="36862"/>
                  <a:pt x="223305" y="61722"/>
                  <a:pt x="228163" y="103537"/>
                </a:cubicBezTo>
                <a:cubicBezTo>
                  <a:pt x="229687" y="116205"/>
                  <a:pt x="235021" y="128492"/>
                  <a:pt x="238545" y="140970"/>
                </a:cubicBezTo>
                <a:cubicBezTo>
                  <a:pt x="245403" y="165544"/>
                  <a:pt x="236450" y="185547"/>
                  <a:pt x="220543" y="203549"/>
                </a:cubicBezTo>
                <a:cubicBezTo>
                  <a:pt x="213399" y="211741"/>
                  <a:pt x="205779" y="219742"/>
                  <a:pt x="199873" y="228790"/>
                </a:cubicBezTo>
                <a:cubicBezTo>
                  <a:pt x="161202" y="288322"/>
                  <a:pt x="78144" y="288322"/>
                  <a:pt x="39473" y="228790"/>
                </a:cubicBezTo>
                <a:cubicBezTo>
                  <a:pt x="33663" y="219837"/>
                  <a:pt x="26423" y="211455"/>
                  <a:pt x="18898" y="203835"/>
                </a:cubicBezTo>
                <a:cubicBezTo>
                  <a:pt x="-1771" y="183071"/>
                  <a:pt x="-5486" y="159163"/>
                  <a:pt x="7754" y="131064"/>
                </a:cubicBezTo>
                <a:cubicBezTo>
                  <a:pt x="9945" y="126397"/>
                  <a:pt x="10136" y="120587"/>
                  <a:pt x="10422" y="115252"/>
                </a:cubicBezTo>
                <a:cubicBezTo>
                  <a:pt x="12231" y="73533"/>
                  <a:pt x="31091" y="43624"/>
                  <a:pt x="70238" y="27051"/>
                </a:cubicBezTo>
                <a:cubicBezTo>
                  <a:pt x="75858" y="24670"/>
                  <a:pt x="80145" y="19240"/>
                  <a:pt x="85573" y="14764"/>
                </a:cubicBezTo>
                <a:cubicBezTo>
                  <a:pt x="103385" y="10287"/>
                  <a:pt x="122626" y="5524"/>
                  <a:pt x="144914" y="0"/>
                </a:cubicBezTo>
                <a:close/>
                <a:moveTo>
                  <a:pt x="88050" y="99060"/>
                </a:moveTo>
                <a:cubicBezTo>
                  <a:pt x="87478" y="100489"/>
                  <a:pt x="85955" y="108775"/>
                  <a:pt x="81478" y="114776"/>
                </a:cubicBezTo>
                <a:cubicBezTo>
                  <a:pt x="71477" y="128111"/>
                  <a:pt x="60713" y="141065"/>
                  <a:pt x="48712" y="152495"/>
                </a:cubicBezTo>
                <a:cubicBezTo>
                  <a:pt x="43664" y="157258"/>
                  <a:pt x="34806" y="158115"/>
                  <a:pt x="27757" y="160687"/>
                </a:cubicBezTo>
                <a:cubicBezTo>
                  <a:pt x="32520" y="169259"/>
                  <a:pt x="36329" y="178784"/>
                  <a:pt x="42425" y="186309"/>
                </a:cubicBezTo>
                <a:cubicBezTo>
                  <a:pt x="50998" y="196882"/>
                  <a:pt x="62332" y="205168"/>
                  <a:pt x="70714" y="215741"/>
                </a:cubicBezTo>
                <a:cubicBezTo>
                  <a:pt x="95480" y="246888"/>
                  <a:pt x="142057" y="247745"/>
                  <a:pt x="167298" y="217456"/>
                </a:cubicBezTo>
                <a:cubicBezTo>
                  <a:pt x="177014" y="205835"/>
                  <a:pt x="189396" y="196310"/>
                  <a:pt x="198921" y="184594"/>
                </a:cubicBezTo>
                <a:cubicBezTo>
                  <a:pt x="204446" y="177737"/>
                  <a:pt x="206827" y="168402"/>
                  <a:pt x="210637" y="160115"/>
                </a:cubicBezTo>
                <a:cubicBezTo>
                  <a:pt x="204064" y="157258"/>
                  <a:pt x="197492" y="154591"/>
                  <a:pt x="191015" y="151638"/>
                </a:cubicBezTo>
                <a:cubicBezTo>
                  <a:pt x="181872" y="147352"/>
                  <a:pt x="172347" y="143637"/>
                  <a:pt x="163869" y="138208"/>
                </a:cubicBezTo>
                <a:cubicBezTo>
                  <a:pt x="154725" y="132302"/>
                  <a:pt x="146629" y="124777"/>
                  <a:pt x="133104" y="113919"/>
                </a:cubicBezTo>
                <a:cubicBezTo>
                  <a:pt x="137961" y="127254"/>
                  <a:pt x="140247" y="133731"/>
                  <a:pt x="142629" y="140303"/>
                </a:cubicBezTo>
                <a:cubicBezTo>
                  <a:pt x="140342" y="142113"/>
                  <a:pt x="138056" y="143923"/>
                  <a:pt x="135770" y="145732"/>
                </a:cubicBezTo>
                <a:cubicBezTo>
                  <a:pt x="119864" y="130016"/>
                  <a:pt x="103766" y="114395"/>
                  <a:pt x="88050" y="99060"/>
                </a:cubicBezTo>
                <a:close/>
              </a:path>
            </a:pathLst>
          </a:custGeom>
          <a:solidFill>
            <a:srgbClr val="6CAEDF"/>
          </a:solidFill>
          <a:ln w="9525" cap="flat">
            <a:no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073A9370-1D58-40CC-B933-BA9BA7BE8B93}"/>
              </a:ext>
            </a:extLst>
          </p:cNvPr>
          <p:cNvSpPr/>
          <p:nvPr/>
        </p:nvSpPr>
        <p:spPr>
          <a:xfrm>
            <a:off x="6315364" y="4537614"/>
            <a:ext cx="151098" cy="67341"/>
          </a:xfrm>
          <a:custGeom>
            <a:avLst/>
            <a:gdLst>
              <a:gd name="connsiteX0" fmla="*/ 72005 w 151098"/>
              <a:gd name="connsiteY0" fmla="*/ 67342 h 67341"/>
              <a:gd name="connsiteX1" fmla="*/ 1234 w 151098"/>
              <a:gd name="connsiteY1" fmla="*/ 25527 h 67341"/>
              <a:gd name="connsiteX2" fmla="*/ 3139 w 151098"/>
              <a:gd name="connsiteY2" fmla="*/ 476 h 67341"/>
              <a:gd name="connsiteX3" fmla="*/ 26380 w 151098"/>
              <a:gd name="connsiteY3" fmla="*/ 8667 h 67341"/>
              <a:gd name="connsiteX4" fmla="*/ 125250 w 151098"/>
              <a:gd name="connsiteY4" fmla="*/ 7620 h 67341"/>
              <a:gd name="connsiteX5" fmla="*/ 146872 w 151098"/>
              <a:gd name="connsiteY5" fmla="*/ 0 h 67341"/>
              <a:gd name="connsiteX6" fmla="*/ 150301 w 151098"/>
              <a:gd name="connsiteY6" fmla="*/ 24860 h 67341"/>
              <a:gd name="connsiteX7" fmla="*/ 72005 w 151098"/>
              <a:gd name="connsiteY7" fmla="*/ 67342 h 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098" h="67341">
                <a:moveTo>
                  <a:pt x="72005" y="67342"/>
                </a:moveTo>
                <a:cubicBezTo>
                  <a:pt x="44192" y="65627"/>
                  <a:pt x="16855" y="54769"/>
                  <a:pt x="1234" y="25527"/>
                </a:cubicBezTo>
                <a:cubicBezTo>
                  <a:pt x="-2099" y="19336"/>
                  <a:pt x="2282" y="8953"/>
                  <a:pt x="3139" y="476"/>
                </a:cubicBezTo>
                <a:cubicBezTo>
                  <a:pt x="11045" y="3048"/>
                  <a:pt x="21713" y="3238"/>
                  <a:pt x="26380" y="8667"/>
                </a:cubicBezTo>
                <a:cubicBezTo>
                  <a:pt x="57908" y="45625"/>
                  <a:pt x="92198" y="45244"/>
                  <a:pt x="125250" y="7620"/>
                </a:cubicBezTo>
                <a:cubicBezTo>
                  <a:pt x="129631" y="2572"/>
                  <a:pt x="139537" y="2381"/>
                  <a:pt x="146872" y="0"/>
                </a:cubicBezTo>
                <a:cubicBezTo>
                  <a:pt x="148205" y="8382"/>
                  <a:pt x="152968" y="18097"/>
                  <a:pt x="150301" y="24860"/>
                </a:cubicBezTo>
                <a:cubicBezTo>
                  <a:pt x="140585" y="49149"/>
                  <a:pt x="106962" y="67151"/>
                  <a:pt x="72005" y="67342"/>
                </a:cubicBezTo>
                <a:close/>
              </a:path>
            </a:pathLst>
          </a:custGeom>
          <a:solidFill>
            <a:srgbClr val="6CAEDF"/>
          </a:solidFill>
          <a:ln w="9525" cap="flat">
            <a:no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F6D49815-33D7-440E-BB7D-D6DF7C442E1D}"/>
              </a:ext>
            </a:extLst>
          </p:cNvPr>
          <p:cNvSpPr/>
          <p:nvPr/>
        </p:nvSpPr>
        <p:spPr>
          <a:xfrm>
            <a:off x="6824195" y="3243815"/>
            <a:ext cx="590540" cy="876222"/>
          </a:xfrm>
          <a:custGeom>
            <a:avLst/>
            <a:gdLst>
              <a:gd name="connsiteX0" fmla="*/ 590541 w 590540"/>
              <a:gd name="connsiteY0" fmla="*/ 473315 h 876222"/>
              <a:gd name="connsiteX1" fmla="*/ 409375 w 590540"/>
              <a:gd name="connsiteY1" fmla="*/ 624572 h 876222"/>
              <a:gd name="connsiteX2" fmla="*/ 380419 w 590540"/>
              <a:gd name="connsiteY2" fmla="*/ 744302 h 876222"/>
              <a:gd name="connsiteX3" fmla="*/ 363369 w 590540"/>
              <a:gd name="connsiteY3" fmla="*/ 876223 h 876222"/>
              <a:gd name="connsiteX4" fmla="*/ 124959 w 590540"/>
              <a:gd name="connsiteY4" fmla="*/ 876223 h 876222"/>
              <a:gd name="connsiteX5" fmla="*/ 124959 w 590540"/>
              <a:gd name="connsiteY5" fmla="*/ 776686 h 876222"/>
              <a:gd name="connsiteX6" fmla="*/ 103813 w 590540"/>
              <a:gd name="connsiteY6" fmla="*/ 774686 h 876222"/>
              <a:gd name="connsiteX7" fmla="*/ 658 w 590540"/>
              <a:gd name="connsiteY7" fmla="*/ 655052 h 876222"/>
              <a:gd name="connsiteX8" fmla="*/ 181 w 590540"/>
              <a:gd name="connsiteY8" fmla="*/ 276624 h 876222"/>
              <a:gd name="connsiteX9" fmla="*/ 29613 w 590540"/>
              <a:gd name="connsiteY9" fmla="*/ 123652 h 876222"/>
              <a:gd name="connsiteX10" fmla="*/ 163249 w 590540"/>
              <a:gd name="connsiteY10" fmla="*/ 15258 h 876222"/>
              <a:gd name="connsiteX11" fmla="*/ 176679 w 590540"/>
              <a:gd name="connsiteY11" fmla="*/ 127462 h 876222"/>
              <a:gd name="connsiteX12" fmla="*/ 152200 w 590540"/>
              <a:gd name="connsiteY12" fmla="*/ 140702 h 876222"/>
              <a:gd name="connsiteX13" fmla="*/ 98479 w 590540"/>
              <a:gd name="connsiteY13" fmla="*/ 248049 h 876222"/>
              <a:gd name="connsiteX14" fmla="*/ 113433 w 590540"/>
              <a:gd name="connsiteY14" fmla="*/ 346728 h 876222"/>
              <a:gd name="connsiteX15" fmla="*/ 144294 w 590540"/>
              <a:gd name="connsiteY15" fmla="*/ 379970 h 876222"/>
              <a:gd name="connsiteX16" fmla="*/ 172012 w 590540"/>
              <a:gd name="connsiteY16" fmla="*/ 368159 h 876222"/>
              <a:gd name="connsiteX17" fmla="*/ 167726 w 590540"/>
              <a:gd name="connsiteY17" fmla="*/ 338536 h 876222"/>
              <a:gd name="connsiteX18" fmla="*/ 157725 w 590540"/>
              <a:gd name="connsiteY18" fmla="*/ 318153 h 876222"/>
              <a:gd name="connsiteX19" fmla="*/ 147914 w 590540"/>
              <a:gd name="connsiteY19" fmla="*/ 254716 h 876222"/>
              <a:gd name="connsiteX20" fmla="*/ 229162 w 590540"/>
              <a:gd name="connsiteY20" fmla="*/ 168515 h 876222"/>
              <a:gd name="connsiteX21" fmla="*/ 294980 w 590540"/>
              <a:gd name="connsiteY21" fmla="*/ 228904 h 876222"/>
              <a:gd name="connsiteX22" fmla="*/ 305362 w 590540"/>
              <a:gd name="connsiteY22" fmla="*/ 297007 h 876222"/>
              <a:gd name="connsiteX23" fmla="*/ 304315 w 590540"/>
              <a:gd name="connsiteY23" fmla="*/ 315105 h 876222"/>
              <a:gd name="connsiteX24" fmla="*/ 306315 w 590540"/>
              <a:gd name="connsiteY24" fmla="*/ 347109 h 876222"/>
              <a:gd name="connsiteX25" fmla="*/ 331175 w 590540"/>
              <a:gd name="connsiteY25" fmla="*/ 351871 h 876222"/>
              <a:gd name="connsiteX26" fmla="*/ 355083 w 590540"/>
              <a:gd name="connsiteY26" fmla="*/ 326916 h 876222"/>
              <a:gd name="connsiteX27" fmla="*/ 327270 w 590540"/>
              <a:gd name="connsiteY27" fmla="*/ 173849 h 876222"/>
              <a:gd name="connsiteX28" fmla="*/ 246879 w 590540"/>
              <a:gd name="connsiteY28" fmla="*/ 122795 h 876222"/>
              <a:gd name="connsiteX29" fmla="*/ 222495 w 590540"/>
              <a:gd name="connsiteY29" fmla="*/ 100126 h 876222"/>
              <a:gd name="connsiteX30" fmla="*/ 215160 w 590540"/>
              <a:gd name="connsiteY30" fmla="*/ 31736 h 876222"/>
              <a:gd name="connsiteX31" fmla="*/ 222495 w 590540"/>
              <a:gd name="connsiteY31" fmla="*/ 3256 h 876222"/>
              <a:gd name="connsiteX32" fmla="*/ 264595 w 590540"/>
              <a:gd name="connsiteY32" fmla="*/ 8495 h 876222"/>
              <a:gd name="connsiteX33" fmla="*/ 353273 w 590540"/>
              <a:gd name="connsiteY33" fmla="*/ 76408 h 876222"/>
              <a:gd name="connsiteX34" fmla="*/ 389563 w 590540"/>
              <a:gd name="connsiteY34" fmla="*/ 76504 h 876222"/>
              <a:gd name="connsiteX35" fmla="*/ 474145 w 590540"/>
              <a:gd name="connsiteY35" fmla="*/ 10876 h 876222"/>
              <a:gd name="connsiteX36" fmla="*/ 497101 w 590540"/>
              <a:gd name="connsiteY36" fmla="*/ 494 h 876222"/>
              <a:gd name="connsiteX37" fmla="*/ 529676 w 590540"/>
              <a:gd name="connsiteY37" fmla="*/ 25926 h 876222"/>
              <a:gd name="connsiteX38" fmla="*/ 537963 w 590540"/>
              <a:gd name="connsiteY38" fmla="*/ 156228 h 876222"/>
              <a:gd name="connsiteX39" fmla="*/ 532533 w 590540"/>
              <a:gd name="connsiteY39" fmla="*/ 178802 h 876222"/>
              <a:gd name="connsiteX40" fmla="*/ 581968 w 590540"/>
              <a:gd name="connsiteY40" fmla="*/ 463695 h 876222"/>
              <a:gd name="connsiteX41" fmla="*/ 590541 w 590540"/>
              <a:gd name="connsiteY41" fmla="*/ 473315 h 87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0540" h="876222">
                <a:moveTo>
                  <a:pt x="590541" y="473315"/>
                </a:moveTo>
                <a:cubicBezTo>
                  <a:pt x="506816" y="498747"/>
                  <a:pt x="440236" y="542276"/>
                  <a:pt x="409375" y="624572"/>
                </a:cubicBezTo>
                <a:cubicBezTo>
                  <a:pt x="395088" y="662768"/>
                  <a:pt x="387658" y="703915"/>
                  <a:pt x="380419" y="744302"/>
                </a:cubicBezTo>
                <a:cubicBezTo>
                  <a:pt x="372799" y="787164"/>
                  <a:pt x="369085" y="830693"/>
                  <a:pt x="363369" y="876223"/>
                </a:cubicBezTo>
                <a:cubicBezTo>
                  <a:pt x="285455" y="876223"/>
                  <a:pt x="206778" y="876223"/>
                  <a:pt x="124959" y="876223"/>
                </a:cubicBezTo>
                <a:cubicBezTo>
                  <a:pt x="124959" y="843647"/>
                  <a:pt x="124959" y="810881"/>
                  <a:pt x="124959" y="776686"/>
                </a:cubicBezTo>
                <a:cubicBezTo>
                  <a:pt x="116005" y="775829"/>
                  <a:pt x="109909" y="775639"/>
                  <a:pt x="103813" y="774686"/>
                </a:cubicBezTo>
                <a:cubicBezTo>
                  <a:pt x="34567" y="764113"/>
                  <a:pt x="943" y="725442"/>
                  <a:pt x="658" y="655052"/>
                </a:cubicBezTo>
                <a:cubicBezTo>
                  <a:pt x="276" y="528941"/>
                  <a:pt x="-295" y="402735"/>
                  <a:pt x="181" y="276624"/>
                </a:cubicBezTo>
                <a:cubicBezTo>
                  <a:pt x="372" y="224046"/>
                  <a:pt x="7420" y="172230"/>
                  <a:pt x="29613" y="123652"/>
                </a:cubicBezTo>
                <a:cubicBezTo>
                  <a:pt x="55140" y="67836"/>
                  <a:pt x="102956" y="29069"/>
                  <a:pt x="163249" y="15258"/>
                </a:cubicBezTo>
                <a:cubicBezTo>
                  <a:pt x="167631" y="51739"/>
                  <a:pt x="171917" y="88219"/>
                  <a:pt x="176679" y="127462"/>
                </a:cubicBezTo>
                <a:cubicBezTo>
                  <a:pt x="169916" y="131082"/>
                  <a:pt x="160773" y="135368"/>
                  <a:pt x="152200" y="140702"/>
                </a:cubicBezTo>
                <a:cubicBezTo>
                  <a:pt x="112481" y="165467"/>
                  <a:pt x="90859" y="199376"/>
                  <a:pt x="98479" y="248049"/>
                </a:cubicBezTo>
                <a:cubicBezTo>
                  <a:pt x="103623" y="280910"/>
                  <a:pt x="108290" y="313867"/>
                  <a:pt x="113433" y="346728"/>
                </a:cubicBezTo>
                <a:cubicBezTo>
                  <a:pt x="116196" y="364635"/>
                  <a:pt x="124387" y="379685"/>
                  <a:pt x="144294" y="379970"/>
                </a:cubicBezTo>
                <a:cubicBezTo>
                  <a:pt x="153915" y="380065"/>
                  <a:pt x="167821" y="375303"/>
                  <a:pt x="172012" y="368159"/>
                </a:cubicBezTo>
                <a:cubicBezTo>
                  <a:pt x="176013" y="361301"/>
                  <a:pt x="170583" y="348347"/>
                  <a:pt x="167726" y="338536"/>
                </a:cubicBezTo>
                <a:cubicBezTo>
                  <a:pt x="165631" y="331393"/>
                  <a:pt x="159153" y="325297"/>
                  <a:pt x="157725" y="318153"/>
                </a:cubicBezTo>
                <a:cubicBezTo>
                  <a:pt x="153629" y="297198"/>
                  <a:pt x="150676" y="275957"/>
                  <a:pt x="147914" y="254716"/>
                </a:cubicBezTo>
                <a:cubicBezTo>
                  <a:pt x="140770" y="200614"/>
                  <a:pt x="174108" y="165372"/>
                  <a:pt x="229162" y="168515"/>
                </a:cubicBezTo>
                <a:cubicBezTo>
                  <a:pt x="269644" y="170896"/>
                  <a:pt x="288884" y="188518"/>
                  <a:pt x="294980" y="228904"/>
                </a:cubicBezTo>
                <a:cubicBezTo>
                  <a:pt x="298409" y="251573"/>
                  <a:pt x="302219" y="274243"/>
                  <a:pt x="305362" y="297007"/>
                </a:cubicBezTo>
                <a:cubicBezTo>
                  <a:pt x="306124" y="302913"/>
                  <a:pt x="304315" y="309104"/>
                  <a:pt x="304315" y="315105"/>
                </a:cubicBezTo>
                <a:cubicBezTo>
                  <a:pt x="304315" y="325963"/>
                  <a:pt x="301933" y="338251"/>
                  <a:pt x="306315" y="347109"/>
                </a:cubicBezTo>
                <a:cubicBezTo>
                  <a:pt x="308696" y="351967"/>
                  <a:pt x="324888" y="355110"/>
                  <a:pt x="331175" y="351871"/>
                </a:cubicBezTo>
                <a:cubicBezTo>
                  <a:pt x="341176" y="346633"/>
                  <a:pt x="356035" y="334441"/>
                  <a:pt x="355083" y="326916"/>
                </a:cubicBezTo>
                <a:cubicBezTo>
                  <a:pt x="348320" y="275481"/>
                  <a:pt x="342795" y="222998"/>
                  <a:pt x="327270" y="173849"/>
                </a:cubicBezTo>
                <a:cubicBezTo>
                  <a:pt x="316887" y="140893"/>
                  <a:pt x="281645" y="126796"/>
                  <a:pt x="246879" y="122795"/>
                </a:cubicBezTo>
                <a:cubicBezTo>
                  <a:pt x="231639" y="121081"/>
                  <a:pt x="223828" y="115651"/>
                  <a:pt x="222495" y="100126"/>
                </a:cubicBezTo>
                <a:cubicBezTo>
                  <a:pt x="220399" y="77266"/>
                  <a:pt x="216208" y="54596"/>
                  <a:pt x="215160" y="31736"/>
                </a:cubicBezTo>
                <a:cubicBezTo>
                  <a:pt x="214684" y="21925"/>
                  <a:pt x="218780" y="3733"/>
                  <a:pt x="222495" y="3256"/>
                </a:cubicBezTo>
                <a:cubicBezTo>
                  <a:pt x="236306" y="1637"/>
                  <a:pt x="253737" y="1351"/>
                  <a:pt x="264595" y="8495"/>
                </a:cubicBezTo>
                <a:cubicBezTo>
                  <a:pt x="295647" y="28974"/>
                  <a:pt x="324698" y="52596"/>
                  <a:pt x="353273" y="76408"/>
                </a:cubicBezTo>
                <a:cubicBezTo>
                  <a:pt x="366799" y="87648"/>
                  <a:pt x="375942" y="88029"/>
                  <a:pt x="389563" y="76504"/>
                </a:cubicBezTo>
                <a:cubicBezTo>
                  <a:pt x="416805" y="53453"/>
                  <a:pt x="445570" y="32212"/>
                  <a:pt x="474145" y="10876"/>
                </a:cubicBezTo>
                <a:cubicBezTo>
                  <a:pt x="480813" y="5923"/>
                  <a:pt x="489099" y="1351"/>
                  <a:pt x="497101" y="494"/>
                </a:cubicBezTo>
                <a:cubicBezTo>
                  <a:pt x="515103" y="-1506"/>
                  <a:pt x="528914" y="1732"/>
                  <a:pt x="529676" y="25926"/>
                </a:cubicBezTo>
                <a:cubicBezTo>
                  <a:pt x="531010" y="69455"/>
                  <a:pt x="535581" y="112794"/>
                  <a:pt x="537963" y="156228"/>
                </a:cubicBezTo>
                <a:cubicBezTo>
                  <a:pt x="538343" y="163657"/>
                  <a:pt x="536344" y="172420"/>
                  <a:pt x="532533" y="178802"/>
                </a:cubicBezTo>
                <a:cubicBezTo>
                  <a:pt x="477955" y="270242"/>
                  <a:pt x="498434" y="394162"/>
                  <a:pt x="581968" y="463695"/>
                </a:cubicBezTo>
                <a:cubicBezTo>
                  <a:pt x="584159" y="465790"/>
                  <a:pt x="585968" y="468362"/>
                  <a:pt x="590541" y="473315"/>
                </a:cubicBezTo>
                <a:close/>
              </a:path>
            </a:pathLst>
          </a:custGeom>
          <a:solidFill>
            <a:srgbClr val="6CAEDF"/>
          </a:solidFill>
          <a:ln w="9525"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1CBD7BB9-81C2-4AA0-9396-299A6DC49C2D}"/>
              </a:ext>
            </a:extLst>
          </p:cNvPr>
          <p:cNvSpPr/>
          <p:nvPr/>
        </p:nvSpPr>
        <p:spPr>
          <a:xfrm>
            <a:off x="7229760" y="3747007"/>
            <a:ext cx="639127" cy="373697"/>
          </a:xfrm>
          <a:custGeom>
            <a:avLst/>
            <a:gdLst>
              <a:gd name="connsiteX0" fmla="*/ 560070 w 639127"/>
              <a:gd name="connsiteY0" fmla="*/ 373221 h 373697"/>
              <a:gd name="connsiteX1" fmla="*/ 540353 w 639127"/>
              <a:gd name="connsiteY1" fmla="*/ 262160 h 373697"/>
              <a:gd name="connsiteX2" fmla="*/ 479107 w 639127"/>
              <a:gd name="connsiteY2" fmla="*/ 222345 h 373697"/>
              <a:gd name="connsiteX3" fmla="*/ 509588 w 639127"/>
              <a:gd name="connsiteY3" fmla="*/ 373126 h 373697"/>
              <a:gd name="connsiteX4" fmla="*/ 137160 w 639127"/>
              <a:gd name="connsiteY4" fmla="*/ 373126 h 373697"/>
              <a:gd name="connsiteX5" fmla="*/ 164687 w 639127"/>
              <a:gd name="connsiteY5" fmla="*/ 224060 h 373697"/>
              <a:gd name="connsiteX6" fmla="*/ 160210 w 639127"/>
              <a:gd name="connsiteY6" fmla="*/ 221012 h 373697"/>
              <a:gd name="connsiteX7" fmla="*/ 100679 w 639127"/>
              <a:gd name="connsiteY7" fmla="*/ 263398 h 373697"/>
              <a:gd name="connsiteX8" fmla="*/ 81439 w 639127"/>
              <a:gd name="connsiteY8" fmla="*/ 373697 h 373697"/>
              <a:gd name="connsiteX9" fmla="*/ 0 w 639127"/>
              <a:gd name="connsiteY9" fmla="*/ 373697 h 373697"/>
              <a:gd name="connsiteX10" fmla="*/ 43339 w 639127"/>
              <a:gd name="connsiteY10" fmla="*/ 148050 h 373697"/>
              <a:gd name="connsiteX11" fmla="*/ 180022 w 639127"/>
              <a:gd name="connsiteY11" fmla="*/ 20225 h 373697"/>
              <a:gd name="connsiteX12" fmla="*/ 403288 w 639127"/>
              <a:gd name="connsiteY12" fmla="*/ 6985 h 373697"/>
              <a:gd name="connsiteX13" fmla="*/ 461963 w 639127"/>
              <a:gd name="connsiteY13" fmla="*/ 140621 h 373697"/>
              <a:gd name="connsiteX14" fmla="*/ 608647 w 639127"/>
              <a:gd name="connsiteY14" fmla="*/ 165195 h 373697"/>
              <a:gd name="connsiteX15" fmla="*/ 639127 w 639127"/>
              <a:gd name="connsiteY15" fmla="*/ 373221 h 373697"/>
              <a:gd name="connsiteX16" fmla="*/ 560070 w 639127"/>
              <a:gd name="connsiteY16" fmla="*/ 373221 h 37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127" h="373697">
                <a:moveTo>
                  <a:pt x="560070" y="373221"/>
                </a:moveTo>
                <a:cubicBezTo>
                  <a:pt x="553402" y="335216"/>
                  <a:pt x="547878" y="298450"/>
                  <a:pt x="540353" y="262160"/>
                </a:cubicBezTo>
                <a:cubicBezTo>
                  <a:pt x="530923" y="216726"/>
                  <a:pt x="526542" y="214535"/>
                  <a:pt x="479107" y="222345"/>
                </a:cubicBezTo>
                <a:cubicBezTo>
                  <a:pt x="489109" y="271589"/>
                  <a:pt x="499014" y="320929"/>
                  <a:pt x="509588" y="373126"/>
                </a:cubicBezTo>
                <a:cubicBezTo>
                  <a:pt x="383095" y="373126"/>
                  <a:pt x="261461" y="373126"/>
                  <a:pt x="137160" y="373126"/>
                </a:cubicBezTo>
                <a:cubicBezTo>
                  <a:pt x="136017" y="321405"/>
                  <a:pt x="150019" y="272447"/>
                  <a:pt x="164687" y="224060"/>
                </a:cubicBezTo>
                <a:cubicBezTo>
                  <a:pt x="162591" y="222536"/>
                  <a:pt x="161448" y="221107"/>
                  <a:pt x="160210" y="221012"/>
                </a:cubicBezTo>
                <a:cubicBezTo>
                  <a:pt x="112109" y="217202"/>
                  <a:pt x="110966" y="216916"/>
                  <a:pt x="100679" y="263398"/>
                </a:cubicBezTo>
                <a:cubicBezTo>
                  <a:pt x="92678" y="299593"/>
                  <a:pt x="87820" y="336455"/>
                  <a:pt x="81439" y="373697"/>
                </a:cubicBezTo>
                <a:cubicBezTo>
                  <a:pt x="57055" y="373697"/>
                  <a:pt x="32099" y="373697"/>
                  <a:pt x="0" y="373697"/>
                </a:cubicBezTo>
                <a:cubicBezTo>
                  <a:pt x="14382" y="296545"/>
                  <a:pt x="24003" y="221012"/>
                  <a:pt x="43339" y="148050"/>
                </a:cubicBezTo>
                <a:cubicBezTo>
                  <a:pt x="61340" y="80042"/>
                  <a:pt x="114966" y="41561"/>
                  <a:pt x="180022" y="20225"/>
                </a:cubicBezTo>
                <a:cubicBezTo>
                  <a:pt x="252222" y="-3493"/>
                  <a:pt x="326231" y="-4159"/>
                  <a:pt x="403288" y="6985"/>
                </a:cubicBezTo>
                <a:cubicBezTo>
                  <a:pt x="401002" y="61563"/>
                  <a:pt x="418147" y="107379"/>
                  <a:pt x="461963" y="140621"/>
                </a:cubicBezTo>
                <a:cubicBezTo>
                  <a:pt x="504634" y="173101"/>
                  <a:pt x="552545" y="179864"/>
                  <a:pt x="608647" y="165195"/>
                </a:cubicBezTo>
                <a:cubicBezTo>
                  <a:pt x="618934" y="235204"/>
                  <a:pt x="628840" y="303022"/>
                  <a:pt x="639127" y="373221"/>
                </a:cubicBezTo>
                <a:cubicBezTo>
                  <a:pt x="610552" y="373221"/>
                  <a:pt x="585788" y="373221"/>
                  <a:pt x="560070" y="373221"/>
                </a:cubicBezTo>
                <a:close/>
              </a:path>
            </a:pathLst>
          </a:custGeom>
          <a:solidFill>
            <a:srgbClr val="6CAEDF"/>
          </a:solid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4E89EFDE-E165-450E-822F-61BCC9B59792}"/>
              </a:ext>
            </a:extLst>
          </p:cNvPr>
          <p:cNvSpPr/>
          <p:nvPr/>
        </p:nvSpPr>
        <p:spPr>
          <a:xfrm>
            <a:off x="6986695" y="2771802"/>
            <a:ext cx="417541" cy="416573"/>
          </a:xfrm>
          <a:custGeom>
            <a:avLst/>
            <a:gdLst>
              <a:gd name="connsiteX0" fmla="*/ 211918 w 417541"/>
              <a:gd name="connsiteY0" fmla="*/ 416500 h 416573"/>
              <a:gd name="connsiteX1" fmla="*/ 82 w 417541"/>
              <a:gd name="connsiteY1" fmla="*/ 210379 h 416573"/>
              <a:gd name="connsiteX2" fmla="*/ 199917 w 417541"/>
              <a:gd name="connsiteY2" fmla="*/ 67 h 416573"/>
              <a:gd name="connsiteX3" fmla="*/ 417468 w 417541"/>
              <a:gd name="connsiteY3" fmla="*/ 201997 h 416573"/>
              <a:gd name="connsiteX4" fmla="*/ 211918 w 417541"/>
              <a:gd name="connsiteY4" fmla="*/ 416500 h 4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1" h="416573">
                <a:moveTo>
                  <a:pt x="211918" y="416500"/>
                </a:moveTo>
                <a:cubicBezTo>
                  <a:pt x="98380" y="419548"/>
                  <a:pt x="3511" y="327250"/>
                  <a:pt x="82" y="210379"/>
                </a:cubicBezTo>
                <a:cubicBezTo>
                  <a:pt x="-3156" y="100365"/>
                  <a:pt x="89617" y="2639"/>
                  <a:pt x="199917" y="67"/>
                </a:cubicBezTo>
                <a:cubicBezTo>
                  <a:pt x="318503" y="-2791"/>
                  <a:pt x="414420" y="86268"/>
                  <a:pt x="417468" y="201997"/>
                </a:cubicBezTo>
                <a:cubicBezTo>
                  <a:pt x="420515" y="318011"/>
                  <a:pt x="329171" y="413452"/>
                  <a:pt x="211918" y="416500"/>
                </a:cubicBezTo>
                <a:close/>
              </a:path>
            </a:pathLst>
          </a:custGeom>
          <a:solidFill>
            <a:srgbClr val="6CAEDF"/>
          </a:solid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5A066CFD-9CF3-4CCC-8AFC-2655137DC198}"/>
              </a:ext>
            </a:extLst>
          </p:cNvPr>
          <p:cNvSpPr/>
          <p:nvPr/>
        </p:nvSpPr>
        <p:spPr>
          <a:xfrm>
            <a:off x="7371769" y="3357657"/>
            <a:ext cx="357101" cy="356901"/>
          </a:xfrm>
          <a:custGeom>
            <a:avLst/>
            <a:gdLst>
              <a:gd name="connsiteX0" fmla="*/ 357100 w 357101"/>
              <a:gd name="connsiteY0" fmla="*/ 178117 h 356901"/>
              <a:gd name="connsiteX1" fmla="*/ 178983 w 357101"/>
              <a:gd name="connsiteY1" fmla="*/ 356902 h 356901"/>
              <a:gd name="connsiteX2" fmla="*/ 8 w 357101"/>
              <a:gd name="connsiteY2" fmla="*/ 178308 h 356901"/>
              <a:gd name="connsiteX3" fmla="*/ 178793 w 357101"/>
              <a:gd name="connsiteY3" fmla="*/ 0 h 356901"/>
              <a:gd name="connsiteX4" fmla="*/ 357100 w 357101"/>
              <a:gd name="connsiteY4" fmla="*/ 178117 h 35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01" h="356901">
                <a:moveTo>
                  <a:pt x="357100" y="178117"/>
                </a:moveTo>
                <a:cubicBezTo>
                  <a:pt x="357386" y="276797"/>
                  <a:pt x="277567" y="356902"/>
                  <a:pt x="178983" y="356902"/>
                </a:cubicBezTo>
                <a:cubicBezTo>
                  <a:pt x="80875" y="356902"/>
                  <a:pt x="961" y="277082"/>
                  <a:pt x="8" y="178308"/>
                </a:cubicBezTo>
                <a:cubicBezTo>
                  <a:pt x="-944" y="81058"/>
                  <a:pt x="80399" y="-95"/>
                  <a:pt x="178793" y="0"/>
                </a:cubicBezTo>
                <a:cubicBezTo>
                  <a:pt x="278234" y="-95"/>
                  <a:pt x="356910" y="78581"/>
                  <a:pt x="357100" y="178117"/>
                </a:cubicBezTo>
                <a:close/>
              </a:path>
            </a:pathLst>
          </a:custGeom>
          <a:solidFill>
            <a:srgbClr val="6CAEDF"/>
          </a:solid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FE101DA1-0C39-4D2F-9C07-8956D9BFA16F}"/>
              </a:ext>
            </a:extLst>
          </p:cNvPr>
          <p:cNvSpPr/>
          <p:nvPr/>
        </p:nvSpPr>
        <p:spPr>
          <a:xfrm>
            <a:off x="7680462" y="3674445"/>
            <a:ext cx="199284" cy="201371"/>
          </a:xfrm>
          <a:custGeom>
            <a:avLst/>
            <a:gdLst>
              <a:gd name="connsiteX0" fmla="*/ 107938 w 199284"/>
              <a:gd name="connsiteY0" fmla="*/ 201372 h 201371"/>
              <a:gd name="connsiteX1" fmla="*/ 4402 w 199284"/>
              <a:gd name="connsiteY1" fmla="*/ 128696 h 201371"/>
              <a:gd name="connsiteX2" fmla="*/ 43931 w 199284"/>
              <a:gd name="connsiteY2" fmla="*/ 7157 h 201371"/>
              <a:gd name="connsiteX3" fmla="*/ 83078 w 199284"/>
              <a:gd name="connsiteY3" fmla="*/ 3061 h 201371"/>
              <a:gd name="connsiteX4" fmla="*/ 189282 w 199284"/>
              <a:gd name="connsiteY4" fmla="*/ 88786 h 201371"/>
              <a:gd name="connsiteX5" fmla="*/ 152706 w 199284"/>
              <a:gd name="connsiteY5" fmla="*/ 187465 h 201371"/>
              <a:gd name="connsiteX6" fmla="*/ 107938 w 199284"/>
              <a:gd name="connsiteY6" fmla="*/ 201372 h 20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84" h="201371">
                <a:moveTo>
                  <a:pt x="107938" y="201372"/>
                </a:moveTo>
                <a:cubicBezTo>
                  <a:pt x="59933" y="199181"/>
                  <a:pt x="18594" y="170987"/>
                  <a:pt x="4402" y="128696"/>
                </a:cubicBezTo>
                <a:cubicBezTo>
                  <a:pt x="-8838" y="89263"/>
                  <a:pt x="8783" y="30398"/>
                  <a:pt x="43931" y="7157"/>
                </a:cubicBezTo>
                <a:cubicBezTo>
                  <a:pt x="54027" y="490"/>
                  <a:pt x="74696" y="-2844"/>
                  <a:pt x="83078" y="3061"/>
                </a:cubicBezTo>
                <a:cubicBezTo>
                  <a:pt x="120321" y="29160"/>
                  <a:pt x="157945" y="56211"/>
                  <a:pt x="189282" y="88786"/>
                </a:cubicBezTo>
                <a:cubicBezTo>
                  <a:pt x="213380" y="113837"/>
                  <a:pt x="191092" y="168034"/>
                  <a:pt x="152706" y="187465"/>
                </a:cubicBezTo>
                <a:cubicBezTo>
                  <a:pt x="138990" y="194418"/>
                  <a:pt x="122988" y="196895"/>
                  <a:pt x="107938" y="201372"/>
                </a:cubicBezTo>
                <a:close/>
              </a:path>
            </a:pathLst>
          </a:custGeom>
          <a:solidFill>
            <a:srgbClr val="6CAEDF"/>
          </a:solid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31A2AD3F-95CA-4D89-9B0D-9D1F54B61796}"/>
              </a:ext>
            </a:extLst>
          </p:cNvPr>
          <p:cNvSpPr/>
          <p:nvPr/>
        </p:nvSpPr>
        <p:spPr>
          <a:xfrm>
            <a:off x="7402067" y="3257359"/>
            <a:ext cx="105441" cy="97059"/>
          </a:xfrm>
          <a:custGeom>
            <a:avLst/>
            <a:gdLst>
              <a:gd name="connsiteX0" fmla="*/ 105442 w 105441"/>
              <a:gd name="connsiteY0" fmla="*/ 53626 h 97059"/>
              <a:gd name="connsiteX1" fmla="*/ 9525 w 105441"/>
              <a:gd name="connsiteY1" fmla="*/ 97060 h 97059"/>
              <a:gd name="connsiteX2" fmla="*/ 0 w 105441"/>
              <a:gd name="connsiteY2" fmla="*/ 0 h 97059"/>
              <a:gd name="connsiteX3" fmla="*/ 105442 w 105441"/>
              <a:gd name="connsiteY3" fmla="*/ 53626 h 97059"/>
            </a:gdLst>
            <a:ahLst/>
            <a:cxnLst>
              <a:cxn ang="0">
                <a:pos x="connsiteX0" y="connsiteY0"/>
              </a:cxn>
              <a:cxn ang="0">
                <a:pos x="connsiteX1" y="connsiteY1"/>
              </a:cxn>
              <a:cxn ang="0">
                <a:pos x="connsiteX2" y="connsiteY2"/>
              </a:cxn>
              <a:cxn ang="0">
                <a:pos x="connsiteX3" y="connsiteY3"/>
              </a:cxn>
            </a:cxnLst>
            <a:rect l="l" t="t" r="r" b="b"/>
            <a:pathLst>
              <a:path w="105441" h="97059">
                <a:moveTo>
                  <a:pt x="105442" y="53626"/>
                </a:moveTo>
                <a:cubicBezTo>
                  <a:pt x="73057" y="68294"/>
                  <a:pt x="42291" y="82201"/>
                  <a:pt x="9525" y="97060"/>
                </a:cubicBezTo>
                <a:cubicBezTo>
                  <a:pt x="6572" y="66865"/>
                  <a:pt x="3429" y="35338"/>
                  <a:pt x="0" y="0"/>
                </a:cubicBezTo>
                <a:cubicBezTo>
                  <a:pt x="41720" y="9430"/>
                  <a:pt x="75533" y="28004"/>
                  <a:pt x="105442" y="53626"/>
                </a:cubicBezTo>
                <a:close/>
              </a:path>
            </a:pathLst>
          </a:custGeom>
          <a:solidFill>
            <a:srgbClr val="6CAEDF"/>
          </a:solidFill>
          <a:ln w="9525" cap="flat">
            <a:noFill/>
            <a:prstDash val="solid"/>
            <a:miter/>
          </a:ln>
        </p:spPr>
        <p:txBody>
          <a:bodyPr rtlCol="0" anchor="ctr"/>
          <a:lstStyle/>
          <a:p>
            <a:endParaRPr lang="es-PE"/>
          </a:p>
        </p:txBody>
      </p:sp>
      <p:grpSp>
        <p:nvGrpSpPr>
          <p:cNvPr id="3" name="Grupo 2">
            <a:extLst>
              <a:ext uri="{FF2B5EF4-FFF2-40B4-BE49-F238E27FC236}">
                <a16:creationId xmlns:a16="http://schemas.microsoft.com/office/drawing/2014/main" id="{95444C07-198E-4DB4-BB72-D0885BE81F08}"/>
              </a:ext>
            </a:extLst>
          </p:cNvPr>
          <p:cNvGrpSpPr/>
          <p:nvPr/>
        </p:nvGrpSpPr>
        <p:grpSpPr>
          <a:xfrm>
            <a:off x="2608189" y="3553577"/>
            <a:ext cx="1034187" cy="1251883"/>
            <a:chOff x="2608189" y="3553577"/>
            <a:chExt cx="1034187" cy="1251883"/>
          </a:xfrm>
        </p:grpSpPr>
        <p:sp>
          <p:nvSpPr>
            <p:cNvPr id="27" name="Forma libre: forma 26">
              <a:extLst>
                <a:ext uri="{FF2B5EF4-FFF2-40B4-BE49-F238E27FC236}">
                  <a16:creationId xmlns:a16="http://schemas.microsoft.com/office/drawing/2014/main" id="{7E800F34-9E2B-44D0-9280-B88B2036BED3}"/>
                </a:ext>
              </a:extLst>
            </p:cNvPr>
            <p:cNvSpPr/>
            <p:nvPr/>
          </p:nvSpPr>
          <p:spPr>
            <a:xfrm>
              <a:off x="2608189" y="3924013"/>
              <a:ext cx="243604" cy="881447"/>
            </a:xfrm>
            <a:custGeom>
              <a:avLst/>
              <a:gdLst>
                <a:gd name="connsiteX0" fmla="*/ 120818 w 243604"/>
                <a:gd name="connsiteY0" fmla="*/ 0 h 881447"/>
                <a:gd name="connsiteX1" fmla="*/ 242166 w 243604"/>
                <a:gd name="connsiteY1" fmla="*/ 91726 h 881447"/>
                <a:gd name="connsiteX2" fmla="*/ 178063 w 243604"/>
                <a:gd name="connsiteY2" fmla="*/ 177260 h 881447"/>
                <a:gd name="connsiteX3" fmla="*/ 242738 w 243604"/>
                <a:gd name="connsiteY3" fmla="*/ 238696 h 881447"/>
                <a:gd name="connsiteX4" fmla="*/ 243595 w 243604"/>
                <a:gd name="connsiteY4" fmla="*/ 251841 h 881447"/>
                <a:gd name="connsiteX5" fmla="*/ 239213 w 243604"/>
                <a:gd name="connsiteY5" fmla="*/ 424244 h 881447"/>
                <a:gd name="connsiteX6" fmla="*/ 231022 w 243604"/>
                <a:gd name="connsiteY6" fmla="*/ 544449 h 881447"/>
                <a:gd name="connsiteX7" fmla="*/ 215115 w 243604"/>
                <a:gd name="connsiteY7" fmla="*/ 560356 h 881447"/>
                <a:gd name="connsiteX8" fmla="*/ 215115 w 243604"/>
                <a:gd name="connsiteY8" fmla="*/ 581406 h 881447"/>
                <a:gd name="connsiteX9" fmla="*/ 215020 w 243604"/>
                <a:gd name="connsiteY9" fmla="*/ 818197 h 881447"/>
                <a:gd name="connsiteX10" fmla="*/ 154536 w 243604"/>
                <a:gd name="connsiteY10" fmla="*/ 881444 h 881447"/>
                <a:gd name="connsiteX11" fmla="*/ 96338 w 243604"/>
                <a:gd name="connsiteY11" fmla="*/ 817150 h 881447"/>
                <a:gd name="connsiteX12" fmla="*/ 96338 w 243604"/>
                <a:gd name="connsiteY12" fmla="*/ 588169 h 881447"/>
                <a:gd name="connsiteX13" fmla="*/ 96338 w 243604"/>
                <a:gd name="connsiteY13" fmla="*/ 560546 h 881447"/>
                <a:gd name="connsiteX14" fmla="*/ 56524 w 243604"/>
                <a:gd name="connsiteY14" fmla="*/ 560546 h 881447"/>
                <a:gd name="connsiteX15" fmla="*/ 2708 w 243604"/>
                <a:gd name="connsiteY15" fmla="*/ 490347 h 881447"/>
                <a:gd name="connsiteX16" fmla="*/ 64239 w 243604"/>
                <a:gd name="connsiteY16" fmla="*/ 271844 h 881447"/>
                <a:gd name="connsiteX17" fmla="*/ 80717 w 243604"/>
                <a:gd name="connsiteY17" fmla="*/ 158972 h 881447"/>
                <a:gd name="connsiteX18" fmla="*/ 92338 w 243604"/>
                <a:gd name="connsiteY18" fmla="*/ 70485 h 881447"/>
                <a:gd name="connsiteX19" fmla="*/ 120818 w 243604"/>
                <a:gd name="connsiteY19" fmla="*/ 0 h 88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604" h="881447">
                  <a:moveTo>
                    <a:pt x="120818" y="0"/>
                  </a:moveTo>
                  <a:cubicBezTo>
                    <a:pt x="173300" y="20193"/>
                    <a:pt x="213972" y="47339"/>
                    <a:pt x="242166" y="91726"/>
                  </a:cubicBezTo>
                  <a:cubicBezTo>
                    <a:pt x="187016" y="118681"/>
                    <a:pt x="173110" y="137351"/>
                    <a:pt x="178063" y="177260"/>
                  </a:cubicBezTo>
                  <a:cubicBezTo>
                    <a:pt x="182159" y="210312"/>
                    <a:pt x="202828" y="230219"/>
                    <a:pt x="242738" y="238696"/>
                  </a:cubicBezTo>
                  <a:cubicBezTo>
                    <a:pt x="243023" y="242792"/>
                    <a:pt x="243690" y="247364"/>
                    <a:pt x="243595" y="251841"/>
                  </a:cubicBezTo>
                  <a:cubicBezTo>
                    <a:pt x="242262" y="309277"/>
                    <a:pt x="241499" y="366808"/>
                    <a:pt x="239213" y="424244"/>
                  </a:cubicBezTo>
                  <a:cubicBezTo>
                    <a:pt x="237594" y="464344"/>
                    <a:pt x="233784" y="504349"/>
                    <a:pt x="231022" y="544449"/>
                  </a:cubicBezTo>
                  <a:cubicBezTo>
                    <a:pt x="230355" y="553974"/>
                    <a:pt x="232451" y="565404"/>
                    <a:pt x="215115" y="560356"/>
                  </a:cubicBezTo>
                  <a:cubicBezTo>
                    <a:pt x="215115" y="569119"/>
                    <a:pt x="215115" y="575215"/>
                    <a:pt x="215115" y="581406"/>
                  </a:cubicBezTo>
                  <a:cubicBezTo>
                    <a:pt x="215115" y="660368"/>
                    <a:pt x="215211" y="739330"/>
                    <a:pt x="215020" y="818197"/>
                  </a:cubicBezTo>
                  <a:cubicBezTo>
                    <a:pt x="214925" y="856202"/>
                    <a:pt x="190064" y="881824"/>
                    <a:pt x="154536" y="881444"/>
                  </a:cubicBezTo>
                  <a:cubicBezTo>
                    <a:pt x="120722" y="881063"/>
                    <a:pt x="96434" y="854393"/>
                    <a:pt x="96338" y="817150"/>
                  </a:cubicBezTo>
                  <a:cubicBezTo>
                    <a:pt x="96243" y="740855"/>
                    <a:pt x="96338" y="664464"/>
                    <a:pt x="96338" y="588169"/>
                  </a:cubicBezTo>
                  <a:cubicBezTo>
                    <a:pt x="96338" y="579882"/>
                    <a:pt x="96338" y="571595"/>
                    <a:pt x="96338" y="560546"/>
                  </a:cubicBezTo>
                  <a:cubicBezTo>
                    <a:pt x="82146" y="560546"/>
                    <a:pt x="69383" y="560641"/>
                    <a:pt x="56524" y="560546"/>
                  </a:cubicBezTo>
                  <a:cubicBezTo>
                    <a:pt x="15376" y="559975"/>
                    <a:pt x="-8341" y="529780"/>
                    <a:pt x="2708" y="490347"/>
                  </a:cubicBezTo>
                  <a:cubicBezTo>
                    <a:pt x="23091" y="417481"/>
                    <a:pt x="45761" y="345186"/>
                    <a:pt x="64239" y="271844"/>
                  </a:cubicBezTo>
                  <a:cubicBezTo>
                    <a:pt x="73478" y="235172"/>
                    <a:pt x="75764" y="196691"/>
                    <a:pt x="80717" y="158972"/>
                  </a:cubicBezTo>
                  <a:cubicBezTo>
                    <a:pt x="84623" y="129445"/>
                    <a:pt x="85480" y="99346"/>
                    <a:pt x="92338" y="70485"/>
                  </a:cubicBezTo>
                  <a:cubicBezTo>
                    <a:pt x="98148" y="46863"/>
                    <a:pt x="110531" y="24765"/>
                    <a:pt x="120818" y="0"/>
                  </a:cubicBezTo>
                  <a:close/>
                </a:path>
              </a:pathLst>
            </a:custGeom>
            <a:solidFill>
              <a:srgbClr val="6CAEDF"/>
            </a:solidFill>
            <a:ln w="9525" cap="flat">
              <a:no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BBBDDEE8-D513-44DC-B056-A45E641DD06F}"/>
                </a:ext>
              </a:extLst>
            </p:cNvPr>
            <p:cNvSpPr/>
            <p:nvPr/>
          </p:nvSpPr>
          <p:spPr>
            <a:xfrm>
              <a:off x="3188682" y="4342538"/>
              <a:ext cx="453694" cy="431922"/>
            </a:xfrm>
            <a:custGeom>
              <a:avLst/>
              <a:gdLst>
                <a:gd name="connsiteX0" fmla="*/ 225077 w 453694"/>
                <a:gd name="connsiteY0" fmla="*/ 92777 h 431922"/>
                <a:gd name="connsiteX1" fmla="*/ 194883 w 453694"/>
                <a:gd name="connsiteY1" fmla="*/ 164215 h 431922"/>
                <a:gd name="connsiteX2" fmla="*/ 93537 w 453694"/>
                <a:gd name="connsiteY2" fmla="*/ 405388 h 431922"/>
                <a:gd name="connsiteX3" fmla="*/ 63343 w 453694"/>
                <a:gd name="connsiteY3" fmla="*/ 431486 h 431922"/>
                <a:gd name="connsiteX4" fmla="*/ 31339 w 453694"/>
                <a:gd name="connsiteY4" fmla="*/ 416056 h 431922"/>
                <a:gd name="connsiteX5" fmla="*/ 30672 w 453694"/>
                <a:gd name="connsiteY5" fmla="*/ 378813 h 431922"/>
                <a:gd name="connsiteX6" fmla="*/ 136971 w 453694"/>
                <a:gd name="connsiteY6" fmla="*/ 126210 h 431922"/>
                <a:gd name="connsiteX7" fmla="*/ 148592 w 453694"/>
                <a:gd name="connsiteY7" fmla="*/ 96397 h 431922"/>
                <a:gd name="connsiteX8" fmla="*/ 72868 w 453694"/>
                <a:gd name="connsiteY8" fmla="*/ 96397 h 431922"/>
                <a:gd name="connsiteX9" fmla="*/ 41531 w 453694"/>
                <a:gd name="connsiteY9" fmla="*/ 95921 h 431922"/>
                <a:gd name="connsiteX10" fmla="*/ 1 w 453694"/>
                <a:gd name="connsiteY10" fmla="*/ 48486 h 431922"/>
                <a:gd name="connsiteX11" fmla="*/ 42007 w 453694"/>
                <a:gd name="connsiteY11" fmla="*/ 1909 h 431922"/>
                <a:gd name="connsiteX12" fmla="*/ 168784 w 453694"/>
                <a:gd name="connsiteY12" fmla="*/ 99 h 431922"/>
                <a:gd name="connsiteX13" fmla="*/ 403766 w 453694"/>
                <a:gd name="connsiteY13" fmla="*/ 290 h 431922"/>
                <a:gd name="connsiteX14" fmla="*/ 451868 w 453694"/>
                <a:gd name="connsiteY14" fmla="*/ 35723 h 431922"/>
                <a:gd name="connsiteX15" fmla="*/ 432341 w 453694"/>
                <a:gd name="connsiteY15" fmla="*/ 87729 h 431922"/>
                <a:gd name="connsiteX16" fmla="*/ 403004 w 453694"/>
                <a:gd name="connsiteY16" fmla="*/ 96111 h 431922"/>
                <a:gd name="connsiteX17" fmla="*/ 303373 w 453694"/>
                <a:gd name="connsiteY17" fmla="*/ 96492 h 431922"/>
                <a:gd name="connsiteX18" fmla="*/ 308612 w 453694"/>
                <a:gd name="connsiteY18" fmla="*/ 112304 h 431922"/>
                <a:gd name="connsiteX19" fmla="*/ 421007 w 453694"/>
                <a:gd name="connsiteY19" fmla="*/ 379385 h 431922"/>
                <a:gd name="connsiteX20" fmla="*/ 404052 w 453694"/>
                <a:gd name="connsiteY20" fmla="*/ 429105 h 431922"/>
                <a:gd name="connsiteX21" fmla="*/ 358142 w 453694"/>
                <a:gd name="connsiteY21" fmla="*/ 406055 h 431922"/>
                <a:gd name="connsiteX22" fmla="*/ 232031 w 453694"/>
                <a:gd name="connsiteY22" fmla="*/ 107351 h 431922"/>
                <a:gd name="connsiteX23" fmla="*/ 225077 w 453694"/>
                <a:gd name="connsiteY23" fmla="*/ 92777 h 43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3694" h="431922">
                  <a:moveTo>
                    <a:pt x="225077" y="92777"/>
                  </a:moveTo>
                  <a:cubicBezTo>
                    <a:pt x="213743" y="119447"/>
                    <a:pt x="204218" y="141831"/>
                    <a:pt x="194883" y="164215"/>
                  </a:cubicBezTo>
                  <a:cubicBezTo>
                    <a:pt x="161069" y="244606"/>
                    <a:pt x="127256" y="324902"/>
                    <a:pt x="93537" y="405388"/>
                  </a:cubicBezTo>
                  <a:cubicBezTo>
                    <a:pt x="87727" y="419390"/>
                    <a:pt x="79250" y="429677"/>
                    <a:pt x="63343" y="431486"/>
                  </a:cubicBezTo>
                  <a:cubicBezTo>
                    <a:pt x="49436" y="433106"/>
                    <a:pt x="38959" y="427295"/>
                    <a:pt x="31339" y="416056"/>
                  </a:cubicBezTo>
                  <a:cubicBezTo>
                    <a:pt x="23052" y="403864"/>
                    <a:pt x="25338" y="391577"/>
                    <a:pt x="30672" y="378813"/>
                  </a:cubicBezTo>
                  <a:cubicBezTo>
                    <a:pt x="66200" y="294707"/>
                    <a:pt x="101633" y="210411"/>
                    <a:pt x="136971" y="126210"/>
                  </a:cubicBezTo>
                  <a:cubicBezTo>
                    <a:pt x="140686" y="117257"/>
                    <a:pt x="144020" y="108113"/>
                    <a:pt x="148592" y="96397"/>
                  </a:cubicBezTo>
                  <a:cubicBezTo>
                    <a:pt x="121636" y="96397"/>
                    <a:pt x="97252" y="96397"/>
                    <a:pt x="72868" y="96397"/>
                  </a:cubicBezTo>
                  <a:cubicBezTo>
                    <a:pt x="62390" y="96397"/>
                    <a:pt x="51913" y="96968"/>
                    <a:pt x="41531" y="95921"/>
                  </a:cubicBezTo>
                  <a:cubicBezTo>
                    <a:pt x="18099" y="93539"/>
                    <a:pt x="-189" y="72108"/>
                    <a:pt x="1" y="48486"/>
                  </a:cubicBezTo>
                  <a:cubicBezTo>
                    <a:pt x="192" y="24483"/>
                    <a:pt x="18194" y="2861"/>
                    <a:pt x="42007" y="1909"/>
                  </a:cubicBezTo>
                  <a:cubicBezTo>
                    <a:pt x="84202" y="290"/>
                    <a:pt x="126493" y="194"/>
                    <a:pt x="168784" y="99"/>
                  </a:cubicBezTo>
                  <a:cubicBezTo>
                    <a:pt x="247080" y="-91"/>
                    <a:pt x="325471" y="4"/>
                    <a:pt x="403766" y="290"/>
                  </a:cubicBezTo>
                  <a:cubicBezTo>
                    <a:pt x="427388" y="385"/>
                    <a:pt x="445772" y="14291"/>
                    <a:pt x="451868" y="35723"/>
                  </a:cubicBezTo>
                  <a:cubicBezTo>
                    <a:pt x="457392" y="55249"/>
                    <a:pt x="450248" y="77156"/>
                    <a:pt x="432341" y="87729"/>
                  </a:cubicBezTo>
                  <a:cubicBezTo>
                    <a:pt x="423864" y="92777"/>
                    <a:pt x="412910" y="95730"/>
                    <a:pt x="403004" y="96111"/>
                  </a:cubicBezTo>
                  <a:cubicBezTo>
                    <a:pt x="370715" y="97159"/>
                    <a:pt x="338330" y="96492"/>
                    <a:pt x="303373" y="96492"/>
                  </a:cubicBezTo>
                  <a:cubicBezTo>
                    <a:pt x="305468" y="103064"/>
                    <a:pt x="306707" y="107827"/>
                    <a:pt x="308612" y="112304"/>
                  </a:cubicBezTo>
                  <a:cubicBezTo>
                    <a:pt x="346045" y="201362"/>
                    <a:pt x="383573" y="290326"/>
                    <a:pt x="421007" y="379385"/>
                  </a:cubicBezTo>
                  <a:cubicBezTo>
                    <a:pt x="430532" y="401959"/>
                    <a:pt x="423959" y="420818"/>
                    <a:pt x="404052" y="429105"/>
                  </a:cubicBezTo>
                  <a:cubicBezTo>
                    <a:pt x="385288" y="436916"/>
                    <a:pt x="367571" y="428248"/>
                    <a:pt x="358142" y="406055"/>
                  </a:cubicBezTo>
                  <a:cubicBezTo>
                    <a:pt x="316041" y="306518"/>
                    <a:pt x="274131" y="206887"/>
                    <a:pt x="232031" y="107351"/>
                  </a:cubicBezTo>
                  <a:cubicBezTo>
                    <a:pt x="230792" y="104017"/>
                    <a:pt x="229078" y="100969"/>
                    <a:pt x="225077" y="92777"/>
                  </a:cubicBezTo>
                  <a:close/>
                </a:path>
              </a:pathLst>
            </a:custGeom>
            <a:solidFill>
              <a:srgbClr val="6CAEDF"/>
            </a:solidFill>
            <a:ln w="9525" cap="flat">
              <a:no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0AC1E919-092D-485D-810E-73CAAB0FFA9D}"/>
                </a:ext>
              </a:extLst>
            </p:cNvPr>
            <p:cNvSpPr/>
            <p:nvPr/>
          </p:nvSpPr>
          <p:spPr>
            <a:xfrm>
              <a:off x="3081555" y="3847435"/>
              <a:ext cx="421232" cy="556255"/>
            </a:xfrm>
            <a:custGeom>
              <a:avLst/>
              <a:gdLst>
                <a:gd name="connsiteX0" fmla="*/ 268482 w 421232"/>
                <a:gd name="connsiteY0" fmla="*/ 256982 h 556255"/>
                <a:gd name="connsiteX1" fmla="*/ 207807 w 421232"/>
                <a:gd name="connsiteY1" fmla="*/ 277270 h 556255"/>
                <a:gd name="connsiteX2" fmla="*/ 181328 w 421232"/>
                <a:gd name="connsiteY2" fmla="*/ 275842 h 556255"/>
                <a:gd name="connsiteX3" fmla="*/ 123416 w 421232"/>
                <a:gd name="connsiteY3" fmla="*/ 248124 h 556255"/>
                <a:gd name="connsiteX4" fmla="*/ 108176 w 421232"/>
                <a:gd name="connsiteY4" fmla="*/ 212310 h 556255"/>
                <a:gd name="connsiteX5" fmla="*/ 145609 w 421232"/>
                <a:gd name="connsiteY5" fmla="*/ 203356 h 556255"/>
                <a:gd name="connsiteX6" fmla="*/ 255147 w 421232"/>
                <a:gd name="connsiteY6" fmla="*/ 208786 h 556255"/>
                <a:gd name="connsiteX7" fmla="*/ 280007 w 421232"/>
                <a:gd name="connsiteY7" fmla="*/ 183354 h 556255"/>
                <a:gd name="connsiteX8" fmla="*/ 306391 w 421232"/>
                <a:gd name="connsiteY8" fmla="*/ 140872 h 556255"/>
                <a:gd name="connsiteX9" fmla="*/ 272006 w 421232"/>
                <a:gd name="connsiteY9" fmla="*/ 63720 h 556255"/>
                <a:gd name="connsiteX10" fmla="*/ 343253 w 421232"/>
                <a:gd name="connsiteY10" fmla="*/ 93 h 556255"/>
                <a:gd name="connsiteX11" fmla="*/ 418596 w 421232"/>
                <a:gd name="connsiteY11" fmla="*/ 55052 h 556255"/>
                <a:gd name="connsiteX12" fmla="*/ 378972 w 421232"/>
                <a:gd name="connsiteY12" fmla="*/ 143349 h 556255"/>
                <a:gd name="connsiteX13" fmla="*/ 369923 w 421232"/>
                <a:gd name="connsiteY13" fmla="*/ 170781 h 556255"/>
                <a:gd name="connsiteX14" fmla="*/ 378210 w 421232"/>
                <a:gd name="connsiteY14" fmla="*/ 206214 h 556255"/>
                <a:gd name="connsiteX15" fmla="*/ 358969 w 421232"/>
                <a:gd name="connsiteY15" fmla="*/ 396428 h 556255"/>
                <a:gd name="connsiteX16" fmla="*/ 309630 w 421232"/>
                <a:gd name="connsiteY16" fmla="*/ 442434 h 556255"/>
                <a:gd name="connsiteX17" fmla="*/ 208379 w 421232"/>
                <a:gd name="connsiteY17" fmla="*/ 444053 h 556255"/>
                <a:gd name="connsiteX18" fmla="*/ 140275 w 421232"/>
                <a:gd name="connsiteY18" fmla="*/ 450149 h 556255"/>
                <a:gd name="connsiteX19" fmla="*/ 127226 w 421232"/>
                <a:gd name="connsiteY19" fmla="*/ 459769 h 556255"/>
                <a:gd name="connsiteX20" fmla="*/ 73124 w 421232"/>
                <a:gd name="connsiteY20" fmla="*/ 536350 h 556255"/>
                <a:gd name="connsiteX21" fmla="*/ 34833 w 421232"/>
                <a:gd name="connsiteY21" fmla="*/ 555972 h 556255"/>
                <a:gd name="connsiteX22" fmla="*/ 2639 w 421232"/>
                <a:gd name="connsiteY22" fmla="*/ 530254 h 556255"/>
                <a:gd name="connsiteX23" fmla="*/ 7973 w 421232"/>
                <a:gd name="connsiteY23" fmla="*/ 494917 h 556255"/>
                <a:gd name="connsiteX24" fmla="*/ 69504 w 421232"/>
                <a:gd name="connsiteY24" fmla="*/ 408049 h 556255"/>
                <a:gd name="connsiteX25" fmla="*/ 139608 w 421232"/>
                <a:gd name="connsiteY25" fmla="*/ 372425 h 556255"/>
                <a:gd name="connsiteX26" fmla="*/ 243050 w 421232"/>
                <a:gd name="connsiteY26" fmla="*/ 368615 h 556255"/>
                <a:gd name="connsiteX27" fmla="*/ 260385 w 421232"/>
                <a:gd name="connsiteY27" fmla="*/ 352613 h 556255"/>
                <a:gd name="connsiteX28" fmla="*/ 268482 w 421232"/>
                <a:gd name="connsiteY28" fmla="*/ 273174 h 556255"/>
                <a:gd name="connsiteX29" fmla="*/ 268482 w 421232"/>
                <a:gd name="connsiteY29" fmla="*/ 256982 h 5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1232" h="556255">
                  <a:moveTo>
                    <a:pt x="268482" y="256982"/>
                  </a:moveTo>
                  <a:cubicBezTo>
                    <a:pt x="247146" y="264316"/>
                    <a:pt x="227715" y="271936"/>
                    <a:pt x="207807" y="277270"/>
                  </a:cubicBezTo>
                  <a:cubicBezTo>
                    <a:pt x="199616" y="279461"/>
                    <a:pt x="189138" y="278985"/>
                    <a:pt x="181328" y="275842"/>
                  </a:cubicBezTo>
                  <a:cubicBezTo>
                    <a:pt x="161516" y="267841"/>
                    <a:pt x="142561" y="257744"/>
                    <a:pt x="123416" y="248124"/>
                  </a:cubicBezTo>
                  <a:cubicBezTo>
                    <a:pt x="106842" y="239742"/>
                    <a:pt x="101413" y="226407"/>
                    <a:pt x="108176" y="212310"/>
                  </a:cubicBezTo>
                  <a:cubicBezTo>
                    <a:pt x="114653" y="198880"/>
                    <a:pt x="130655" y="193069"/>
                    <a:pt x="145609" y="203356"/>
                  </a:cubicBezTo>
                  <a:cubicBezTo>
                    <a:pt x="181709" y="228217"/>
                    <a:pt x="217142" y="227169"/>
                    <a:pt x="255147" y="208786"/>
                  </a:cubicBezTo>
                  <a:cubicBezTo>
                    <a:pt x="267529" y="202785"/>
                    <a:pt x="275245" y="197641"/>
                    <a:pt x="280007" y="183354"/>
                  </a:cubicBezTo>
                  <a:cubicBezTo>
                    <a:pt x="284960" y="168209"/>
                    <a:pt x="296962" y="155350"/>
                    <a:pt x="306391" y="140872"/>
                  </a:cubicBezTo>
                  <a:cubicBezTo>
                    <a:pt x="280769" y="121441"/>
                    <a:pt x="266958" y="96676"/>
                    <a:pt x="272006" y="63720"/>
                  </a:cubicBezTo>
                  <a:cubicBezTo>
                    <a:pt x="277340" y="28573"/>
                    <a:pt x="307058" y="2093"/>
                    <a:pt x="343253" y="93"/>
                  </a:cubicBezTo>
                  <a:cubicBezTo>
                    <a:pt x="376209" y="-1717"/>
                    <a:pt x="410214" y="23143"/>
                    <a:pt x="418596" y="55052"/>
                  </a:cubicBezTo>
                  <a:cubicBezTo>
                    <a:pt x="428025" y="90961"/>
                    <a:pt x="411547" y="127632"/>
                    <a:pt x="378972" y="143349"/>
                  </a:cubicBezTo>
                  <a:cubicBezTo>
                    <a:pt x="361065" y="151921"/>
                    <a:pt x="361636" y="153350"/>
                    <a:pt x="369923" y="170781"/>
                  </a:cubicBezTo>
                  <a:cubicBezTo>
                    <a:pt x="375066" y="181544"/>
                    <a:pt x="379257" y="194689"/>
                    <a:pt x="378210" y="206214"/>
                  </a:cubicBezTo>
                  <a:cubicBezTo>
                    <a:pt x="372780" y="269746"/>
                    <a:pt x="365922" y="333087"/>
                    <a:pt x="358969" y="396428"/>
                  </a:cubicBezTo>
                  <a:cubicBezTo>
                    <a:pt x="356016" y="422908"/>
                    <a:pt x="336966" y="441196"/>
                    <a:pt x="309630" y="442434"/>
                  </a:cubicBezTo>
                  <a:cubicBezTo>
                    <a:pt x="275911" y="443958"/>
                    <a:pt x="242097" y="442815"/>
                    <a:pt x="208379" y="444053"/>
                  </a:cubicBezTo>
                  <a:cubicBezTo>
                    <a:pt x="185614" y="444911"/>
                    <a:pt x="162849" y="447292"/>
                    <a:pt x="140275" y="450149"/>
                  </a:cubicBezTo>
                  <a:cubicBezTo>
                    <a:pt x="135513" y="450721"/>
                    <a:pt x="130369" y="455483"/>
                    <a:pt x="127226" y="459769"/>
                  </a:cubicBezTo>
                  <a:cubicBezTo>
                    <a:pt x="108843" y="485011"/>
                    <a:pt x="90840" y="510538"/>
                    <a:pt x="73124" y="536350"/>
                  </a:cubicBezTo>
                  <a:cubicBezTo>
                    <a:pt x="63694" y="550066"/>
                    <a:pt x="51121" y="557877"/>
                    <a:pt x="34833" y="555972"/>
                  </a:cubicBezTo>
                  <a:cubicBezTo>
                    <a:pt x="19498" y="554257"/>
                    <a:pt x="8830" y="545590"/>
                    <a:pt x="2639" y="530254"/>
                  </a:cubicBezTo>
                  <a:cubicBezTo>
                    <a:pt x="-2886" y="516538"/>
                    <a:pt x="924" y="505204"/>
                    <a:pt x="7973" y="494917"/>
                  </a:cubicBezTo>
                  <a:cubicBezTo>
                    <a:pt x="27880" y="465580"/>
                    <a:pt x="48359" y="436528"/>
                    <a:pt x="69504" y="408049"/>
                  </a:cubicBezTo>
                  <a:cubicBezTo>
                    <a:pt x="86745" y="384903"/>
                    <a:pt x="110462" y="373282"/>
                    <a:pt x="139608" y="372425"/>
                  </a:cubicBezTo>
                  <a:cubicBezTo>
                    <a:pt x="174089" y="371473"/>
                    <a:pt x="208570" y="369472"/>
                    <a:pt x="243050" y="368615"/>
                  </a:cubicBezTo>
                  <a:cubicBezTo>
                    <a:pt x="254480" y="368329"/>
                    <a:pt x="259528" y="364900"/>
                    <a:pt x="260385" y="352613"/>
                  </a:cubicBezTo>
                  <a:cubicBezTo>
                    <a:pt x="262195" y="326038"/>
                    <a:pt x="265815" y="299654"/>
                    <a:pt x="268482" y="273174"/>
                  </a:cubicBezTo>
                  <a:cubicBezTo>
                    <a:pt x="268958" y="268507"/>
                    <a:pt x="268482" y="263936"/>
                    <a:pt x="268482" y="256982"/>
                  </a:cubicBezTo>
                  <a:close/>
                </a:path>
              </a:pathLst>
            </a:custGeom>
            <a:solidFill>
              <a:srgbClr val="6CAEDF"/>
            </a:solidFill>
            <a:ln w="9525"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D48FFE74-3EF3-429C-B951-BA44778726AD}"/>
                </a:ext>
              </a:extLst>
            </p:cNvPr>
            <p:cNvSpPr/>
            <p:nvPr/>
          </p:nvSpPr>
          <p:spPr>
            <a:xfrm>
              <a:off x="2647663" y="3553577"/>
              <a:ext cx="311161" cy="241102"/>
            </a:xfrm>
            <a:custGeom>
              <a:avLst/>
              <a:gdLst>
                <a:gd name="connsiteX0" fmla="*/ 309944 w 311161"/>
                <a:gd name="connsiteY0" fmla="*/ 96402 h 241102"/>
                <a:gd name="connsiteX1" fmla="*/ 273082 w 311161"/>
                <a:gd name="connsiteY1" fmla="*/ 148599 h 241102"/>
                <a:gd name="connsiteX2" fmla="*/ 79820 w 311161"/>
                <a:gd name="connsiteY2" fmla="*/ 233753 h 241102"/>
                <a:gd name="connsiteX3" fmla="*/ 24098 w 311161"/>
                <a:gd name="connsiteY3" fmla="*/ 216893 h 241102"/>
                <a:gd name="connsiteX4" fmla="*/ 8382 w 311161"/>
                <a:gd name="connsiteY4" fmla="*/ 191652 h 241102"/>
                <a:gd name="connsiteX5" fmla="*/ 7144 w 311161"/>
                <a:gd name="connsiteY5" fmla="*/ 138217 h 241102"/>
                <a:gd name="connsiteX6" fmla="*/ 73342 w 311161"/>
                <a:gd name="connsiteY6" fmla="*/ 19250 h 241102"/>
                <a:gd name="connsiteX7" fmla="*/ 111252 w 311161"/>
                <a:gd name="connsiteY7" fmla="*/ 581 h 241102"/>
                <a:gd name="connsiteX8" fmla="*/ 265938 w 311161"/>
                <a:gd name="connsiteY8" fmla="*/ 24393 h 241102"/>
                <a:gd name="connsiteX9" fmla="*/ 310039 w 311161"/>
                <a:gd name="connsiteY9" fmla="*/ 78209 h 241102"/>
                <a:gd name="connsiteX10" fmla="*/ 309944 w 311161"/>
                <a:gd name="connsiteY10" fmla="*/ 96402 h 2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161" h="241102">
                  <a:moveTo>
                    <a:pt x="309944" y="96402"/>
                  </a:moveTo>
                  <a:cubicBezTo>
                    <a:pt x="315849" y="122977"/>
                    <a:pt x="299752" y="137455"/>
                    <a:pt x="273082" y="148599"/>
                  </a:cubicBezTo>
                  <a:cubicBezTo>
                    <a:pt x="208121" y="175745"/>
                    <a:pt x="144209" y="205273"/>
                    <a:pt x="79820" y="233753"/>
                  </a:cubicBezTo>
                  <a:cubicBezTo>
                    <a:pt x="50863" y="246611"/>
                    <a:pt x="41148" y="243563"/>
                    <a:pt x="24098" y="216893"/>
                  </a:cubicBezTo>
                  <a:cubicBezTo>
                    <a:pt x="18764" y="208511"/>
                    <a:pt x="13525" y="200129"/>
                    <a:pt x="8382" y="191652"/>
                  </a:cubicBezTo>
                  <a:cubicBezTo>
                    <a:pt x="-2381" y="174126"/>
                    <a:pt x="-2762" y="156124"/>
                    <a:pt x="7144" y="138217"/>
                  </a:cubicBezTo>
                  <a:cubicBezTo>
                    <a:pt x="29051" y="98498"/>
                    <a:pt x="51149" y="58874"/>
                    <a:pt x="73342" y="19250"/>
                  </a:cubicBezTo>
                  <a:cubicBezTo>
                    <a:pt x="81629" y="4486"/>
                    <a:pt x="94202" y="-2087"/>
                    <a:pt x="111252" y="581"/>
                  </a:cubicBezTo>
                  <a:cubicBezTo>
                    <a:pt x="162782" y="8486"/>
                    <a:pt x="214503" y="15916"/>
                    <a:pt x="265938" y="24393"/>
                  </a:cubicBezTo>
                  <a:cubicBezTo>
                    <a:pt x="294894" y="29156"/>
                    <a:pt x="309658" y="48396"/>
                    <a:pt x="310039" y="78209"/>
                  </a:cubicBezTo>
                  <a:cubicBezTo>
                    <a:pt x="310039" y="82877"/>
                    <a:pt x="309944" y="87639"/>
                    <a:pt x="309944" y="96402"/>
                  </a:cubicBezTo>
                  <a:close/>
                </a:path>
              </a:pathLst>
            </a:custGeom>
            <a:solidFill>
              <a:srgbClr val="6CAEDF"/>
            </a:solidFill>
            <a:ln w="9525" cap="flat">
              <a:no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D684B8FC-E19A-4E66-8FD6-5FD344E972E5}"/>
                </a:ext>
              </a:extLst>
            </p:cNvPr>
            <p:cNvSpPr/>
            <p:nvPr/>
          </p:nvSpPr>
          <p:spPr>
            <a:xfrm>
              <a:off x="2721768" y="3717226"/>
              <a:ext cx="264279" cy="288204"/>
            </a:xfrm>
            <a:custGeom>
              <a:avLst/>
              <a:gdLst>
                <a:gd name="connsiteX0" fmla="*/ 0 w 264279"/>
                <a:gd name="connsiteY0" fmla="*/ 113824 h 288204"/>
                <a:gd name="connsiteX1" fmla="*/ 255079 w 264279"/>
                <a:gd name="connsiteY1" fmla="*/ 0 h 288204"/>
                <a:gd name="connsiteX2" fmla="*/ 186785 w 264279"/>
                <a:gd name="connsiteY2" fmla="*/ 169926 h 288204"/>
                <a:gd name="connsiteX3" fmla="*/ 174593 w 264279"/>
                <a:gd name="connsiteY3" fmla="*/ 199739 h 288204"/>
                <a:gd name="connsiteX4" fmla="*/ 193167 w 264279"/>
                <a:gd name="connsiteY4" fmla="*/ 279463 h 288204"/>
                <a:gd name="connsiteX5" fmla="*/ 157448 w 264279"/>
                <a:gd name="connsiteY5" fmla="*/ 273748 h 288204"/>
                <a:gd name="connsiteX6" fmla="*/ 39433 w 264279"/>
                <a:gd name="connsiteY6" fmla="*/ 179070 h 288204"/>
                <a:gd name="connsiteX7" fmla="*/ 28099 w 264279"/>
                <a:gd name="connsiteY7" fmla="*/ 174212 h 288204"/>
                <a:gd name="connsiteX8" fmla="*/ 21812 w 264279"/>
                <a:gd name="connsiteY8" fmla="*/ 141637 h 288204"/>
                <a:gd name="connsiteX9" fmla="*/ 0 w 264279"/>
                <a:gd name="connsiteY9" fmla="*/ 113824 h 28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279" h="288204">
                  <a:moveTo>
                    <a:pt x="0" y="113824"/>
                  </a:moveTo>
                  <a:cubicBezTo>
                    <a:pt x="86868" y="75057"/>
                    <a:pt x="170974" y="37529"/>
                    <a:pt x="255079" y="0"/>
                  </a:cubicBezTo>
                  <a:cubicBezTo>
                    <a:pt x="280702" y="60007"/>
                    <a:pt x="251174" y="137827"/>
                    <a:pt x="186785" y="169926"/>
                  </a:cubicBezTo>
                  <a:cubicBezTo>
                    <a:pt x="171355" y="177641"/>
                    <a:pt x="171545" y="186785"/>
                    <a:pt x="174593" y="199739"/>
                  </a:cubicBezTo>
                  <a:cubicBezTo>
                    <a:pt x="180975" y="226504"/>
                    <a:pt x="187071" y="253365"/>
                    <a:pt x="193167" y="279463"/>
                  </a:cubicBezTo>
                  <a:cubicBezTo>
                    <a:pt x="171640" y="292322"/>
                    <a:pt x="169354" y="291465"/>
                    <a:pt x="157448" y="273748"/>
                  </a:cubicBezTo>
                  <a:cubicBezTo>
                    <a:pt x="128016" y="230029"/>
                    <a:pt x="87344" y="200025"/>
                    <a:pt x="39433" y="179070"/>
                  </a:cubicBezTo>
                  <a:cubicBezTo>
                    <a:pt x="36195" y="177641"/>
                    <a:pt x="32957" y="176213"/>
                    <a:pt x="28099" y="174212"/>
                  </a:cubicBezTo>
                  <a:cubicBezTo>
                    <a:pt x="40767" y="159925"/>
                    <a:pt x="32004" y="151257"/>
                    <a:pt x="21812" y="141637"/>
                  </a:cubicBezTo>
                  <a:cubicBezTo>
                    <a:pt x="13525" y="133731"/>
                    <a:pt x="7429" y="123444"/>
                    <a:pt x="0" y="113824"/>
                  </a:cubicBezTo>
                  <a:close/>
                </a:path>
              </a:pathLst>
            </a:custGeom>
            <a:solidFill>
              <a:srgbClr val="6CAEDF"/>
            </a:solidFill>
            <a:ln w="9525" cap="flat">
              <a:noFill/>
              <a:prstDash val="solid"/>
              <a:miter/>
            </a:ln>
          </p:spPr>
          <p:txBody>
            <a:bodyPr rtlCol="0" anchor="ctr"/>
            <a:lstStyle/>
            <a:p>
              <a:endParaRPr lang="es-PE"/>
            </a:p>
          </p:txBody>
        </p:sp>
        <p:sp>
          <p:nvSpPr>
            <p:cNvPr id="32" name="Forma libre: forma 31">
              <a:extLst>
                <a:ext uri="{FF2B5EF4-FFF2-40B4-BE49-F238E27FC236}">
                  <a16:creationId xmlns:a16="http://schemas.microsoft.com/office/drawing/2014/main" id="{BFF58D8A-D672-486A-AE21-751DDCD970D4}"/>
                </a:ext>
              </a:extLst>
            </p:cNvPr>
            <p:cNvSpPr/>
            <p:nvPr/>
          </p:nvSpPr>
          <p:spPr>
            <a:xfrm>
              <a:off x="2823780" y="3976091"/>
              <a:ext cx="368141" cy="147436"/>
            </a:xfrm>
            <a:custGeom>
              <a:avLst/>
              <a:gdLst>
                <a:gd name="connsiteX0" fmla="*/ 0 w 368141"/>
                <a:gd name="connsiteY0" fmla="*/ 114801 h 147436"/>
                <a:gd name="connsiteX1" fmla="*/ 24098 w 368141"/>
                <a:gd name="connsiteY1" fmla="*/ 81273 h 147436"/>
                <a:gd name="connsiteX2" fmla="*/ 313944 w 368141"/>
                <a:gd name="connsiteY2" fmla="*/ 1644 h 147436"/>
                <a:gd name="connsiteX3" fmla="*/ 344424 w 368141"/>
                <a:gd name="connsiteY3" fmla="*/ 2120 h 147436"/>
                <a:gd name="connsiteX4" fmla="*/ 368141 w 368141"/>
                <a:gd name="connsiteY4" fmla="*/ 31552 h 147436"/>
                <a:gd name="connsiteX5" fmla="*/ 344519 w 368141"/>
                <a:gd name="connsiteY5" fmla="*/ 61270 h 147436"/>
                <a:gd name="connsiteX6" fmla="*/ 254127 w 368141"/>
                <a:gd name="connsiteY6" fmla="*/ 86797 h 147436"/>
                <a:gd name="connsiteX7" fmla="*/ 39910 w 368141"/>
                <a:gd name="connsiteY7" fmla="*/ 145757 h 147436"/>
                <a:gd name="connsiteX8" fmla="*/ 0 w 368141"/>
                <a:gd name="connsiteY8" fmla="*/ 114801 h 14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141" h="147436">
                  <a:moveTo>
                    <a:pt x="0" y="114801"/>
                  </a:moveTo>
                  <a:cubicBezTo>
                    <a:pt x="0" y="95751"/>
                    <a:pt x="6572" y="86226"/>
                    <a:pt x="24098" y="81273"/>
                  </a:cubicBezTo>
                  <a:cubicBezTo>
                    <a:pt x="120682" y="54508"/>
                    <a:pt x="217170" y="27742"/>
                    <a:pt x="313944" y="1644"/>
                  </a:cubicBezTo>
                  <a:cubicBezTo>
                    <a:pt x="323469" y="-928"/>
                    <a:pt x="334804" y="-261"/>
                    <a:pt x="344424" y="2120"/>
                  </a:cubicBezTo>
                  <a:cubicBezTo>
                    <a:pt x="358807" y="5644"/>
                    <a:pt x="368237" y="16408"/>
                    <a:pt x="368141" y="31552"/>
                  </a:cubicBezTo>
                  <a:cubicBezTo>
                    <a:pt x="367951" y="46507"/>
                    <a:pt x="358997" y="56984"/>
                    <a:pt x="344519" y="61270"/>
                  </a:cubicBezTo>
                  <a:cubicBezTo>
                    <a:pt x="314516" y="70033"/>
                    <a:pt x="284321" y="78415"/>
                    <a:pt x="254127" y="86797"/>
                  </a:cubicBezTo>
                  <a:cubicBezTo>
                    <a:pt x="182785" y="106514"/>
                    <a:pt x="111347" y="126326"/>
                    <a:pt x="39910" y="145757"/>
                  </a:cubicBezTo>
                  <a:cubicBezTo>
                    <a:pt x="15716" y="152234"/>
                    <a:pt x="0" y="139566"/>
                    <a:pt x="0" y="114801"/>
                  </a:cubicBezTo>
                  <a:close/>
                </a:path>
              </a:pathLst>
            </a:custGeom>
            <a:solidFill>
              <a:srgbClr val="6CAEDF"/>
            </a:solidFill>
            <a:ln w="9525" cap="flat">
              <a:noFill/>
              <a:prstDash val="solid"/>
              <a:miter/>
            </a:ln>
          </p:spPr>
          <p:txBody>
            <a:bodyPr rtlCol="0" anchor="ctr"/>
            <a:lstStyle/>
            <a:p>
              <a:endParaRPr lang="es-PE"/>
            </a:p>
          </p:txBody>
        </p:sp>
        <p:sp>
          <p:nvSpPr>
            <p:cNvPr id="33" name="Forma libre: forma 32">
              <a:extLst>
                <a:ext uri="{FF2B5EF4-FFF2-40B4-BE49-F238E27FC236}">
                  <a16:creationId xmlns:a16="http://schemas.microsoft.com/office/drawing/2014/main" id="{5820D8FD-88C5-42F8-B42A-E458851BE56F}"/>
                </a:ext>
              </a:extLst>
            </p:cNvPr>
            <p:cNvSpPr/>
            <p:nvPr/>
          </p:nvSpPr>
          <p:spPr>
            <a:xfrm>
              <a:off x="2876454" y="4151756"/>
              <a:ext cx="59017" cy="331655"/>
            </a:xfrm>
            <a:custGeom>
              <a:avLst/>
              <a:gdLst>
                <a:gd name="connsiteX0" fmla="*/ 0 w 59017"/>
                <a:gd name="connsiteY0" fmla="*/ 331470 h 331655"/>
                <a:gd name="connsiteX1" fmla="*/ 4477 w 59017"/>
                <a:gd name="connsiteY1" fmla="*/ 261938 h 331655"/>
                <a:gd name="connsiteX2" fmla="*/ 13430 w 59017"/>
                <a:gd name="connsiteY2" fmla="*/ 16002 h 331655"/>
                <a:gd name="connsiteX3" fmla="*/ 26289 w 59017"/>
                <a:gd name="connsiteY3" fmla="*/ 0 h 331655"/>
                <a:gd name="connsiteX4" fmla="*/ 50197 w 59017"/>
                <a:gd name="connsiteY4" fmla="*/ 232029 h 331655"/>
                <a:gd name="connsiteX5" fmla="*/ 58198 w 59017"/>
                <a:gd name="connsiteY5" fmla="*/ 271748 h 331655"/>
                <a:gd name="connsiteX6" fmla="*/ 0 w 59017"/>
                <a:gd name="connsiteY6" fmla="*/ 331470 h 33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17" h="331655">
                  <a:moveTo>
                    <a:pt x="0" y="331470"/>
                  </a:moveTo>
                  <a:cubicBezTo>
                    <a:pt x="1619" y="307657"/>
                    <a:pt x="3620" y="284797"/>
                    <a:pt x="4477" y="261938"/>
                  </a:cubicBezTo>
                  <a:cubicBezTo>
                    <a:pt x="7715" y="179927"/>
                    <a:pt x="10478" y="98012"/>
                    <a:pt x="13430" y="16002"/>
                  </a:cubicBezTo>
                  <a:cubicBezTo>
                    <a:pt x="13907" y="2381"/>
                    <a:pt x="13716" y="2381"/>
                    <a:pt x="26289" y="0"/>
                  </a:cubicBezTo>
                  <a:cubicBezTo>
                    <a:pt x="15050" y="79343"/>
                    <a:pt x="38386" y="155067"/>
                    <a:pt x="50197" y="232029"/>
                  </a:cubicBezTo>
                  <a:cubicBezTo>
                    <a:pt x="52197" y="245364"/>
                    <a:pt x="55912" y="258413"/>
                    <a:pt x="58198" y="271748"/>
                  </a:cubicBezTo>
                  <a:cubicBezTo>
                    <a:pt x="64103" y="305848"/>
                    <a:pt x="37433" y="334232"/>
                    <a:pt x="0" y="331470"/>
                  </a:cubicBezTo>
                  <a:close/>
                </a:path>
              </a:pathLst>
            </a:custGeom>
            <a:solidFill>
              <a:srgbClr val="6CAEDF"/>
            </a:solidFill>
            <a:ln w="9525" cap="flat">
              <a:noFill/>
              <a:prstDash val="solid"/>
              <a:miter/>
            </a:ln>
          </p:spPr>
          <p:txBody>
            <a:bodyPr rtlCol="0" anchor="ctr"/>
            <a:lstStyle/>
            <a:p>
              <a:endParaRPr lang="es-PE"/>
            </a:p>
          </p:txBody>
        </p:sp>
      </p:grpSp>
      <p:sp>
        <p:nvSpPr>
          <p:cNvPr id="46" name="Forma libre: forma 45">
            <a:extLst>
              <a:ext uri="{FF2B5EF4-FFF2-40B4-BE49-F238E27FC236}">
                <a16:creationId xmlns:a16="http://schemas.microsoft.com/office/drawing/2014/main" id="{7C77878C-8060-4895-A597-96AD227AC707}"/>
              </a:ext>
            </a:extLst>
          </p:cNvPr>
          <p:cNvSpPr/>
          <p:nvPr/>
        </p:nvSpPr>
        <p:spPr>
          <a:xfrm>
            <a:off x="325085" y="825872"/>
            <a:ext cx="678897" cy="1207574"/>
          </a:xfrm>
          <a:custGeom>
            <a:avLst/>
            <a:gdLst>
              <a:gd name="connsiteX0" fmla="*/ 639898 w 678897"/>
              <a:gd name="connsiteY0" fmla="*/ 834620 h 1207574"/>
              <a:gd name="connsiteX1" fmla="*/ 678855 w 678897"/>
              <a:gd name="connsiteY1" fmla="*/ 834620 h 1207574"/>
              <a:gd name="connsiteX2" fmla="*/ 678855 w 678897"/>
              <a:gd name="connsiteY2" fmla="*/ 840145 h 1207574"/>
              <a:gd name="connsiteX3" fmla="*/ 678855 w 678897"/>
              <a:gd name="connsiteY3" fmla="*/ 991116 h 1207574"/>
              <a:gd name="connsiteX4" fmla="*/ 645803 w 678897"/>
              <a:gd name="connsiteY4" fmla="*/ 1106464 h 1207574"/>
              <a:gd name="connsiteX5" fmla="*/ 501309 w 678897"/>
              <a:gd name="connsiteY5" fmla="*/ 1204000 h 1207574"/>
              <a:gd name="connsiteX6" fmla="*/ 333002 w 678897"/>
              <a:gd name="connsiteY6" fmla="*/ 1162661 h 1207574"/>
              <a:gd name="connsiteX7" fmla="*/ 250801 w 678897"/>
              <a:gd name="connsiteY7" fmla="*/ 1020834 h 1207574"/>
              <a:gd name="connsiteX8" fmla="*/ 248801 w 678897"/>
              <a:gd name="connsiteY8" fmla="*/ 983115 h 1207574"/>
              <a:gd name="connsiteX9" fmla="*/ 248706 w 678897"/>
              <a:gd name="connsiteY9" fmla="*/ 688126 h 1207574"/>
              <a:gd name="connsiteX10" fmla="*/ 248611 w 678897"/>
              <a:gd name="connsiteY10" fmla="*/ 681268 h 1207574"/>
              <a:gd name="connsiteX11" fmla="*/ 246706 w 678897"/>
              <a:gd name="connsiteY11" fmla="*/ 677839 h 1207574"/>
              <a:gd name="connsiteX12" fmla="*/ 211558 w 678897"/>
              <a:gd name="connsiteY12" fmla="*/ 626975 h 1207574"/>
              <a:gd name="connsiteX13" fmla="*/ 194604 w 678897"/>
              <a:gd name="connsiteY13" fmla="*/ 605354 h 1207574"/>
              <a:gd name="connsiteX14" fmla="*/ 67445 w 678897"/>
              <a:gd name="connsiteY14" fmla="*/ 475433 h 1207574"/>
              <a:gd name="connsiteX15" fmla="*/ 63445 w 678897"/>
              <a:gd name="connsiteY15" fmla="*/ 438666 h 1207574"/>
              <a:gd name="connsiteX16" fmla="*/ 62683 w 678897"/>
              <a:gd name="connsiteY16" fmla="*/ 434094 h 1207574"/>
              <a:gd name="connsiteX17" fmla="*/ 18868 w 678897"/>
              <a:gd name="connsiteY17" fmla="*/ 301220 h 1207574"/>
              <a:gd name="connsiteX18" fmla="*/ 8 w 678897"/>
              <a:gd name="connsiteY18" fmla="*/ 148630 h 1207574"/>
              <a:gd name="connsiteX19" fmla="*/ 8485 w 678897"/>
              <a:gd name="connsiteY19" fmla="*/ 79288 h 1207574"/>
              <a:gd name="connsiteX20" fmla="*/ 79923 w 678897"/>
              <a:gd name="connsiteY20" fmla="*/ 19471 h 1207574"/>
              <a:gd name="connsiteX21" fmla="*/ 100878 w 678897"/>
              <a:gd name="connsiteY21" fmla="*/ 17375 h 1207574"/>
              <a:gd name="connsiteX22" fmla="*/ 108307 w 678897"/>
              <a:gd name="connsiteY22" fmla="*/ 15280 h 1207574"/>
              <a:gd name="connsiteX23" fmla="*/ 189365 w 678897"/>
              <a:gd name="connsiteY23" fmla="*/ 1945 h 1207574"/>
              <a:gd name="connsiteX24" fmla="*/ 206224 w 678897"/>
              <a:gd name="connsiteY24" fmla="*/ 20328 h 1207574"/>
              <a:gd name="connsiteX25" fmla="*/ 206129 w 678897"/>
              <a:gd name="connsiteY25" fmla="*/ 50237 h 1207574"/>
              <a:gd name="connsiteX26" fmla="*/ 192413 w 678897"/>
              <a:gd name="connsiteY26" fmla="*/ 66524 h 1207574"/>
              <a:gd name="connsiteX27" fmla="*/ 161171 w 678897"/>
              <a:gd name="connsiteY27" fmla="*/ 67858 h 1207574"/>
              <a:gd name="connsiteX28" fmla="*/ 111070 w 678897"/>
              <a:gd name="connsiteY28" fmla="*/ 55285 h 1207574"/>
              <a:gd name="connsiteX29" fmla="*/ 107736 w 678897"/>
              <a:gd name="connsiteY29" fmla="*/ 54809 h 1207574"/>
              <a:gd name="connsiteX30" fmla="*/ 78589 w 678897"/>
              <a:gd name="connsiteY30" fmla="*/ 58333 h 1207574"/>
              <a:gd name="connsiteX31" fmla="*/ 42966 w 678897"/>
              <a:gd name="connsiteY31" fmla="*/ 96719 h 1207574"/>
              <a:gd name="connsiteX32" fmla="*/ 38203 w 678897"/>
              <a:gd name="connsiteY32" fmla="*/ 169013 h 1207574"/>
              <a:gd name="connsiteX33" fmla="*/ 48300 w 678897"/>
              <a:gd name="connsiteY33" fmla="*/ 257120 h 1207574"/>
              <a:gd name="connsiteX34" fmla="*/ 79732 w 678897"/>
              <a:gd name="connsiteY34" fmla="*/ 372753 h 1207574"/>
              <a:gd name="connsiteX35" fmla="*/ 96973 w 678897"/>
              <a:gd name="connsiteY35" fmla="*/ 416473 h 1207574"/>
              <a:gd name="connsiteX36" fmla="*/ 101830 w 678897"/>
              <a:gd name="connsiteY36" fmla="*/ 421045 h 1207574"/>
              <a:gd name="connsiteX37" fmla="*/ 123452 w 678897"/>
              <a:gd name="connsiteY37" fmla="*/ 439047 h 1207574"/>
              <a:gd name="connsiteX38" fmla="*/ 187555 w 678897"/>
              <a:gd name="connsiteY38" fmla="*/ 519724 h 1207574"/>
              <a:gd name="connsiteX39" fmla="*/ 247277 w 678897"/>
              <a:gd name="connsiteY39" fmla="*/ 550204 h 1207574"/>
              <a:gd name="connsiteX40" fmla="*/ 328144 w 678897"/>
              <a:gd name="connsiteY40" fmla="*/ 534678 h 1207574"/>
              <a:gd name="connsiteX41" fmla="*/ 398439 w 678897"/>
              <a:gd name="connsiteY41" fmla="*/ 463050 h 1207574"/>
              <a:gd name="connsiteX42" fmla="*/ 414250 w 678897"/>
              <a:gd name="connsiteY42" fmla="*/ 437047 h 1207574"/>
              <a:gd name="connsiteX43" fmla="*/ 434539 w 678897"/>
              <a:gd name="connsiteY43" fmla="*/ 421235 h 1207574"/>
              <a:gd name="connsiteX44" fmla="*/ 439873 w 678897"/>
              <a:gd name="connsiteY44" fmla="*/ 416378 h 1207574"/>
              <a:gd name="connsiteX45" fmla="*/ 486450 w 678897"/>
              <a:gd name="connsiteY45" fmla="*/ 265502 h 1207574"/>
              <a:gd name="connsiteX46" fmla="*/ 498166 w 678897"/>
              <a:gd name="connsiteY46" fmla="*/ 132818 h 1207574"/>
              <a:gd name="connsiteX47" fmla="*/ 491593 w 678897"/>
              <a:gd name="connsiteY47" fmla="*/ 89765 h 1207574"/>
              <a:gd name="connsiteX48" fmla="*/ 451779 w 678897"/>
              <a:gd name="connsiteY48" fmla="*/ 55571 h 1207574"/>
              <a:gd name="connsiteX49" fmla="*/ 436158 w 678897"/>
              <a:gd name="connsiteY49" fmla="*/ 53856 h 1207574"/>
              <a:gd name="connsiteX50" fmla="*/ 423490 w 678897"/>
              <a:gd name="connsiteY50" fmla="*/ 56047 h 1207574"/>
              <a:gd name="connsiteX51" fmla="*/ 353957 w 678897"/>
              <a:gd name="connsiteY51" fmla="*/ 68144 h 1207574"/>
              <a:gd name="connsiteX52" fmla="*/ 345766 w 678897"/>
              <a:gd name="connsiteY52" fmla="*/ 66715 h 1207574"/>
              <a:gd name="connsiteX53" fmla="*/ 329954 w 678897"/>
              <a:gd name="connsiteY53" fmla="*/ 47189 h 1207574"/>
              <a:gd name="connsiteX54" fmla="*/ 329954 w 678897"/>
              <a:gd name="connsiteY54" fmla="*/ 21662 h 1207574"/>
              <a:gd name="connsiteX55" fmla="*/ 347290 w 678897"/>
              <a:gd name="connsiteY55" fmla="*/ 1469 h 1207574"/>
              <a:gd name="connsiteX56" fmla="*/ 395962 w 678897"/>
              <a:gd name="connsiteY56" fmla="*/ 3945 h 1207574"/>
              <a:gd name="connsiteX57" fmla="*/ 427395 w 678897"/>
              <a:gd name="connsiteY57" fmla="*/ 14518 h 1207574"/>
              <a:gd name="connsiteX58" fmla="*/ 432157 w 678897"/>
              <a:gd name="connsiteY58" fmla="*/ 15470 h 1207574"/>
              <a:gd name="connsiteX59" fmla="*/ 472258 w 678897"/>
              <a:gd name="connsiteY59" fmla="*/ 21662 h 1207574"/>
              <a:gd name="connsiteX60" fmla="*/ 527598 w 678897"/>
              <a:gd name="connsiteY60" fmla="*/ 77764 h 1207574"/>
              <a:gd name="connsiteX61" fmla="*/ 536361 w 678897"/>
              <a:gd name="connsiteY61" fmla="*/ 141677 h 1207574"/>
              <a:gd name="connsiteX62" fmla="*/ 511215 w 678897"/>
              <a:gd name="connsiteY62" fmla="*/ 325795 h 1207574"/>
              <a:gd name="connsiteX63" fmla="*/ 473972 w 678897"/>
              <a:gd name="connsiteY63" fmla="*/ 433046 h 1207574"/>
              <a:gd name="connsiteX64" fmla="*/ 473877 w 678897"/>
              <a:gd name="connsiteY64" fmla="*/ 440285 h 1207574"/>
              <a:gd name="connsiteX65" fmla="*/ 472639 w 678897"/>
              <a:gd name="connsiteY65" fmla="*/ 468194 h 1207574"/>
              <a:gd name="connsiteX66" fmla="*/ 391295 w 678897"/>
              <a:gd name="connsiteY66" fmla="*/ 570587 h 1207574"/>
              <a:gd name="connsiteX67" fmla="*/ 331669 w 678897"/>
              <a:gd name="connsiteY67" fmla="*/ 610973 h 1207574"/>
              <a:gd name="connsiteX68" fmla="*/ 328144 w 678897"/>
              <a:gd name="connsiteY68" fmla="*/ 616022 h 1207574"/>
              <a:gd name="connsiteX69" fmla="*/ 300903 w 678897"/>
              <a:gd name="connsiteY69" fmla="*/ 668885 h 1207574"/>
              <a:gd name="connsiteX70" fmla="*/ 294521 w 678897"/>
              <a:gd name="connsiteY70" fmla="*/ 674219 h 1207574"/>
              <a:gd name="connsiteX71" fmla="*/ 287473 w 678897"/>
              <a:gd name="connsiteY71" fmla="*/ 687935 h 1207574"/>
              <a:gd name="connsiteX72" fmla="*/ 287568 w 678897"/>
              <a:gd name="connsiteY72" fmla="*/ 988830 h 1207574"/>
              <a:gd name="connsiteX73" fmla="*/ 356910 w 678897"/>
              <a:gd name="connsiteY73" fmla="*/ 1132181 h 1207574"/>
              <a:gd name="connsiteX74" fmla="*/ 440635 w 678897"/>
              <a:gd name="connsiteY74" fmla="*/ 1166852 h 1207574"/>
              <a:gd name="connsiteX75" fmla="*/ 579509 w 678897"/>
              <a:gd name="connsiteY75" fmla="*/ 1124847 h 1207574"/>
              <a:gd name="connsiteX76" fmla="*/ 637707 w 678897"/>
              <a:gd name="connsiteY76" fmla="*/ 1018834 h 1207574"/>
              <a:gd name="connsiteX77" fmla="*/ 639802 w 678897"/>
              <a:gd name="connsiteY77" fmla="*/ 980639 h 1207574"/>
              <a:gd name="connsiteX78" fmla="*/ 639898 w 678897"/>
              <a:gd name="connsiteY78" fmla="*/ 857671 h 1207574"/>
              <a:gd name="connsiteX79" fmla="*/ 639898 w 678897"/>
              <a:gd name="connsiteY79" fmla="*/ 834620 h 120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78897" h="1207574">
                <a:moveTo>
                  <a:pt x="639898" y="834620"/>
                </a:moveTo>
                <a:cubicBezTo>
                  <a:pt x="653233" y="834620"/>
                  <a:pt x="665806" y="834620"/>
                  <a:pt x="678855" y="834620"/>
                </a:cubicBezTo>
                <a:cubicBezTo>
                  <a:pt x="678855" y="836621"/>
                  <a:pt x="678855" y="838430"/>
                  <a:pt x="678855" y="840145"/>
                </a:cubicBezTo>
                <a:cubicBezTo>
                  <a:pt x="678855" y="890437"/>
                  <a:pt x="678950" y="940729"/>
                  <a:pt x="678855" y="991116"/>
                </a:cubicBezTo>
                <a:cubicBezTo>
                  <a:pt x="678760" y="1032645"/>
                  <a:pt x="668377" y="1071412"/>
                  <a:pt x="645803" y="1106464"/>
                </a:cubicBezTo>
                <a:cubicBezTo>
                  <a:pt x="611608" y="1159518"/>
                  <a:pt x="563507" y="1192951"/>
                  <a:pt x="501309" y="1204000"/>
                </a:cubicBezTo>
                <a:cubicBezTo>
                  <a:pt x="439492" y="1214858"/>
                  <a:pt x="382818" y="1200952"/>
                  <a:pt x="333002" y="1162661"/>
                </a:cubicBezTo>
                <a:cubicBezTo>
                  <a:pt x="286425" y="1126847"/>
                  <a:pt x="259088" y="1079032"/>
                  <a:pt x="250801" y="1020834"/>
                </a:cubicBezTo>
                <a:cubicBezTo>
                  <a:pt x="249087" y="1008452"/>
                  <a:pt x="248896" y="995688"/>
                  <a:pt x="248801" y="983115"/>
                </a:cubicBezTo>
                <a:cubicBezTo>
                  <a:pt x="248611" y="884817"/>
                  <a:pt x="248706" y="786424"/>
                  <a:pt x="248706" y="688126"/>
                </a:cubicBezTo>
                <a:cubicBezTo>
                  <a:pt x="248706" y="685840"/>
                  <a:pt x="248896" y="683554"/>
                  <a:pt x="248611" y="681268"/>
                </a:cubicBezTo>
                <a:cubicBezTo>
                  <a:pt x="248420" y="680030"/>
                  <a:pt x="247658" y="678410"/>
                  <a:pt x="246706" y="677839"/>
                </a:cubicBezTo>
                <a:cubicBezTo>
                  <a:pt x="227941" y="665742"/>
                  <a:pt x="216892" y="647835"/>
                  <a:pt x="211558" y="626975"/>
                </a:cubicBezTo>
                <a:cubicBezTo>
                  <a:pt x="208891" y="616403"/>
                  <a:pt x="203938" y="610592"/>
                  <a:pt x="194604" y="605354"/>
                </a:cubicBezTo>
                <a:cubicBezTo>
                  <a:pt x="139549" y="574588"/>
                  <a:pt x="98116" y="530297"/>
                  <a:pt x="67445" y="475433"/>
                </a:cubicBezTo>
                <a:cubicBezTo>
                  <a:pt x="60682" y="463431"/>
                  <a:pt x="57444" y="451811"/>
                  <a:pt x="63445" y="438666"/>
                </a:cubicBezTo>
                <a:cubicBezTo>
                  <a:pt x="64016" y="437523"/>
                  <a:pt x="63349" y="435523"/>
                  <a:pt x="62683" y="434094"/>
                </a:cubicBezTo>
                <a:cubicBezTo>
                  <a:pt x="44109" y="391136"/>
                  <a:pt x="29536" y="346845"/>
                  <a:pt x="18868" y="301220"/>
                </a:cubicBezTo>
                <a:cubicBezTo>
                  <a:pt x="7057" y="251024"/>
                  <a:pt x="-278" y="200351"/>
                  <a:pt x="8" y="148630"/>
                </a:cubicBezTo>
                <a:cubicBezTo>
                  <a:pt x="103" y="125198"/>
                  <a:pt x="1342" y="101862"/>
                  <a:pt x="8485" y="79288"/>
                </a:cubicBezTo>
                <a:cubicBezTo>
                  <a:pt x="19534" y="44141"/>
                  <a:pt x="43633" y="24424"/>
                  <a:pt x="79923" y="19471"/>
                </a:cubicBezTo>
                <a:cubicBezTo>
                  <a:pt x="86876" y="18518"/>
                  <a:pt x="93925" y="18233"/>
                  <a:pt x="100878" y="17375"/>
                </a:cubicBezTo>
                <a:cubicBezTo>
                  <a:pt x="103450" y="17090"/>
                  <a:pt x="106021" y="16423"/>
                  <a:pt x="108307" y="15280"/>
                </a:cubicBezTo>
                <a:cubicBezTo>
                  <a:pt x="134025" y="2802"/>
                  <a:pt x="161076" y="-1770"/>
                  <a:pt x="189365" y="1945"/>
                </a:cubicBezTo>
                <a:cubicBezTo>
                  <a:pt x="200319" y="3374"/>
                  <a:pt x="205748" y="9470"/>
                  <a:pt x="206224" y="20328"/>
                </a:cubicBezTo>
                <a:cubicBezTo>
                  <a:pt x="206701" y="30234"/>
                  <a:pt x="206605" y="40331"/>
                  <a:pt x="206129" y="50237"/>
                </a:cubicBezTo>
                <a:cubicBezTo>
                  <a:pt x="205748" y="59000"/>
                  <a:pt x="201081" y="65191"/>
                  <a:pt x="192413" y="66524"/>
                </a:cubicBezTo>
                <a:cubicBezTo>
                  <a:pt x="182126" y="67763"/>
                  <a:pt x="171553" y="68429"/>
                  <a:pt x="161171" y="67858"/>
                </a:cubicBezTo>
                <a:cubicBezTo>
                  <a:pt x="143836" y="66810"/>
                  <a:pt x="126976" y="62810"/>
                  <a:pt x="111070" y="55285"/>
                </a:cubicBezTo>
                <a:cubicBezTo>
                  <a:pt x="110117" y="54809"/>
                  <a:pt x="108784" y="54713"/>
                  <a:pt x="107736" y="54809"/>
                </a:cubicBezTo>
                <a:cubicBezTo>
                  <a:pt x="98020" y="55856"/>
                  <a:pt x="88210" y="56523"/>
                  <a:pt x="78589" y="58333"/>
                </a:cubicBezTo>
                <a:cubicBezTo>
                  <a:pt x="57349" y="62238"/>
                  <a:pt x="47538" y="77288"/>
                  <a:pt x="42966" y="96719"/>
                </a:cubicBezTo>
                <a:cubicBezTo>
                  <a:pt x="37346" y="120531"/>
                  <a:pt x="37537" y="144820"/>
                  <a:pt x="38203" y="169013"/>
                </a:cubicBezTo>
                <a:cubicBezTo>
                  <a:pt x="39061" y="198636"/>
                  <a:pt x="42775" y="228068"/>
                  <a:pt x="48300" y="257120"/>
                </a:cubicBezTo>
                <a:cubicBezTo>
                  <a:pt x="55825" y="296458"/>
                  <a:pt x="65921" y="335129"/>
                  <a:pt x="79732" y="372753"/>
                </a:cubicBezTo>
                <a:cubicBezTo>
                  <a:pt x="85162" y="387517"/>
                  <a:pt x="91067" y="401995"/>
                  <a:pt x="96973" y="416473"/>
                </a:cubicBezTo>
                <a:cubicBezTo>
                  <a:pt x="97735" y="418378"/>
                  <a:pt x="99925" y="420473"/>
                  <a:pt x="101830" y="421045"/>
                </a:cubicBezTo>
                <a:cubicBezTo>
                  <a:pt x="111832" y="423902"/>
                  <a:pt x="118499" y="430189"/>
                  <a:pt x="123452" y="439047"/>
                </a:cubicBezTo>
                <a:cubicBezTo>
                  <a:pt x="140407" y="469432"/>
                  <a:pt x="160600" y="497245"/>
                  <a:pt x="187555" y="519724"/>
                </a:cubicBezTo>
                <a:cubicBezTo>
                  <a:pt x="205081" y="534392"/>
                  <a:pt x="224512" y="545632"/>
                  <a:pt x="247277" y="550204"/>
                </a:cubicBezTo>
                <a:cubicBezTo>
                  <a:pt x="276328" y="556109"/>
                  <a:pt x="303094" y="549823"/>
                  <a:pt x="328144" y="534678"/>
                </a:cubicBezTo>
                <a:cubicBezTo>
                  <a:pt x="357672" y="516771"/>
                  <a:pt x="379675" y="491530"/>
                  <a:pt x="398439" y="463050"/>
                </a:cubicBezTo>
                <a:cubicBezTo>
                  <a:pt x="404059" y="454573"/>
                  <a:pt x="409107" y="445810"/>
                  <a:pt x="414250" y="437047"/>
                </a:cubicBezTo>
                <a:cubicBezTo>
                  <a:pt x="418918" y="429046"/>
                  <a:pt x="425490" y="423521"/>
                  <a:pt x="434539" y="421235"/>
                </a:cubicBezTo>
                <a:cubicBezTo>
                  <a:pt x="437396" y="420473"/>
                  <a:pt x="438825" y="418854"/>
                  <a:pt x="439873" y="416378"/>
                </a:cubicBezTo>
                <a:cubicBezTo>
                  <a:pt x="460732" y="367705"/>
                  <a:pt x="476068" y="317413"/>
                  <a:pt x="486450" y="265502"/>
                </a:cubicBezTo>
                <a:cubicBezTo>
                  <a:pt x="495213" y="221687"/>
                  <a:pt x="499880" y="177491"/>
                  <a:pt x="498166" y="132818"/>
                </a:cubicBezTo>
                <a:cubicBezTo>
                  <a:pt x="497594" y="118245"/>
                  <a:pt x="495784" y="103862"/>
                  <a:pt x="491593" y="89765"/>
                </a:cubicBezTo>
                <a:cubicBezTo>
                  <a:pt x="485688" y="69572"/>
                  <a:pt x="472162" y="58714"/>
                  <a:pt x="451779" y="55571"/>
                </a:cubicBezTo>
                <a:cubicBezTo>
                  <a:pt x="446635" y="54809"/>
                  <a:pt x="441397" y="53856"/>
                  <a:pt x="436158" y="53856"/>
                </a:cubicBezTo>
                <a:cubicBezTo>
                  <a:pt x="431872" y="53856"/>
                  <a:pt x="427300" y="54428"/>
                  <a:pt x="423490" y="56047"/>
                </a:cubicBezTo>
                <a:cubicBezTo>
                  <a:pt x="401201" y="65477"/>
                  <a:pt x="378055" y="69191"/>
                  <a:pt x="353957" y="68144"/>
                </a:cubicBezTo>
                <a:cubicBezTo>
                  <a:pt x="351195" y="68048"/>
                  <a:pt x="348433" y="67382"/>
                  <a:pt x="345766" y="66715"/>
                </a:cubicBezTo>
                <a:cubicBezTo>
                  <a:pt x="335098" y="64048"/>
                  <a:pt x="330240" y="58142"/>
                  <a:pt x="329954" y="47189"/>
                </a:cubicBezTo>
                <a:cubicBezTo>
                  <a:pt x="329764" y="38711"/>
                  <a:pt x="329764" y="30139"/>
                  <a:pt x="329954" y="21662"/>
                </a:cubicBezTo>
                <a:cubicBezTo>
                  <a:pt x="330240" y="9946"/>
                  <a:pt x="335764" y="3278"/>
                  <a:pt x="347290" y="1469"/>
                </a:cubicBezTo>
                <a:cubicBezTo>
                  <a:pt x="363673" y="-1198"/>
                  <a:pt x="380056" y="-151"/>
                  <a:pt x="395962" y="3945"/>
                </a:cubicBezTo>
                <a:cubicBezTo>
                  <a:pt x="406630" y="6707"/>
                  <a:pt x="416917" y="10994"/>
                  <a:pt x="427395" y="14518"/>
                </a:cubicBezTo>
                <a:cubicBezTo>
                  <a:pt x="428919" y="14994"/>
                  <a:pt x="430538" y="15185"/>
                  <a:pt x="432157" y="15470"/>
                </a:cubicBezTo>
                <a:cubicBezTo>
                  <a:pt x="445588" y="17471"/>
                  <a:pt x="459304" y="18137"/>
                  <a:pt x="472258" y="21662"/>
                </a:cubicBezTo>
                <a:cubicBezTo>
                  <a:pt x="501214" y="29567"/>
                  <a:pt x="518644" y="49760"/>
                  <a:pt x="527598" y="77764"/>
                </a:cubicBezTo>
                <a:cubicBezTo>
                  <a:pt x="534265" y="98528"/>
                  <a:pt x="535980" y="120055"/>
                  <a:pt x="536361" y="141677"/>
                </a:cubicBezTo>
                <a:cubicBezTo>
                  <a:pt x="537409" y="204351"/>
                  <a:pt x="527407" y="265502"/>
                  <a:pt x="511215" y="325795"/>
                </a:cubicBezTo>
                <a:cubicBezTo>
                  <a:pt x="501404" y="362466"/>
                  <a:pt x="489117" y="398185"/>
                  <a:pt x="473972" y="433046"/>
                </a:cubicBezTo>
                <a:cubicBezTo>
                  <a:pt x="473020" y="435142"/>
                  <a:pt x="473020" y="438190"/>
                  <a:pt x="473877" y="440285"/>
                </a:cubicBezTo>
                <a:cubicBezTo>
                  <a:pt x="477592" y="449906"/>
                  <a:pt x="477496" y="459240"/>
                  <a:pt x="472639" y="468194"/>
                </a:cubicBezTo>
                <a:cubicBezTo>
                  <a:pt x="451398" y="507056"/>
                  <a:pt x="426252" y="542965"/>
                  <a:pt x="391295" y="570587"/>
                </a:cubicBezTo>
                <a:cubicBezTo>
                  <a:pt x="372531" y="585446"/>
                  <a:pt x="351481" y="597448"/>
                  <a:pt x="331669" y="610973"/>
                </a:cubicBezTo>
                <a:cubicBezTo>
                  <a:pt x="330049" y="612021"/>
                  <a:pt x="328525" y="614117"/>
                  <a:pt x="328144" y="616022"/>
                </a:cubicBezTo>
                <a:cubicBezTo>
                  <a:pt x="323763" y="636119"/>
                  <a:pt x="315667" y="654217"/>
                  <a:pt x="300903" y="668885"/>
                </a:cubicBezTo>
                <a:cubicBezTo>
                  <a:pt x="298903" y="670886"/>
                  <a:pt x="296902" y="673076"/>
                  <a:pt x="294521" y="674219"/>
                </a:cubicBezTo>
                <a:cubicBezTo>
                  <a:pt x="288330" y="676982"/>
                  <a:pt x="287473" y="681649"/>
                  <a:pt x="287473" y="687935"/>
                </a:cubicBezTo>
                <a:cubicBezTo>
                  <a:pt x="287663" y="788234"/>
                  <a:pt x="287758" y="888532"/>
                  <a:pt x="287568" y="988830"/>
                </a:cubicBezTo>
                <a:cubicBezTo>
                  <a:pt x="287473" y="1047885"/>
                  <a:pt x="310618" y="1095701"/>
                  <a:pt x="356910" y="1132181"/>
                </a:cubicBezTo>
                <a:cubicBezTo>
                  <a:pt x="381484" y="1151517"/>
                  <a:pt x="409583" y="1163042"/>
                  <a:pt x="440635" y="1166852"/>
                </a:cubicBezTo>
                <a:cubicBezTo>
                  <a:pt x="493117" y="1173425"/>
                  <a:pt x="539599" y="1159328"/>
                  <a:pt x="579509" y="1124847"/>
                </a:cubicBezTo>
                <a:cubicBezTo>
                  <a:pt x="611894" y="1096844"/>
                  <a:pt x="631611" y="1061315"/>
                  <a:pt x="637707" y="1018834"/>
                </a:cubicBezTo>
                <a:cubicBezTo>
                  <a:pt x="639517" y="1006261"/>
                  <a:pt x="639707" y="993402"/>
                  <a:pt x="639802" y="980639"/>
                </a:cubicBezTo>
                <a:cubicBezTo>
                  <a:pt x="640088" y="939681"/>
                  <a:pt x="639898" y="898724"/>
                  <a:pt x="639898" y="857671"/>
                </a:cubicBezTo>
                <a:cubicBezTo>
                  <a:pt x="639898" y="850241"/>
                  <a:pt x="639898" y="842621"/>
                  <a:pt x="639898" y="834620"/>
                </a:cubicBezTo>
                <a:close/>
              </a:path>
            </a:pathLst>
          </a:custGeom>
          <a:solidFill>
            <a:srgbClr val="000000"/>
          </a:solidFill>
          <a:ln w="9525" cap="flat">
            <a:noFill/>
            <a:prstDash val="solid"/>
            <a:miter/>
          </a:ln>
        </p:spPr>
        <p:txBody>
          <a:bodyPr rtlCol="0" anchor="ctr"/>
          <a:lstStyle/>
          <a:p>
            <a:endParaRPr lang="es-PE"/>
          </a:p>
        </p:txBody>
      </p:sp>
      <p:sp>
        <p:nvSpPr>
          <p:cNvPr id="47" name="Forma libre: forma 46">
            <a:extLst>
              <a:ext uri="{FF2B5EF4-FFF2-40B4-BE49-F238E27FC236}">
                <a16:creationId xmlns:a16="http://schemas.microsoft.com/office/drawing/2014/main" id="{1BFAFDB2-7677-47F9-B66B-E7E69DB9E178}"/>
              </a:ext>
            </a:extLst>
          </p:cNvPr>
          <p:cNvSpPr/>
          <p:nvPr/>
        </p:nvSpPr>
        <p:spPr>
          <a:xfrm>
            <a:off x="854554" y="1375305"/>
            <a:ext cx="259924" cy="259661"/>
          </a:xfrm>
          <a:custGeom>
            <a:avLst/>
            <a:gdLst>
              <a:gd name="connsiteX0" fmla="*/ 130146 w 259924"/>
              <a:gd name="connsiteY0" fmla="*/ 9 h 259661"/>
              <a:gd name="connsiteX1" fmla="*/ 259686 w 259924"/>
              <a:gd name="connsiteY1" fmla="*/ 137550 h 259661"/>
              <a:gd name="connsiteX2" fmla="*/ 128813 w 259924"/>
              <a:gd name="connsiteY2" fmla="*/ 259660 h 259661"/>
              <a:gd name="connsiteX3" fmla="*/ 225 w 259924"/>
              <a:gd name="connsiteY3" fmla="*/ 121929 h 259661"/>
              <a:gd name="connsiteX4" fmla="*/ 130146 w 259924"/>
              <a:gd name="connsiteY4" fmla="*/ 9 h 259661"/>
              <a:gd name="connsiteX5" fmla="*/ 39468 w 259924"/>
              <a:gd name="connsiteY5" fmla="*/ 129739 h 259661"/>
              <a:gd name="connsiteX6" fmla="*/ 129765 w 259924"/>
              <a:gd name="connsiteY6" fmla="*/ 220322 h 259661"/>
              <a:gd name="connsiteX7" fmla="*/ 220443 w 259924"/>
              <a:gd name="connsiteY7" fmla="*/ 131073 h 259661"/>
              <a:gd name="connsiteX8" fmla="*/ 128813 w 259924"/>
              <a:gd name="connsiteY8" fmla="*/ 39347 h 259661"/>
              <a:gd name="connsiteX9" fmla="*/ 39468 w 259924"/>
              <a:gd name="connsiteY9" fmla="*/ 129739 h 2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924" h="259661">
                <a:moveTo>
                  <a:pt x="130146" y="9"/>
                </a:moveTo>
                <a:cubicBezTo>
                  <a:pt x="202536" y="-848"/>
                  <a:pt x="264258" y="60683"/>
                  <a:pt x="259686" y="137550"/>
                </a:cubicBezTo>
                <a:cubicBezTo>
                  <a:pt x="255495" y="207940"/>
                  <a:pt x="196631" y="259946"/>
                  <a:pt x="128813" y="259660"/>
                </a:cubicBezTo>
                <a:cubicBezTo>
                  <a:pt x="58709" y="259375"/>
                  <a:pt x="-4252" y="199843"/>
                  <a:pt x="225" y="121929"/>
                </a:cubicBezTo>
                <a:cubicBezTo>
                  <a:pt x="4130" y="52873"/>
                  <a:pt x="62042" y="-658"/>
                  <a:pt x="130146" y="9"/>
                </a:cubicBezTo>
                <a:close/>
                <a:moveTo>
                  <a:pt x="39468" y="129739"/>
                </a:moveTo>
                <a:cubicBezTo>
                  <a:pt x="39468" y="180031"/>
                  <a:pt x="79664" y="220322"/>
                  <a:pt x="129765" y="220322"/>
                </a:cubicBezTo>
                <a:cubicBezTo>
                  <a:pt x="179581" y="220322"/>
                  <a:pt x="220443" y="180031"/>
                  <a:pt x="220443" y="131073"/>
                </a:cubicBezTo>
                <a:cubicBezTo>
                  <a:pt x="220443" y="79257"/>
                  <a:pt x="180629" y="39347"/>
                  <a:pt x="128813" y="39347"/>
                </a:cubicBezTo>
                <a:cubicBezTo>
                  <a:pt x="79664" y="39252"/>
                  <a:pt x="39468" y="79924"/>
                  <a:pt x="39468" y="129739"/>
                </a:cubicBezTo>
                <a:close/>
              </a:path>
            </a:pathLst>
          </a:custGeom>
          <a:solidFill>
            <a:srgbClr val="000000"/>
          </a:solidFill>
          <a:ln w="9525" cap="flat">
            <a:noFill/>
            <a:prstDash val="solid"/>
            <a:miter/>
          </a:ln>
        </p:spPr>
        <p:txBody>
          <a:bodyPr rtlCol="0" anchor="ctr"/>
          <a:lstStyle/>
          <a:p>
            <a:endParaRPr lang="es-PE"/>
          </a:p>
        </p:txBody>
      </p:sp>
      <p:sp>
        <p:nvSpPr>
          <p:cNvPr id="49" name="Forma libre: forma 48">
            <a:extLst>
              <a:ext uri="{FF2B5EF4-FFF2-40B4-BE49-F238E27FC236}">
                <a16:creationId xmlns:a16="http://schemas.microsoft.com/office/drawing/2014/main" id="{30D667BC-C534-4A22-843C-2F79C633EFAF}"/>
              </a:ext>
            </a:extLst>
          </p:cNvPr>
          <p:cNvSpPr/>
          <p:nvPr/>
        </p:nvSpPr>
        <p:spPr>
          <a:xfrm>
            <a:off x="894022" y="1414557"/>
            <a:ext cx="180975" cy="180975"/>
          </a:xfrm>
          <a:custGeom>
            <a:avLst/>
            <a:gdLst>
              <a:gd name="connsiteX0" fmla="*/ 0 w 180975"/>
              <a:gd name="connsiteY0" fmla="*/ 90488 h 180975"/>
              <a:gd name="connsiteX1" fmla="*/ 89345 w 180975"/>
              <a:gd name="connsiteY1" fmla="*/ 0 h 180975"/>
              <a:gd name="connsiteX2" fmla="*/ 180975 w 180975"/>
              <a:gd name="connsiteY2" fmla="*/ 91726 h 180975"/>
              <a:gd name="connsiteX3" fmla="*/ 90297 w 180975"/>
              <a:gd name="connsiteY3" fmla="*/ 180975 h 180975"/>
              <a:gd name="connsiteX4" fmla="*/ 0 w 180975"/>
              <a:gd name="connsiteY4" fmla="*/ 90488 h 180975"/>
              <a:gd name="connsiteX5" fmla="*/ 36481 w 180975"/>
              <a:gd name="connsiteY5" fmla="*/ 90297 h 180975"/>
              <a:gd name="connsiteX6" fmla="*/ 90869 w 180975"/>
              <a:gd name="connsiteY6" fmla="*/ 144494 h 180975"/>
              <a:gd name="connsiteX7" fmla="*/ 144494 w 180975"/>
              <a:gd name="connsiteY7" fmla="*/ 90488 h 180975"/>
              <a:gd name="connsiteX8" fmla="*/ 90773 w 180975"/>
              <a:gd name="connsiteY8" fmla="*/ 36481 h 180975"/>
              <a:gd name="connsiteX9" fmla="*/ 36481 w 180975"/>
              <a:gd name="connsiteY9" fmla="*/ 9029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80975">
                <a:moveTo>
                  <a:pt x="0" y="90488"/>
                </a:moveTo>
                <a:cubicBezTo>
                  <a:pt x="0" y="40672"/>
                  <a:pt x="40196" y="0"/>
                  <a:pt x="89345" y="0"/>
                </a:cubicBezTo>
                <a:cubicBezTo>
                  <a:pt x="141161" y="0"/>
                  <a:pt x="180975" y="39910"/>
                  <a:pt x="180975" y="91726"/>
                </a:cubicBezTo>
                <a:cubicBezTo>
                  <a:pt x="180975" y="140780"/>
                  <a:pt x="140113" y="180975"/>
                  <a:pt x="90297" y="180975"/>
                </a:cubicBezTo>
                <a:cubicBezTo>
                  <a:pt x="40196" y="180975"/>
                  <a:pt x="0" y="140684"/>
                  <a:pt x="0" y="90488"/>
                </a:cubicBezTo>
                <a:close/>
                <a:moveTo>
                  <a:pt x="36481" y="90297"/>
                </a:moveTo>
                <a:cubicBezTo>
                  <a:pt x="36385" y="120205"/>
                  <a:pt x="60865" y="144590"/>
                  <a:pt x="90869" y="144494"/>
                </a:cubicBezTo>
                <a:cubicBezTo>
                  <a:pt x="120110" y="144399"/>
                  <a:pt x="144494" y="119824"/>
                  <a:pt x="144494" y="90488"/>
                </a:cubicBezTo>
                <a:cubicBezTo>
                  <a:pt x="144494" y="61151"/>
                  <a:pt x="120206" y="36671"/>
                  <a:pt x="90773" y="36481"/>
                </a:cubicBezTo>
                <a:cubicBezTo>
                  <a:pt x="61246" y="36195"/>
                  <a:pt x="36576" y="60674"/>
                  <a:pt x="36481" y="90297"/>
                </a:cubicBezTo>
                <a:close/>
              </a:path>
            </a:pathLst>
          </a:custGeom>
          <a:solidFill>
            <a:srgbClr val="FFFFFF"/>
          </a:solidFill>
          <a:ln w="9525" cap="flat">
            <a:noFill/>
            <a:prstDash val="solid"/>
            <a:miter/>
          </a:ln>
        </p:spPr>
        <p:txBody>
          <a:bodyPr rtlCol="0" anchor="ctr"/>
          <a:lstStyle/>
          <a:p>
            <a:endParaRPr lang="es-PE"/>
          </a:p>
        </p:txBody>
      </p:sp>
      <p:sp>
        <p:nvSpPr>
          <p:cNvPr id="50" name="Forma libre: forma 49">
            <a:extLst>
              <a:ext uri="{FF2B5EF4-FFF2-40B4-BE49-F238E27FC236}">
                <a16:creationId xmlns:a16="http://schemas.microsoft.com/office/drawing/2014/main" id="{F681B0E6-2FF0-4F87-B9AC-FA6A14280910}"/>
              </a:ext>
            </a:extLst>
          </p:cNvPr>
          <p:cNvSpPr/>
          <p:nvPr/>
        </p:nvSpPr>
        <p:spPr>
          <a:xfrm>
            <a:off x="930502" y="1451036"/>
            <a:ext cx="108013" cy="108014"/>
          </a:xfrm>
          <a:custGeom>
            <a:avLst/>
            <a:gdLst>
              <a:gd name="connsiteX0" fmla="*/ 0 w 108013"/>
              <a:gd name="connsiteY0" fmla="*/ 53817 h 108014"/>
              <a:gd name="connsiteX1" fmla="*/ 54292 w 108013"/>
              <a:gd name="connsiteY1" fmla="*/ 1 h 108014"/>
              <a:gd name="connsiteX2" fmla="*/ 108014 w 108013"/>
              <a:gd name="connsiteY2" fmla="*/ 54008 h 108014"/>
              <a:gd name="connsiteX3" fmla="*/ 54388 w 108013"/>
              <a:gd name="connsiteY3" fmla="*/ 108015 h 108014"/>
              <a:gd name="connsiteX4" fmla="*/ 0 w 108013"/>
              <a:gd name="connsiteY4" fmla="*/ 53817 h 10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108014">
                <a:moveTo>
                  <a:pt x="0" y="53817"/>
                </a:moveTo>
                <a:cubicBezTo>
                  <a:pt x="95" y="24290"/>
                  <a:pt x="24765" y="-189"/>
                  <a:pt x="54292" y="1"/>
                </a:cubicBezTo>
                <a:cubicBezTo>
                  <a:pt x="83725" y="192"/>
                  <a:pt x="108014" y="24576"/>
                  <a:pt x="108014" y="54008"/>
                </a:cubicBezTo>
                <a:cubicBezTo>
                  <a:pt x="108014" y="83345"/>
                  <a:pt x="83629" y="108015"/>
                  <a:pt x="54388" y="108015"/>
                </a:cubicBezTo>
                <a:cubicBezTo>
                  <a:pt x="24384" y="108015"/>
                  <a:pt x="0" y="83726"/>
                  <a:pt x="0" y="53817"/>
                </a:cubicBezTo>
                <a:close/>
              </a:path>
            </a:pathLst>
          </a:custGeom>
          <a:solidFill>
            <a:srgbClr val="000000"/>
          </a:solidFill>
          <a:ln w="9525" cap="flat">
            <a:noFill/>
            <a:prstDash val="solid"/>
            <a:miter/>
          </a:ln>
        </p:spPr>
        <p:txBody>
          <a:bodyPr rtlCol="0" anchor="ctr"/>
          <a:lstStyle/>
          <a:p>
            <a:endParaRPr lang="es-PE"/>
          </a:p>
        </p:txBody>
      </p:sp>
      <p:sp>
        <p:nvSpPr>
          <p:cNvPr id="51" name="Forma libre: forma 50">
            <a:extLst>
              <a:ext uri="{FF2B5EF4-FFF2-40B4-BE49-F238E27FC236}">
                <a16:creationId xmlns:a16="http://schemas.microsoft.com/office/drawing/2014/main" id="{9D47699C-0976-48AD-8D02-9B734051DA33}"/>
              </a:ext>
            </a:extLst>
          </p:cNvPr>
          <p:cNvSpPr/>
          <p:nvPr/>
        </p:nvSpPr>
        <p:spPr>
          <a:xfrm>
            <a:off x="4321944" y="998846"/>
            <a:ext cx="745310" cy="908479"/>
          </a:xfrm>
          <a:custGeom>
            <a:avLst/>
            <a:gdLst>
              <a:gd name="connsiteX0" fmla="*/ 132516 w 745310"/>
              <a:gd name="connsiteY0" fmla="*/ 67382 h 908479"/>
              <a:gd name="connsiteX1" fmla="*/ 32885 w 745310"/>
              <a:gd name="connsiteY1" fmla="*/ 228926 h 908479"/>
              <a:gd name="connsiteX2" fmla="*/ 55840 w 745310"/>
              <a:gd name="connsiteY2" fmla="*/ 293124 h 908479"/>
              <a:gd name="connsiteX3" fmla="*/ 108228 w 745310"/>
              <a:gd name="connsiteY3" fmla="*/ 398185 h 908479"/>
              <a:gd name="connsiteX4" fmla="*/ 117943 w 745310"/>
              <a:gd name="connsiteY4" fmla="*/ 407996 h 908479"/>
              <a:gd name="connsiteX5" fmla="*/ 131564 w 745310"/>
              <a:gd name="connsiteY5" fmla="*/ 423903 h 908479"/>
              <a:gd name="connsiteX6" fmla="*/ 167759 w 745310"/>
              <a:gd name="connsiteY6" fmla="*/ 492006 h 908479"/>
              <a:gd name="connsiteX7" fmla="*/ 290250 w 745310"/>
              <a:gd name="connsiteY7" fmla="*/ 561539 h 908479"/>
              <a:gd name="connsiteX8" fmla="*/ 399121 w 745310"/>
              <a:gd name="connsiteY8" fmla="*/ 495816 h 908479"/>
              <a:gd name="connsiteX9" fmla="*/ 436174 w 745310"/>
              <a:gd name="connsiteY9" fmla="*/ 427141 h 908479"/>
              <a:gd name="connsiteX10" fmla="*/ 455414 w 745310"/>
              <a:gd name="connsiteY10" fmla="*/ 406377 h 908479"/>
              <a:gd name="connsiteX11" fmla="*/ 460748 w 745310"/>
              <a:gd name="connsiteY11" fmla="*/ 399900 h 908479"/>
              <a:gd name="connsiteX12" fmla="*/ 519041 w 745310"/>
              <a:gd name="connsiteY12" fmla="*/ 282552 h 908479"/>
              <a:gd name="connsiteX13" fmla="*/ 537139 w 745310"/>
              <a:gd name="connsiteY13" fmla="*/ 164823 h 908479"/>
              <a:gd name="connsiteX14" fmla="*/ 451509 w 745310"/>
              <a:gd name="connsiteY14" fmla="*/ 71573 h 908479"/>
              <a:gd name="connsiteX15" fmla="*/ 430458 w 745310"/>
              <a:gd name="connsiteY15" fmla="*/ 77955 h 908479"/>
              <a:gd name="connsiteX16" fmla="*/ 423315 w 745310"/>
              <a:gd name="connsiteY16" fmla="*/ 79098 h 908479"/>
              <a:gd name="connsiteX17" fmla="*/ 409980 w 745310"/>
              <a:gd name="connsiteY17" fmla="*/ 85194 h 908479"/>
              <a:gd name="connsiteX18" fmla="*/ 361688 w 745310"/>
              <a:gd name="connsiteY18" fmla="*/ 52999 h 908479"/>
              <a:gd name="connsiteX19" fmla="*/ 369117 w 745310"/>
              <a:gd name="connsiteY19" fmla="*/ 20043 h 908479"/>
              <a:gd name="connsiteX20" fmla="*/ 419695 w 745310"/>
              <a:gd name="connsiteY20" fmla="*/ 7660 h 908479"/>
              <a:gd name="connsiteX21" fmla="*/ 432649 w 745310"/>
              <a:gd name="connsiteY21" fmla="*/ 19566 h 908479"/>
              <a:gd name="connsiteX22" fmla="*/ 447032 w 745310"/>
              <a:gd name="connsiteY22" fmla="*/ 28044 h 908479"/>
              <a:gd name="connsiteX23" fmla="*/ 455414 w 745310"/>
              <a:gd name="connsiteY23" fmla="*/ 35092 h 908479"/>
              <a:gd name="connsiteX24" fmla="*/ 467415 w 745310"/>
              <a:gd name="connsiteY24" fmla="*/ 46712 h 908479"/>
              <a:gd name="connsiteX25" fmla="*/ 567523 w 745310"/>
              <a:gd name="connsiteY25" fmla="*/ 168442 h 908479"/>
              <a:gd name="connsiteX26" fmla="*/ 549426 w 745310"/>
              <a:gd name="connsiteY26" fmla="*/ 285695 h 908479"/>
              <a:gd name="connsiteX27" fmla="*/ 489418 w 745310"/>
              <a:gd name="connsiteY27" fmla="*/ 407710 h 908479"/>
              <a:gd name="connsiteX28" fmla="*/ 485799 w 745310"/>
              <a:gd name="connsiteY28" fmla="*/ 426951 h 908479"/>
              <a:gd name="connsiteX29" fmla="*/ 484751 w 745310"/>
              <a:gd name="connsiteY29" fmla="*/ 437333 h 908479"/>
              <a:gd name="connsiteX30" fmla="*/ 425220 w 745310"/>
              <a:gd name="connsiteY30" fmla="*/ 542298 h 908479"/>
              <a:gd name="connsiteX31" fmla="*/ 304062 w 745310"/>
              <a:gd name="connsiteY31" fmla="*/ 609354 h 908479"/>
              <a:gd name="connsiteX32" fmla="*/ 300252 w 745310"/>
              <a:gd name="connsiteY32" fmla="*/ 610116 h 908479"/>
              <a:gd name="connsiteX33" fmla="*/ 297585 w 745310"/>
              <a:gd name="connsiteY33" fmla="*/ 611736 h 908479"/>
              <a:gd name="connsiteX34" fmla="*/ 297585 w 745310"/>
              <a:gd name="connsiteY34" fmla="*/ 639358 h 908479"/>
              <a:gd name="connsiteX35" fmla="*/ 300442 w 745310"/>
              <a:gd name="connsiteY35" fmla="*/ 738990 h 908479"/>
              <a:gd name="connsiteX36" fmla="*/ 437031 w 745310"/>
              <a:gd name="connsiteY36" fmla="*/ 877007 h 908479"/>
              <a:gd name="connsiteX37" fmla="*/ 610862 w 745310"/>
              <a:gd name="connsiteY37" fmla="*/ 795187 h 908479"/>
              <a:gd name="connsiteX38" fmla="*/ 633150 w 745310"/>
              <a:gd name="connsiteY38" fmla="*/ 716034 h 908479"/>
              <a:gd name="connsiteX39" fmla="*/ 633341 w 745310"/>
              <a:gd name="connsiteY39" fmla="*/ 538869 h 908479"/>
              <a:gd name="connsiteX40" fmla="*/ 632865 w 745310"/>
              <a:gd name="connsiteY40" fmla="*/ 532488 h 908479"/>
              <a:gd name="connsiteX41" fmla="*/ 562570 w 745310"/>
              <a:gd name="connsiteY41" fmla="*/ 482958 h 908479"/>
              <a:gd name="connsiteX42" fmla="*/ 551807 w 745310"/>
              <a:gd name="connsiteY42" fmla="*/ 420569 h 908479"/>
              <a:gd name="connsiteX43" fmla="*/ 646390 w 745310"/>
              <a:gd name="connsiteY43" fmla="*/ 338844 h 908479"/>
              <a:gd name="connsiteX44" fmla="*/ 743450 w 745310"/>
              <a:gd name="connsiteY44" fmla="*/ 418759 h 908479"/>
              <a:gd name="connsiteX45" fmla="*/ 726781 w 745310"/>
              <a:gd name="connsiteY45" fmla="*/ 492959 h 908479"/>
              <a:gd name="connsiteX46" fmla="*/ 662392 w 745310"/>
              <a:gd name="connsiteY46" fmla="*/ 532678 h 908479"/>
              <a:gd name="connsiteX47" fmla="*/ 662392 w 745310"/>
              <a:gd name="connsiteY47" fmla="*/ 570397 h 908479"/>
              <a:gd name="connsiteX48" fmla="*/ 662392 w 745310"/>
              <a:gd name="connsiteY48" fmla="*/ 710415 h 908479"/>
              <a:gd name="connsiteX49" fmla="*/ 459891 w 745310"/>
              <a:gd name="connsiteY49" fmla="*/ 908439 h 908479"/>
              <a:gd name="connsiteX50" fmla="*/ 268819 w 745310"/>
              <a:gd name="connsiteY50" fmla="*/ 715939 h 908479"/>
              <a:gd name="connsiteX51" fmla="*/ 268724 w 745310"/>
              <a:gd name="connsiteY51" fmla="*/ 618975 h 908479"/>
              <a:gd name="connsiteX52" fmla="*/ 261771 w 745310"/>
              <a:gd name="connsiteY52" fmla="*/ 608783 h 908479"/>
              <a:gd name="connsiteX53" fmla="*/ 122515 w 745310"/>
              <a:gd name="connsiteY53" fmla="*/ 511152 h 908479"/>
              <a:gd name="connsiteX54" fmla="*/ 86606 w 745310"/>
              <a:gd name="connsiteY54" fmla="*/ 441810 h 908479"/>
              <a:gd name="connsiteX55" fmla="*/ 83748 w 745310"/>
              <a:gd name="connsiteY55" fmla="*/ 428856 h 908479"/>
              <a:gd name="connsiteX56" fmla="*/ 78795 w 745310"/>
              <a:gd name="connsiteY56" fmla="*/ 404948 h 908479"/>
              <a:gd name="connsiteX57" fmla="*/ 21455 w 745310"/>
              <a:gd name="connsiteY57" fmla="*/ 288267 h 908479"/>
              <a:gd name="connsiteX58" fmla="*/ 4119 w 745310"/>
              <a:gd name="connsiteY58" fmla="*/ 159584 h 908479"/>
              <a:gd name="connsiteX59" fmla="*/ 110895 w 745310"/>
              <a:gd name="connsiteY59" fmla="*/ 43569 h 908479"/>
              <a:gd name="connsiteX60" fmla="*/ 123849 w 745310"/>
              <a:gd name="connsiteY60" fmla="*/ 39283 h 908479"/>
              <a:gd name="connsiteX61" fmla="*/ 131659 w 745310"/>
              <a:gd name="connsiteY61" fmla="*/ 31663 h 908479"/>
              <a:gd name="connsiteX62" fmla="*/ 145661 w 745310"/>
              <a:gd name="connsiteY62" fmla="*/ 24424 h 908479"/>
              <a:gd name="connsiteX63" fmla="*/ 159377 w 745310"/>
              <a:gd name="connsiteY63" fmla="*/ 20709 h 908479"/>
              <a:gd name="connsiteX64" fmla="*/ 176046 w 745310"/>
              <a:gd name="connsiteY64" fmla="*/ 7089 h 908479"/>
              <a:gd name="connsiteX65" fmla="*/ 224909 w 745310"/>
              <a:gd name="connsiteY65" fmla="*/ 20995 h 908479"/>
              <a:gd name="connsiteX66" fmla="*/ 229100 w 745310"/>
              <a:gd name="connsiteY66" fmla="*/ 64143 h 908479"/>
              <a:gd name="connsiteX67" fmla="*/ 184047 w 745310"/>
              <a:gd name="connsiteY67" fmla="*/ 87003 h 908479"/>
              <a:gd name="connsiteX68" fmla="*/ 169283 w 745310"/>
              <a:gd name="connsiteY68" fmla="*/ 79479 h 908479"/>
              <a:gd name="connsiteX69" fmla="*/ 148328 w 745310"/>
              <a:gd name="connsiteY69" fmla="*/ 76431 h 908479"/>
              <a:gd name="connsiteX70" fmla="*/ 132516 w 745310"/>
              <a:gd name="connsiteY70" fmla="*/ 67382 h 908479"/>
              <a:gd name="connsiteX71" fmla="*/ 715827 w 745310"/>
              <a:gd name="connsiteY71" fmla="*/ 436095 h 908479"/>
              <a:gd name="connsiteX72" fmla="*/ 648867 w 745310"/>
              <a:gd name="connsiteY72" fmla="*/ 367610 h 908479"/>
              <a:gd name="connsiteX73" fmla="*/ 579334 w 745310"/>
              <a:gd name="connsiteY73" fmla="*/ 435618 h 908479"/>
              <a:gd name="connsiteX74" fmla="*/ 646295 w 745310"/>
              <a:gd name="connsiteY74" fmla="*/ 504294 h 908479"/>
              <a:gd name="connsiteX75" fmla="*/ 715827 w 745310"/>
              <a:gd name="connsiteY75" fmla="*/ 436095 h 9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5310" h="908479">
                <a:moveTo>
                  <a:pt x="132516" y="67382"/>
                </a:moveTo>
                <a:cubicBezTo>
                  <a:pt x="57555" y="84908"/>
                  <a:pt x="15454" y="151964"/>
                  <a:pt x="32885" y="228926"/>
                </a:cubicBezTo>
                <a:cubicBezTo>
                  <a:pt x="37838" y="250929"/>
                  <a:pt x="46315" y="272550"/>
                  <a:pt x="55840" y="293124"/>
                </a:cubicBezTo>
                <a:cubicBezTo>
                  <a:pt x="72128" y="328653"/>
                  <a:pt x="90416" y="363324"/>
                  <a:pt x="108228" y="398185"/>
                </a:cubicBezTo>
                <a:cubicBezTo>
                  <a:pt x="110228" y="402090"/>
                  <a:pt x="114800" y="404567"/>
                  <a:pt x="117943" y="407996"/>
                </a:cubicBezTo>
                <a:cubicBezTo>
                  <a:pt x="122706" y="413139"/>
                  <a:pt x="128325" y="417902"/>
                  <a:pt x="131564" y="423903"/>
                </a:cubicBezTo>
                <a:cubicBezTo>
                  <a:pt x="143946" y="446477"/>
                  <a:pt x="153757" y="470575"/>
                  <a:pt x="167759" y="492006"/>
                </a:cubicBezTo>
                <a:cubicBezTo>
                  <a:pt x="196334" y="535726"/>
                  <a:pt x="235958" y="563539"/>
                  <a:pt x="290250" y="561539"/>
                </a:cubicBezTo>
                <a:cubicBezTo>
                  <a:pt x="337875" y="559824"/>
                  <a:pt x="373404" y="534107"/>
                  <a:pt x="399121" y="495816"/>
                </a:cubicBezTo>
                <a:cubicBezTo>
                  <a:pt x="413599" y="474290"/>
                  <a:pt x="424172" y="450192"/>
                  <a:pt x="436174" y="427141"/>
                </a:cubicBezTo>
                <a:cubicBezTo>
                  <a:pt x="440745" y="418378"/>
                  <a:pt x="444841" y="409710"/>
                  <a:pt x="455414" y="406377"/>
                </a:cubicBezTo>
                <a:cubicBezTo>
                  <a:pt x="457700" y="405710"/>
                  <a:pt x="459510" y="402376"/>
                  <a:pt x="460748" y="399900"/>
                </a:cubicBezTo>
                <a:cubicBezTo>
                  <a:pt x="480274" y="360847"/>
                  <a:pt x="500372" y="321985"/>
                  <a:pt x="519041" y="282552"/>
                </a:cubicBezTo>
                <a:cubicBezTo>
                  <a:pt x="536662" y="245309"/>
                  <a:pt x="546378" y="206256"/>
                  <a:pt x="537139" y="164823"/>
                </a:cubicBezTo>
                <a:cubicBezTo>
                  <a:pt x="526661" y="117674"/>
                  <a:pt x="495895" y="88718"/>
                  <a:pt x="451509" y="71573"/>
                </a:cubicBezTo>
                <a:cubicBezTo>
                  <a:pt x="446460" y="81098"/>
                  <a:pt x="439698" y="83289"/>
                  <a:pt x="430458" y="77955"/>
                </a:cubicBezTo>
                <a:cubicBezTo>
                  <a:pt x="428744" y="77002"/>
                  <a:pt x="425506" y="78145"/>
                  <a:pt x="423315" y="79098"/>
                </a:cubicBezTo>
                <a:cubicBezTo>
                  <a:pt x="418743" y="80907"/>
                  <a:pt x="414552" y="83384"/>
                  <a:pt x="409980" y="85194"/>
                </a:cubicBezTo>
                <a:cubicBezTo>
                  <a:pt x="384167" y="95576"/>
                  <a:pt x="361212" y="80812"/>
                  <a:pt x="361688" y="52999"/>
                </a:cubicBezTo>
                <a:cubicBezTo>
                  <a:pt x="361878" y="41950"/>
                  <a:pt x="364641" y="30139"/>
                  <a:pt x="369117" y="20043"/>
                </a:cubicBezTo>
                <a:cubicBezTo>
                  <a:pt x="378357" y="-1008"/>
                  <a:pt x="401217" y="-6056"/>
                  <a:pt x="419695" y="7660"/>
                </a:cubicBezTo>
                <a:cubicBezTo>
                  <a:pt x="424362" y="11089"/>
                  <a:pt x="427982" y="16042"/>
                  <a:pt x="432649" y="19566"/>
                </a:cubicBezTo>
                <a:cubicBezTo>
                  <a:pt x="437031" y="22900"/>
                  <a:pt x="442365" y="24996"/>
                  <a:pt x="447032" y="28044"/>
                </a:cubicBezTo>
                <a:cubicBezTo>
                  <a:pt x="450175" y="30044"/>
                  <a:pt x="455319" y="32616"/>
                  <a:pt x="455414" y="35092"/>
                </a:cubicBezTo>
                <a:cubicBezTo>
                  <a:pt x="455604" y="43664"/>
                  <a:pt x="461986" y="44427"/>
                  <a:pt x="467415" y="46712"/>
                </a:cubicBezTo>
                <a:cubicBezTo>
                  <a:pt x="522565" y="69287"/>
                  <a:pt x="557617" y="108911"/>
                  <a:pt x="567523" y="168442"/>
                </a:cubicBezTo>
                <a:cubicBezTo>
                  <a:pt x="574286" y="209209"/>
                  <a:pt x="566475" y="248643"/>
                  <a:pt x="549426" y="285695"/>
                </a:cubicBezTo>
                <a:cubicBezTo>
                  <a:pt x="530471" y="326843"/>
                  <a:pt x="509707" y="367134"/>
                  <a:pt x="489418" y="407710"/>
                </a:cubicBezTo>
                <a:cubicBezTo>
                  <a:pt x="486275" y="413901"/>
                  <a:pt x="483036" y="419426"/>
                  <a:pt x="485799" y="426951"/>
                </a:cubicBezTo>
                <a:cubicBezTo>
                  <a:pt x="486846" y="429903"/>
                  <a:pt x="486180" y="434285"/>
                  <a:pt x="484751" y="437333"/>
                </a:cubicBezTo>
                <a:cubicBezTo>
                  <a:pt x="468082" y="474099"/>
                  <a:pt x="452175" y="511437"/>
                  <a:pt x="425220" y="542298"/>
                </a:cubicBezTo>
                <a:cubicBezTo>
                  <a:pt x="393025" y="579255"/>
                  <a:pt x="353401" y="603258"/>
                  <a:pt x="304062" y="609354"/>
                </a:cubicBezTo>
                <a:cubicBezTo>
                  <a:pt x="302728" y="609545"/>
                  <a:pt x="301490" y="609831"/>
                  <a:pt x="300252" y="610116"/>
                </a:cubicBezTo>
                <a:cubicBezTo>
                  <a:pt x="299680" y="610307"/>
                  <a:pt x="299109" y="610783"/>
                  <a:pt x="297585" y="611736"/>
                </a:cubicBezTo>
                <a:cubicBezTo>
                  <a:pt x="297585" y="620499"/>
                  <a:pt x="297394" y="629928"/>
                  <a:pt x="297585" y="639358"/>
                </a:cubicBezTo>
                <a:cubicBezTo>
                  <a:pt x="298251" y="672600"/>
                  <a:pt x="296156" y="706224"/>
                  <a:pt x="300442" y="738990"/>
                </a:cubicBezTo>
                <a:cubicBezTo>
                  <a:pt x="309682" y="808903"/>
                  <a:pt x="366736" y="864719"/>
                  <a:pt x="437031" y="877007"/>
                </a:cubicBezTo>
                <a:cubicBezTo>
                  <a:pt x="505515" y="889008"/>
                  <a:pt x="576477" y="855576"/>
                  <a:pt x="610862" y="795187"/>
                </a:cubicBezTo>
                <a:cubicBezTo>
                  <a:pt x="624864" y="770613"/>
                  <a:pt x="632960" y="744228"/>
                  <a:pt x="633150" y="716034"/>
                </a:cubicBezTo>
                <a:cubicBezTo>
                  <a:pt x="633532" y="656979"/>
                  <a:pt x="633341" y="597924"/>
                  <a:pt x="633341" y="538869"/>
                </a:cubicBezTo>
                <a:cubicBezTo>
                  <a:pt x="633341" y="536964"/>
                  <a:pt x="633055" y="535059"/>
                  <a:pt x="632865" y="532488"/>
                </a:cubicBezTo>
                <a:cubicBezTo>
                  <a:pt x="602004" y="526582"/>
                  <a:pt x="578096" y="510390"/>
                  <a:pt x="562570" y="482958"/>
                </a:cubicBezTo>
                <a:cubicBezTo>
                  <a:pt x="551616" y="463622"/>
                  <a:pt x="548092" y="442381"/>
                  <a:pt x="551807" y="420569"/>
                </a:cubicBezTo>
                <a:cubicBezTo>
                  <a:pt x="559903" y="372944"/>
                  <a:pt x="599241" y="339321"/>
                  <a:pt x="646390" y="338844"/>
                </a:cubicBezTo>
                <a:cubicBezTo>
                  <a:pt x="694682" y="338368"/>
                  <a:pt x="734116" y="370467"/>
                  <a:pt x="743450" y="418759"/>
                </a:cubicBezTo>
                <a:cubicBezTo>
                  <a:pt x="748689" y="445715"/>
                  <a:pt x="742783" y="470670"/>
                  <a:pt x="726781" y="492959"/>
                </a:cubicBezTo>
                <a:cubicBezTo>
                  <a:pt x="711065" y="514866"/>
                  <a:pt x="689158" y="527535"/>
                  <a:pt x="662392" y="532678"/>
                </a:cubicBezTo>
                <a:cubicBezTo>
                  <a:pt x="662392" y="545727"/>
                  <a:pt x="662392" y="558110"/>
                  <a:pt x="662392" y="570397"/>
                </a:cubicBezTo>
                <a:cubicBezTo>
                  <a:pt x="662392" y="617069"/>
                  <a:pt x="662487" y="663742"/>
                  <a:pt x="662392" y="710415"/>
                </a:cubicBezTo>
                <a:cubicBezTo>
                  <a:pt x="662107" y="822714"/>
                  <a:pt x="572095" y="910630"/>
                  <a:pt x="459891" y="908439"/>
                </a:cubicBezTo>
                <a:cubicBezTo>
                  <a:pt x="356259" y="906439"/>
                  <a:pt x="269962" y="819666"/>
                  <a:pt x="268819" y="715939"/>
                </a:cubicBezTo>
                <a:cubicBezTo>
                  <a:pt x="268438" y="683649"/>
                  <a:pt x="268724" y="651360"/>
                  <a:pt x="268724" y="618975"/>
                </a:cubicBezTo>
                <a:cubicBezTo>
                  <a:pt x="268724" y="613831"/>
                  <a:pt x="268915" y="609926"/>
                  <a:pt x="261771" y="608783"/>
                </a:cubicBezTo>
                <a:cubicBezTo>
                  <a:pt x="199573" y="598877"/>
                  <a:pt x="154233" y="564206"/>
                  <a:pt x="122515" y="511152"/>
                </a:cubicBezTo>
                <a:cubicBezTo>
                  <a:pt x="109180" y="488863"/>
                  <a:pt x="98322" y="465051"/>
                  <a:pt x="86606" y="441810"/>
                </a:cubicBezTo>
                <a:cubicBezTo>
                  <a:pt x="84606" y="437904"/>
                  <a:pt x="82415" y="432380"/>
                  <a:pt x="83748" y="428856"/>
                </a:cubicBezTo>
                <a:cubicBezTo>
                  <a:pt x="87273" y="419331"/>
                  <a:pt x="82510" y="412473"/>
                  <a:pt x="78795" y="404948"/>
                </a:cubicBezTo>
                <a:cubicBezTo>
                  <a:pt x="59650" y="366086"/>
                  <a:pt x="39457" y="327700"/>
                  <a:pt x="21455" y="288267"/>
                </a:cubicBezTo>
                <a:cubicBezTo>
                  <a:pt x="2786" y="247404"/>
                  <a:pt x="-5691" y="204447"/>
                  <a:pt x="4119" y="159584"/>
                </a:cubicBezTo>
                <a:cubicBezTo>
                  <a:pt x="17073" y="100338"/>
                  <a:pt x="55364" y="63858"/>
                  <a:pt x="110895" y="43569"/>
                </a:cubicBezTo>
                <a:cubicBezTo>
                  <a:pt x="115181" y="42045"/>
                  <a:pt x="119848" y="41379"/>
                  <a:pt x="123849" y="39283"/>
                </a:cubicBezTo>
                <a:cubicBezTo>
                  <a:pt x="126992" y="37569"/>
                  <a:pt x="130231" y="34806"/>
                  <a:pt x="131659" y="31663"/>
                </a:cubicBezTo>
                <a:cubicBezTo>
                  <a:pt x="134612" y="25091"/>
                  <a:pt x="139946" y="22138"/>
                  <a:pt x="145661" y="24424"/>
                </a:cubicBezTo>
                <a:cubicBezTo>
                  <a:pt x="152043" y="26901"/>
                  <a:pt x="155376" y="24234"/>
                  <a:pt x="159377" y="20709"/>
                </a:cubicBezTo>
                <a:cubicBezTo>
                  <a:pt x="164806" y="16042"/>
                  <a:pt x="170045" y="11089"/>
                  <a:pt x="176046" y="7089"/>
                </a:cubicBezTo>
                <a:cubicBezTo>
                  <a:pt x="194619" y="-5389"/>
                  <a:pt x="215860" y="802"/>
                  <a:pt x="224909" y="20995"/>
                </a:cubicBezTo>
                <a:cubicBezTo>
                  <a:pt x="231100" y="34806"/>
                  <a:pt x="232339" y="49380"/>
                  <a:pt x="229100" y="64143"/>
                </a:cubicBezTo>
                <a:cubicBezTo>
                  <a:pt x="224528" y="84622"/>
                  <a:pt x="204621" y="94623"/>
                  <a:pt x="184047" y="87003"/>
                </a:cubicBezTo>
                <a:cubicBezTo>
                  <a:pt x="178903" y="85098"/>
                  <a:pt x="174045" y="82241"/>
                  <a:pt x="169283" y="79479"/>
                </a:cubicBezTo>
                <a:cubicBezTo>
                  <a:pt x="162711" y="75669"/>
                  <a:pt x="156996" y="71192"/>
                  <a:pt x="148328" y="76431"/>
                </a:cubicBezTo>
                <a:cubicBezTo>
                  <a:pt x="142232" y="79860"/>
                  <a:pt x="137755" y="76335"/>
                  <a:pt x="132516" y="67382"/>
                </a:cubicBezTo>
                <a:close/>
                <a:moveTo>
                  <a:pt x="715827" y="436095"/>
                </a:moveTo>
                <a:cubicBezTo>
                  <a:pt x="716208" y="398661"/>
                  <a:pt x="686205" y="367991"/>
                  <a:pt x="648867" y="367610"/>
                </a:cubicBezTo>
                <a:cubicBezTo>
                  <a:pt x="610386" y="367134"/>
                  <a:pt x="579525" y="397328"/>
                  <a:pt x="579334" y="435618"/>
                </a:cubicBezTo>
                <a:cubicBezTo>
                  <a:pt x="579144" y="472861"/>
                  <a:pt x="609433" y="503913"/>
                  <a:pt x="646295" y="504294"/>
                </a:cubicBezTo>
                <a:cubicBezTo>
                  <a:pt x="684681" y="504675"/>
                  <a:pt x="715542" y="474480"/>
                  <a:pt x="715827" y="436095"/>
                </a:cubicBezTo>
                <a:close/>
              </a:path>
            </a:pathLst>
          </a:custGeom>
          <a:solidFill>
            <a:srgbClr val="6CAEDF"/>
          </a:solidFill>
          <a:ln w="9525" cap="flat">
            <a:noFill/>
            <a:prstDash val="solid"/>
            <a:miter/>
          </a:ln>
        </p:spPr>
        <p:txBody>
          <a:bodyPr rtlCol="0" anchor="ctr"/>
          <a:lstStyle/>
          <a:p>
            <a:endParaRPr lang="es-PE"/>
          </a:p>
        </p:txBody>
      </p:sp>
      <p:sp>
        <p:nvSpPr>
          <p:cNvPr id="52" name="Forma libre: forma 51">
            <a:extLst>
              <a:ext uri="{FF2B5EF4-FFF2-40B4-BE49-F238E27FC236}">
                <a16:creationId xmlns:a16="http://schemas.microsoft.com/office/drawing/2014/main" id="{85782A05-7F7A-465A-87DC-1AC10E31328A}"/>
              </a:ext>
            </a:extLst>
          </p:cNvPr>
          <p:cNvSpPr/>
          <p:nvPr/>
        </p:nvSpPr>
        <p:spPr>
          <a:xfrm>
            <a:off x="4925090" y="1389981"/>
            <a:ext cx="89060" cy="89262"/>
          </a:xfrm>
          <a:custGeom>
            <a:avLst/>
            <a:gdLst>
              <a:gd name="connsiteX0" fmla="*/ 44768 w 89060"/>
              <a:gd name="connsiteY0" fmla="*/ 1 h 89262"/>
              <a:gd name="connsiteX1" fmla="*/ 89059 w 89060"/>
              <a:gd name="connsiteY1" fmla="*/ 44864 h 89262"/>
              <a:gd name="connsiteX2" fmla="*/ 43339 w 89060"/>
              <a:gd name="connsiteY2" fmla="*/ 89251 h 89262"/>
              <a:gd name="connsiteX3" fmla="*/ 0 w 89060"/>
              <a:gd name="connsiteY3" fmla="*/ 44388 h 89262"/>
              <a:gd name="connsiteX4" fmla="*/ 44768 w 89060"/>
              <a:gd name="connsiteY4" fmla="*/ 1 h 8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262">
                <a:moveTo>
                  <a:pt x="44768" y="1"/>
                </a:moveTo>
                <a:cubicBezTo>
                  <a:pt x="69914" y="287"/>
                  <a:pt x="89250" y="19813"/>
                  <a:pt x="89059" y="44864"/>
                </a:cubicBezTo>
                <a:cubicBezTo>
                  <a:pt x="88868" y="70391"/>
                  <a:pt x="68771" y="89822"/>
                  <a:pt x="43339" y="89251"/>
                </a:cubicBezTo>
                <a:cubicBezTo>
                  <a:pt x="18955" y="88774"/>
                  <a:pt x="-95" y="69058"/>
                  <a:pt x="0" y="44388"/>
                </a:cubicBezTo>
                <a:cubicBezTo>
                  <a:pt x="95" y="19432"/>
                  <a:pt x="19812" y="-189"/>
                  <a:pt x="44768" y="1"/>
                </a:cubicBezTo>
                <a:close/>
              </a:path>
            </a:pathLst>
          </a:custGeom>
          <a:solidFill>
            <a:srgbClr val="6CAEDF"/>
          </a:solidFill>
          <a:ln w="9525" cap="flat">
            <a:noFill/>
            <a:prstDash val="solid"/>
            <a:miter/>
          </a:ln>
        </p:spPr>
        <p:txBody>
          <a:bodyPr rtlCol="0" anchor="ctr"/>
          <a:lstStyle/>
          <a:p>
            <a:endParaRPr lang="es-PE"/>
          </a:p>
        </p:txBody>
      </p:sp>
      <p:grpSp>
        <p:nvGrpSpPr>
          <p:cNvPr id="104" name="Grupo 103">
            <a:extLst>
              <a:ext uri="{FF2B5EF4-FFF2-40B4-BE49-F238E27FC236}">
                <a16:creationId xmlns:a16="http://schemas.microsoft.com/office/drawing/2014/main" id="{10F4643B-4560-4625-A103-CED1F860FB8B}"/>
              </a:ext>
            </a:extLst>
          </p:cNvPr>
          <p:cNvGrpSpPr/>
          <p:nvPr/>
        </p:nvGrpSpPr>
        <p:grpSpPr>
          <a:xfrm>
            <a:off x="4480845" y="2650706"/>
            <a:ext cx="1554003" cy="1354990"/>
            <a:chOff x="4480845" y="2650706"/>
            <a:chExt cx="1554003" cy="1354990"/>
          </a:xfrm>
        </p:grpSpPr>
        <p:sp>
          <p:nvSpPr>
            <p:cNvPr id="34" name="Forma libre: forma 33">
              <a:extLst>
                <a:ext uri="{FF2B5EF4-FFF2-40B4-BE49-F238E27FC236}">
                  <a16:creationId xmlns:a16="http://schemas.microsoft.com/office/drawing/2014/main" id="{D8366579-5047-42A3-B0F0-DA85DD3AB185}"/>
                </a:ext>
              </a:extLst>
            </p:cNvPr>
            <p:cNvSpPr/>
            <p:nvPr/>
          </p:nvSpPr>
          <p:spPr>
            <a:xfrm>
              <a:off x="5115872" y="3212029"/>
              <a:ext cx="918976" cy="714904"/>
            </a:xfrm>
            <a:custGeom>
              <a:avLst/>
              <a:gdLst>
                <a:gd name="connsiteX0" fmla="*/ 918881 w 918976"/>
                <a:gd name="connsiteY0" fmla="*/ 383944 h 714904"/>
                <a:gd name="connsiteX1" fmla="*/ 895831 w 918976"/>
                <a:gd name="connsiteY1" fmla="*/ 430997 h 714904"/>
                <a:gd name="connsiteX2" fmla="*/ 809057 w 918976"/>
                <a:gd name="connsiteY2" fmla="*/ 481194 h 714904"/>
                <a:gd name="connsiteX3" fmla="*/ 794865 w 918976"/>
                <a:gd name="connsiteY3" fmla="*/ 492529 h 714904"/>
                <a:gd name="connsiteX4" fmla="*/ 509211 w 918976"/>
                <a:gd name="connsiteY4" fmla="*/ 711032 h 714904"/>
                <a:gd name="connsiteX5" fmla="*/ 237653 w 918976"/>
                <a:gd name="connsiteY5" fmla="*/ 640547 h 714904"/>
                <a:gd name="connsiteX6" fmla="*/ 125258 w 918976"/>
                <a:gd name="connsiteY6" fmla="*/ 493386 h 714904"/>
                <a:gd name="connsiteX7" fmla="*/ 108970 w 918976"/>
                <a:gd name="connsiteY7" fmla="*/ 481099 h 714904"/>
                <a:gd name="connsiteX8" fmla="*/ 671 w 918976"/>
                <a:gd name="connsiteY8" fmla="*/ 374609 h 714904"/>
                <a:gd name="connsiteX9" fmla="*/ 98969 w 918976"/>
                <a:gd name="connsiteY9" fmla="*/ 244879 h 714904"/>
                <a:gd name="connsiteX10" fmla="*/ 124782 w 918976"/>
                <a:gd name="connsiteY10" fmla="*/ 223543 h 714904"/>
                <a:gd name="connsiteX11" fmla="*/ 366336 w 918976"/>
                <a:gd name="connsiteY11" fmla="*/ 12278 h 714904"/>
                <a:gd name="connsiteX12" fmla="*/ 755051 w 918976"/>
                <a:gd name="connsiteY12" fmla="*/ 149819 h 714904"/>
                <a:gd name="connsiteX13" fmla="*/ 799914 w 918976"/>
                <a:gd name="connsiteY13" fmla="*/ 234687 h 714904"/>
                <a:gd name="connsiteX14" fmla="*/ 809629 w 918976"/>
                <a:gd name="connsiteY14" fmla="*/ 242593 h 714904"/>
                <a:gd name="connsiteX15" fmla="*/ 917452 w 918976"/>
                <a:gd name="connsiteY15" fmla="*/ 336414 h 714904"/>
                <a:gd name="connsiteX16" fmla="*/ 918976 w 918976"/>
                <a:gd name="connsiteY16" fmla="*/ 339557 h 714904"/>
                <a:gd name="connsiteX17" fmla="*/ 918881 w 918976"/>
                <a:gd name="connsiteY17" fmla="*/ 383944 h 714904"/>
                <a:gd name="connsiteX18" fmla="*/ 409960 w 918976"/>
                <a:gd name="connsiteY18" fmla="*/ 39043 h 714904"/>
                <a:gd name="connsiteX19" fmla="*/ 403388 w 918976"/>
                <a:gd name="connsiteY19" fmla="*/ 39043 h 714904"/>
                <a:gd name="connsiteX20" fmla="*/ 185932 w 918976"/>
                <a:gd name="connsiteY20" fmla="*/ 180109 h 714904"/>
                <a:gd name="connsiteX21" fmla="*/ 147165 w 918976"/>
                <a:gd name="connsiteY21" fmla="*/ 261166 h 714904"/>
                <a:gd name="connsiteX22" fmla="*/ 125925 w 918976"/>
                <a:gd name="connsiteY22" fmla="*/ 276406 h 714904"/>
                <a:gd name="connsiteX23" fmla="*/ 107446 w 918976"/>
                <a:gd name="connsiteY23" fmla="*/ 277645 h 714904"/>
                <a:gd name="connsiteX24" fmla="*/ 35246 w 918976"/>
                <a:gd name="connsiteY24" fmla="*/ 373752 h 714904"/>
                <a:gd name="connsiteX25" fmla="*/ 127449 w 918976"/>
                <a:gd name="connsiteY25" fmla="*/ 448047 h 714904"/>
                <a:gd name="connsiteX26" fmla="*/ 150785 w 918976"/>
                <a:gd name="connsiteY26" fmla="*/ 464620 h 714904"/>
                <a:gd name="connsiteX27" fmla="*/ 242415 w 918976"/>
                <a:gd name="connsiteY27" fmla="*/ 599875 h 714904"/>
                <a:gd name="connsiteX28" fmla="*/ 557979 w 918976"/>
                <a:gd name="connsiteY28" fmla="*/ 665598 h 714904"/>
                <a:gd name="connsiteX29" fmla="*/ 768767 w 918976"/>
                <a:gd name="connsiteY29" fmla="*/ 465001 h 714904"/>
                <a:gd name="connsiteX30" fmla="*/ 792865 w 918976"/>
                <a:gd name="connsiteY30" fmla="*/ 448047 h 714904"/>
                <a:gd name="connsiteX31" fmla="*/ 844109 w 918976"/>
                <a:gd name="connsiteY31" fmla="*/ 433759 h 714904"/>
                <a:gd name="connsiteX32" fmla="*/ 881638 w 918976"/>
                <a:gd name="connsiteY32" fmla="*/ 335747 h 714904"/>
                <a:gd name="connsiteX33" fmla="*/ 794294 w 918976"/>
                <a:gd name="connsiteY33" fmla="*/ 276406 h 714904"/>
                <a:gd name="connsiteX34" fmla="*/ 772958 w 918976"/>
                <a:gd name="connsiteY34" fmla="*/ 262404 h 714904"/>
                <a:gd name="connsiteX35" fmla="*/ 758766 w 918976"/>
                <a:gd name="connsiteY35" fmla="*/ 225257 h 714904"/>
                <a:gd name="connsiteX36" fmla="*/ 443965 w 918976"/>
                <a:gd name="connsiteY36" fmla="*/ 35424 h 714904"/>
                <a:gd name="connsiteX37" fmla="*/ 434249 w 918976"/>
                <a:gd name="connsiteY37" fmla="*/ 39996 h 714904"/>
                <a:gd name="connsiteX38" fmla="*/ 420724 w 918976"/>
                <a:gd name="connsiteY38" fmla="*/ 111624 h 714904"/>
                <a:gd name="connsiteX39" fmla="*/ 448727 w 918976"/>
                <a:gd name="connsiteY39" fmla="*/ 137722 h 714904"/>
                <a:gd name="connsiteX40" fmla="*/ 513211 w 918976"/>
                <a:gd name="connsiteY40" fmla="*/ 103242 h 714904"/>
                <a:gd name="connsiteX41" fmla="*/ 495875 w 918976"/>
                <a:gd name="connsiteY41" fmla="*/ 77524 h 714904"/>
                <a:gd name="connsiteX42" fmla="*/ 466063 w 918976"/>
                <a:gd name="connsiteY42" fmla="*/ 77334 h 714904"/>
                <a:gd name="connsiteX43" fmla="*/ 488351 w 918976"/>
                <a:gd name="connsiteY43" fmla="*/ 66190 h 714904"/>
                <a:gd name="connsiteX44" fmla="*/ 538262 w 918976"/>
                <a:gd name="connsiteY44" fmla="*/ 102385 h 714904"/>
                <a:gd name="connsiteX45" fmla="*/ 533404 w 918976"/>
                <a:gd name="connsiteY45" fmla="*/ 128102 h 714904"/>
                <a:gd name="connsiteX46" fmla="*/ 435678 w 918976"/>
                <a:gd name="connsiteY46" fmla="*/ 169726 h 714904"/>
                <a:gd name="connsiteX47" fmla="*/ 401959 w 918976"/>
                <a:gd name="connsiteY47" fmla="*/ 48473 h 714904"/>
                <a:gd name="connsiteX48" fmla="*/ 409960 w 918976"/>
                <a:gd name="connsiteY48" fmla="*/ 39043 h 7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8976" h="714904">
                  <a:moveTo>
                    <a:pt x="918881" y="383944"/>
                  </a:moveTo>
                  <a:cubicBezTo>
                    <a:pt x="911356" y="399755"/>
                    <a:pt x="905641" y="416805"/>
                    <a:pt x="895831" y="430997"/>
                  </a:cubicBezTo>
                  <a:cubicBezTo>
                    <a:pt x="875161" y="460810"/>
                    <a:pt x="845158" y="477193"/>
                    <a:pt x="809057" y="481194"/>
                  </a:cubicBezTo>
                  <a:cubicBezTo>
                    <a:pt x="800961" y="482051"/>
                    <a:pt x="797913" y="485671"/>
                    <a:pt x="794865" y="492529"/>
                  </a:cubicBezTo>
                  <a:cubicBezTo>
                    <a:pt x="739906" y="617878"/>
                    <a:pt x="644751" y="692077"/>
                    <a:pt x="509211" y="711032"/>
                  </a:cubicBezTo>
                  <a:cubicBezTo>
                    <a:pt x="409770" y="724843"/>
                    <a:pt x="318234" y="701793"/>
                    <a:pt x="237653" y="640547"/>
                  </a:cubicBezTo>
                  <a:cubicBezTo>
                    <a:pt x="186790" y="601876"/>
                    <a:pt x="149261" y="552536"/>
                    <a:pt x="125258" y="493386"/>
                  </a:cubicBezTo>
                  <a:cubicBezTo>
                    <a:pt x="121924" y="485099"/>
                    <a:pt x="117733" y="481956"/>
                    <a:pt x="108970" y="481099"/>
                  </a:cubicBezTo>
                  <a:cubicBezTo>
                    <a:pt x="54487" y="475860"/>
                    <a:pt x="6005" y="428140"/>
                    <a:pt x="671" y="374609"/>
                  </a:cubicBezTo>
                  <a:cubicBezTo>
                    <a:pt x="-6473" y="303362"/>
                    <a:pt x="44581" y="253642"/>
                    <a:pt x="98969" y="244879"/>
                  </a:cubicBezTo>
                  <a:cubicBezTo>
                    <a:pt x="113733" y="242497"/>
                    <a:pt x="119352" y="236401"/>
                    <a:pt x="124782" y="223543"/>
                  </a:cubicBezTo>
                  <a:cubicBezTo>
                    <a:pt x="171264" y="114386"/>
                    <a:pt x="251273" y="41615"/>
                    <a:pt x="366336" y="12278"/>
                  </a:cubicBezTo>
                  <a:cubicBezTo>
                    <a:pt x="513782" y="-25250"/>
                    <a:pt x="663801" y="23994"/>
                    <a:pt x="755051" y="149819"/>
                  </a:cubicBezTo>
                  <a:cubicBezTo>
                    <a:pt x="774005" y="175918"/>
                    <a:pt x="788960" y="204302"/>
                    <a:pt x="799914" y="234687"/>
                  </a:cubicBezTo>
                  <a:cubicBezTo>
                    <a:pt x="801724" y="239735"/>
                    <a:pt x="803819" y="242116"/>
                    <a:pt x="809629" y="242593"/>
                  </a:cubicBezTo>
                  <a:cubicBezTo>
                    <a:pt x="862493" y="247355"/>
                    <a:pt x="904689" y="284217"/>
                    <a:pt x="917452" y="336414"/>
                  </a:cubicBezTo>
                  <a:cubicBezTo>
                    <a:pt x="917738" y="337557"/>
                    <a:pt x="918405" y="338509"/>
                    <a:pt x="918976" y="339557"/>
                  </a:cubicBezTo>
                  <a:cubicBezTo>
                    <a:pt x="918881" y="354416"/>
                    <a:pt x="918881" y="369180"/>
                    <a:pt x="918881" y="383944"/>
                  </a:cubicBezTo>
                  <a:close/>
                  <a:moveTo>
                    <a:pt x="409960" y="39043"/>
                  </a:moveTo>
                  <a:cubicBezTo>
                    <a:pt x="406721" y="39043"/>
                    <a:pt x="405007" y="38758"/>
                    <a:pt x="403388" y="39043"/>
                  </a:cubicBezTo>
                  <a:cubicBezTo>
                    <a:pt x="311471" y="56188"/>
                    <a:pt x="238415" y="102385"/>
                    <a:pt x="185932" y="180109"/>
                  </a:cubicBezTo>
                  <a:cubicBezTo>
                    <a:pt x="168978" y="205159"/>
                    <a:pt x="156309" y="232305"/>
                    <a:pt x="147165" y="261166"/>
                  </a:cubicBezTo>
                  <a:cubicBezTo>
                    <a:pt x="143165" y="273739"/>
                    <a:pt x="138307" y="276787"/>
                    <a:pt x="125925" y="276406"/>
                  </a:cubicBezTo>
                  <a:cubicBezTo>
                    <a:pt x="119828" y="276216"/>
                    <a:pt x="113542" y="276692"/>
                    <a:pt x="107446" y="277645"/>
                  </a:cubicBezTo>
                  <a:cubicBezTo>
                    <a:pt x="60869" y="284693"/>
                    <a:pt x="27912" y="328699"/>
                    <a:pt x="35246" y="373752"/>
                  </a:cubicBezTo>
                  <a:cubicBezTo>
                    <a:pt x="42200" y="416900"/>
                    <a:pt x="79538" y="446999"/>
                    <a:pt x="127449" y="448047"/>
                  </a:cubicBezTo>
                  <a:cubicBezTo>
                    <a:pt x="142403" y="448333"/>
                    <a:pt x="145832" y="450809"/>
                    <a:pt x="150785" y="464620"/>
                  </a:cubicBezTo>
                  <a:cubicBezTo>
                    <a:pt x="169835" y="517484"/>
                    <a:pt x="199457" y="563490"/>
                    <a:pt x="242415" y="599875"/>
                  </a:cubicBezTo>
                  <a:cubicBezTo>
                    <a:pt x="335570" y="678742"/>
                    <a:pt x="442536" y="699126"/>
                    <a:pt x="557979" y="665598"/>
                  </a:cubicBezTo>
                  <a:cubicBezTo>
                    <a:pt x="661325" y="635594"/>
                    <a:pt x="731048" y="566062"/>
                    <a:pt x="768767" y="465001"/>
                  </a:cubicBezTo>
                  <a:cubicBezTo>
                    <a:pt x="774005" y="451000"/>
                    <a:pt x="777434" y="448142"/>
                    <a:pt x="792865" y="448047"/>
                  </a:cubicBezTo>
                  <a:cubicBezTo>
                    <a:pt x="811344" y="448047"/>
                    <a:pt x="828298" y="443379"/>
                    <a:pt x="844109" y="433759"/>
                  </a:cubicBezTo>
                  <a:cubicBezTo>
                    <a:pt x="877924" y="412995"/>
                    <a:pt x="893354" y="372990"/>
                    <a:pt x="881638" y="335747"/>
                  </a:cubicBezTo>
                  <a:cubicBezTo>
                    <a:pt x="870494" y="300219"/>
                    <a:pt x="831822" y="273930"/>
                    <a:pt x="794294" y="276406"/>
                  </a:cubicBezTo>
                  <a:cubicBezTo>
                    <a:pt x="782197" y="277168"/>
                    <a:pt x="777149" y="273739"/>
                    <a:pt x="772958" y="262404"/>
                  </a:cubicBezTo>
                  <a:cubicBezTo>
                    <a:pt x="768386" y="249927"/>
                    <a:pt x="764290" y="237354"/>
                    <a:pt x="758766" y="225257"/>
                  </a:cubicBezTo>
                  <a:cubicBezTo>
                    <a:pt x="703425" y="103432"/>
                    <a:pt x="577886" y="27709"/>
                    <a:pt x="443965" y="35424"/>
                  </a:cubicBezTo>
                  <a:cubicBezTo>
                    <a:pt x="440630" y="35614"/>
                    <a:pt x="436725" y="37615"/>
                    <a:pt x="434249" y="39996"/>
                  </a:cubicBezTo>
                  <a:cubicBezTo>
                    <a:pt x="412913" y="60570"/>
                    <a:pt x="411008" y="85144"/>
                    <a:pt x="420724" y="111624"/>
                  </a:cubicBezTo>
                  <a:cubicBezTo>
                    <a:pt x="425581" y="124959"/>
                    <a:pt x="435011" y="133531"/>
                    <a:pt x="448727" y="137722"/>
                  </a:cubicBezTo>
                  <a:cubicBezTo>
                    <a:pt x="475397" y="145819"/>
                    <a:pt x="507687" y="128674"/>
                    <a:pt x="513211" y="103242"/>
                  </a:cubicBezTo>
                  <a:cubicBezTo>
                    <a:pt x="516450" y="88383"/>
                    <a:pt x="510925" y="79429"/>
                    <a:pt x="495875" y="77524"/>
                  </a:cubicBezTo>
                  <a:cubicBezTo>
                    <a:pt x="486827" y="76381"/>
                    <a:pt x="477492" y="77334"/>
                    <a:pt x="466063" y="77334"/>
                  </a:cubicBezTo>
                  <a:cubicBezTo>
                    <a:pt x="474159" y="73143"/>
                    <a:pt x="480922" y="68476"/>
                    <a:pt x="488351" y="66190"/>
                  </a:cubicBezTo>
                  <a:cubicBezTo>
                    <a:pt x="515878" y="57617"/>
                    <a:pt x="538072" y="73714"/>
                    <a:pt x="538262" y="102385"/>
                  </a:cubicBezTo>
                  <a:cubicBezTo>
                    <a:pt x="538357" y="110957"/>
                    <a:pt x="536643" y="120196"/>
                    <a:pt x="533404" y="128102"/>
                  </a:cubicBezTo>
                  <a:cubicBezTo>
                    <a:pt x="518831" y="164202"/>
                    <a:pt x="473682" y="182585"/>
                    <a:pt x="435678" y="169726"/>
                  </a:cubicBezTo>
                  <a:cubicBezTo>
                    <a:pt x="380052" y="150867"/>
                    <a:pt x="377766" y="78001"/>
                    <a:pt x="401959" y="48473"/>
                  </a:cubicBezTo>
                  <a:cubicBezTo>
                    <a:pt x="404150" y="45520"/>
                    <a:pt x="406721" y="42853"/>
                    <a:pt x="409960" y="39043"/>
                  </a:cubicBezTo>
                  <a:close/>
                </a:path>
              </a:pathLst>
            </a:custGeom>
            <a:solidFill>
              <a:srgbClr val="6CAEDF"/>
            </a:solidFill>
            <a:ln w="9525" cap="flat">
              <a:noFill/>
              <a:prstDash val="solid"/>
              <a:miter/>
            </a:ln>
          </p:spPr>
          <p:txBody>
            <a:bodyPr rtlCol="0" anchor="ctr"/>
            <a:lstStyle/>
            <a:p>
              <a:endParaRPr lang="es-PE"/>
            </a:p>
          </p:txBody>
        </p:sp>
        <p:sp>
          <p:nvSpPr>
            <p:cNvPr id="35" name="Forma libre: forma 34">
              <a:extLst>
                <a:ext uri="{FF2B5EF4-FFF2-40B4-BE49-F238E27FC236}">
                  <a16:creationId xmlns:a16="http://schemas.microsoft.com/office/drawing/2014/main" id="{615F84D6-E27D-4E0C-A088-A2A436FFF314}"/>
                </a:ext>
              </a:extLst>
            </p:cNvPr>
            <p:cNvSpPr/>
            <p:nvPr/>
          </p:nvSpPr>
          <p:spPr>
            <a:xfrm>
              <a:off x="4480845" y="2650706"/>
              <a:ext cx="646271" cy="1354990"/>
            </a:xfrm>
            <a:custGeom>
              <a:avLst/>
              <a:gdLst>
                <a:gd name="connsiteX0" fmla="*/ 0 w 646271"/>
                <a:gd name="connsiteY0" fmla="*/ 548836 h 1354990"/>
                <a:gd name="connsiteX1" fmla="*/ 14383 w 646271"/>
                <a:gd name="connsiteY1" fmla="*/ 502830 h 1354990"/>
                <a:gd name="connsiteX2" fmla="*/ 141256 w 646271"/>
                <a:gd name="connsiteY2" fmla="*/ 421677 h 1354990"/>
                <a:gd name="connsiteX3" fmla="*/ 400431 w 646271"/>
                <a:gd name="connsiteY3" fmla="*/ 419677 h 1354990"/>
                <a:gd name="connsiteX4" fmla="*/ 412052 w 646271"/>
                <a:gd name="connsiteY4" fmla="*/ 419677 h 1354990"/>
                <a:gd name="connsiteX5" fmla="*/ 412052 w 646271"/>
                <a:gd name="connsiteY5" fmla="*/ 382815 h 1354990"/>
                <a:gd name="connsiteX6" fmla="*/ 416528 w 646271"/>
                <a:gd name="connsiteY6" fmla="*/ 146691 h 1354990"/>
                <a:gd name="connsiteX7" fmla="*/ 490252 w 646271"/>
                <a:gd name="connsiteY7" fmla="*/ 19437 h 1354990"/>
                <a:gd name="connsiteX8" fmla="*/ 537496 w 646271"/>
                <a:gd name="connsiteY8" fmla="*/ 2958 h 1354990"/>
                <a:gd name="connsiteX9" fmla="*/ 558927 w 646271"/>
                <a:gd name="connsiteY9" fmla="*/ 387 h 1354990"/>
                <a:gd name="connsiteX10" fmla="*/ 568262 w 646271"/>
                <a:gd name="connsiteY10" fmla="*/ 33534 h 1354990"/>
                <a:gd name="connsiteX11" fmla="*/ 567309 w 646271"/>
                <a:gd name="connsiteY11" fmla="*/ 35343 h 1354990"/>
                <a:gd name="connsiteX12" fmla="*/ 551212 w 646271"/>
                <a:gd name="connsiteY12" fmla="*/ 33438 h 1354990"/>
                <a:gd name="connsiteX13" fmla="*/ 541211 w 646271"/>
                <a:gd name="connsiteY13" fmla="*/ 32772 h 1354990"/>
                <a:gd name="connsiteX14" fmla="*/ 500444 w 646271"/>
                <a:gd name="connsiteY14" fmla="*/ 53536 h 1354990"/>
                <a:gd name="connsiteX15" fmla="*/ 451199 w 646271"/>
                <a:gd name="connsiteY15" fmla="*/ 142500 h 1354990"/>
                <a:gd name="connsiteX16" fmla="*/ 445294 w 646271"/>
                <a:gd name="connsiteY16" fmla="*/ 434346 h 1354990"/>
                <a:gd name="connsiteX17" fmla="*/ 423863 w 646271"/>
                <a:gd name="connsiteY17" fmla="*/ 453967 h 1354990"/>
                <a:gd name="connsiteX18" fmla="*/ 144304 w 646271"/>
                <a:gd name="connsiteY18" fmla="*/ 455682 h 1354990"/>
                <a:gd name="connsiteX19" fmla="*/ 35814 w 646271"/>
                <a:gd name="connsiteY19" fmla="*/ 547122 h 1354990"/>
                <a:gd name="connsiteX20" fmla="*/ 34480 w 646271"/>
                <a:gd name="connsiteY20" fmla="*/ 565600 h 1354990"/>
                <a:gd name="connsiteX21" fmla="*/ 34480 w 646271"/>
                <a:gd name="connsiteY21" fmla="*/ 792105 h 1354990"/>
                <a:gd name="connsiteX22" fmla="*/ 96012 w 646271"/>
                <a:gd name="connsiteY22" fmla="*/ 891926 h 1354990"/>
                <a:gd name="connsiteX23" fmla="*/ 148304 w 646271"/>
                <a:gd name="connsiteY23" fmla="*/ 902214 h 1354990"/>
                <a:gd name="connsiteX24" fmla="*/ 428720 w 646271"/>
                <a:gd name="connsiteY24" fmla="*/ 902118 h 1354990"/>
                <a:gd name="connsiteX25" fmla="*/ 451009 w 646271"/>
                <a:gd name="connsiteY25" fmla="*/ 924502 h 1354990"/>
                <a:gd name="connsiteX26" fmla="*/ 451009 w 646271"/>
                <a:gd name="connsiteY26" fmla="*/ 1210252 h 1354990"/>
                <a:gd name="connsiteX27" fmla="*/ 560546 w 646271"/>
                <a:gd name="connsiteY27" fmla="*/ 1320552 h 1354990"/>
                <a:gd name="connsiteX28" fmla="*/ 636651 w 646271"/>
                <a:gd name="connsiteY28" fmla="*/ 1320552 h 1354990"/>
                <a:gd name="connsiteX29" fmla="*/ 646271 w 646271"/>
                <a:gd name="connsiteY29" fmla="*/ 1320552 h 1354990"/>
                <a:gd name="connsiteX30" fmla="*/ 635794 w 646271"/>
                <a:gd name="connsiteY30" fmla="*/ 1336839 h 1354990"/>
                <a:gd name="connsiteX31" fmla="*/ 616077 w 646271"/>
                <a:gd name="connsiteY31" fmla="*/ 1353413 h 1354990"/>
                <a:gd name="connsiteX32" fmla="*/ 490919 w 646271"/>
                <a:gd name="connsiteY32" fmla="*/ 1337220 h 1354990"/>
                <a:gd name="connsiteX33" fmla="*/ 416909 w 646271"/>
                <a:gd name="connsiteY33" fmla="*/ 1212824 h 1354990"/>
                <a:gd name="connsiteX34" fmla="*/ 416814 w 646271"/>
                <a:gd name="connsiteY34" fmla="*/ 946505 h 1354990"/>
                <a:gd name="connsiteX35" fmla="*/ 416814 w 646271"/>
                <a:gd name="connsiteY35" fmla="*/ 936503 h 1354990"/>
                <a:gd name="connsiteX36" fmla="*/ 406051 w 646271"/>
                <a:gd name="connsiteY36" fmla="*/ 936503 h 1354990"/>
                <a:gd name="connsiteX37" fmla="*/ 144209 w 646271"/>
                <a:gd name="connsiteY37" fmla="*/ 936503 h 1354990"/>
                <a:gd name="connsiteX38" fmla="*/ 4763 w 646271"/>
                <a:gd name="connsiteY38" fmla="*/ 829728 h 1354990"/>
                <a:gd name="connsiteX39" fmla="*/ 0 w 646271"/>
                <a:gd name="connsiteY39" fmla="*/ 809250 h 1354990"/>
                <a:gd name="connsiteX40" fmla="*/ 0 w 646271"/>
                <a:gd name="connsiteY40" fmla="*/ 548836 h 13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271" h="1354990">
                  <a:moveTo>
                    <a:pt x="0" y="548836"/>
                  </a:moveTo>
                  <a:cubicBezTo>
                    <a:pt x="4667" y="533406"/>
                    <a:pt x="7334" y="517023"/>
                    <a:pt x="14383" y="502830"/>
                  </a:cubicBezTo>
                  <a:cubicBezTo>
                    <a:pt x="40196" y="450728"/>
                    <a:pt x="83058" y="422820"/>
                    <a:pt x="141256" y="421677"/>
                  </a:cubicBezTo>
                  <a:cubicBezTo>
                    <a:pt x="227647" y="420058"/>
                    <a:pt x="314039" y="420249"/>
                    <a:pt x="400431" y="419677"/>
                  </a:cubicBezTo>
                  <a:cubicBezTo>
                    <a:pt x="403574" y="419677"/>
                    <a:pt x="406813" y="419677"/>
                    <a:pt x="412052" y="419677"/>
                  </a:cubicBezTo>
                  <a:cubicBezTo>
                    <a:pt x="412052" y="406818"/>
                    <a:pt x="411861" y="394817"/>
                    <a:pt x="412052" y="382815"/>
                  </a:cubicBezTo>
                  <a:cubicBezTo>
                    <a:pt x="413480" y="304139"/>
                    <a:pt x="415004" y="225367"/>
                    <a:pt x="416528" y="146691"/>
                  </a:cubicBezTo>
                  <a:cubicBezTo>
                    <a:pt x="417576" y="90588"/>
                    <a:pt x="441198" y="47059"/>
                    <a:pt x="490252" y="19437"/>
                  </a:cubicBezTo>
                  <a:cubicBezTo>
                    <a:pt x="504539" y="11340"/>
                    <a:pt x="521589" y="8102"/>
                    <a:pt x="537496" y="2958"/>
                  </a:cubicBezTo>
                  <a:cubicBezTo>
                    <a:pt x="539687" y="2292"/>
                    <a:pt x="557689" y="-1137"/>
                    <a:pt x="558927" y="387"/>
                  </a:cubicBezTo>
                  <a:cubicBezTo>
                    <a:pt x="567023" y="9912"/>
                    <a:pt x="560451" y="23723"/>
                    <a:pt x="568262" y="33534"/>
                  </a:cubicBezTo>
                  <a:cubicBezTo>
                    <a:pt x="567785" y="34391"/>
                    <a:pt x="567785" y="34391"/>
                    <a:pt x="567309" y="35343"/>
                  </a:cubicBezTo>
                  <a:cubicBezTo>
                    <a:pt x="562070" y="34391"/>
                    <a:pt x="556451" y="34200"/>
                    <a:pt x="551212" y="33438"/>
                  </a:cubicBezTo>
                  <a:cubicBezTo>
                    <a:pt x="547878" y="32962"/>
                    <a:pt x="543878" y="31533"/>
                    <a:pt x="541211" y="32772"/>
                  </a:cubicBezTo>
                  <a:cubicBezTo>
                    <a:pt x="527399" y="39249"/>
                    <a:pt x="513207" y="45249"/>
                    <a:pt x="500444" y="53536"/>
                  </a:cubicBezTo>
                  <a:cubicBezTo>
                    <a:pt x="468535" y="74301"/>
                    <a:pt x="452057" y="104495"/>
                    <a:pt x="451199" y="142500"/>
                  </a:cubicBezTo>
                  <a:cubicBezTo>
                    <a:pt x="449009" y="239750"/>
                    <a:pt x="447294" y="337095"/>
                    <a:pt x="445294" y="434346"/>
                  </a:cubicBezTo>
                  <a:cubicBezTo>
                    <a:pt x="445008" y="448252"/>
                    <a:pt x="438817" y="453872"/>
                    <a:pt x="423863" y="453967"/>
                  </a:cubicBezTo>
                  <a:cubicBezTo>
                    <a:pt x="330708" y="454634"/>
                    <a:pt x="237458" y="455682"/>
                    <a:pt x="144304" y="455682"/>
                  </a:cubicBezTo>
                  <a:cubicBezTo>
                    <a:pt x="87535" y="455682"/>
                    <a:pt x="43434" y="497401"/>
                    <a:pt x="35814" y="547122"/>
                  </a:cubicBezTo>
                  <a:cubicBezTo>
                    <a:pt x="34862" y="553218"/>
                    <a:pt x="34480" y="559409"/>
                    <a:pt x="34480" y="565600"/>
                  </a:cubicBezTo>
                  <a:cubicBezTo>
                    <a:pt x="34385" y="641133"/>
                    <a:pt x="34290" y="716571"/>
                    <a:pt x="34480" y="792105"/>
                  </a:cubicBezTo>
                  <a:cubicBezTo>
                    <a:pt x="34576" y="837825"/>
                    <a:pt x="56483" y="870781"/>
                    <a:pt x="96012" y="891926"/>
                  </a:cubicBezTo>
                  <a:cubicBezTo>
                    <a:pt x="111919" y="900404"/>
                    <a:pt x="130016" y="902214"/>
                    <a:pt x="148304" y="902214"/>
                  </a:cubicBezTo>
                  <a:cubicBezTo>
                    <a:pt x="241745" y="901928"/>
                    <a:pt x="335280" y="902118"/>
                    <a:pt x="428720" y="902118"/>
                  </a:cubicBezTo>
                  <a:cubicBezTo>
                    <a:pt x="445103" y="902118"/>
                    <a:pt x="451009" y="908024"/>
                    <a:pt x="451009" y="924502"/>
                  </a:cubicBezTo>
                  <a:cubicBezTo>
                    <a:pt x="451009" y="1019752"/>
                    <a:pt x="451009" y="1115002"/>
                    <a:pt x="451009" y="1210252"/>
                  </a:cubicBezTo>
                  <a:cubicBezTo>
                    <a:pt x="451009" y="1272450"/>
                    <a:pt x="498443" y="1320171"/>
                    <a:pt x="560546" y="1320552"/>
                  </a:cubicBezTo>
                  <a:cubicBezTo>
                    <a:pt x="585883" y="1320647"/>
                    <a:pt x="611314" y="1320552"/>
                    <a:pt x="636651" y="1320552"/>
                  </a:cubicBezTo>
                  <a:cubicBezTo>
                    <a:pt x="639794" y="1320552"/>
                    <a:pt x="643033" y="1320552"/>
                    <a:pt x="646271" y="1320552"/>
                  </a:cubicBezTo>
                  <a:cubicBezTo>
                    <a:pt x="642652" y="1326171"/>
                    <a:pt x="639413" y="1331219"/>
                    <a:pt x="635794" y="1336839"/>
                  </a:cubicBezTo>
                  <a:cubicBezTo>
                    <a:pt x="621887" y="1339411"/>
                    <a:pt x="620649" y="1340364"/>
                    <a:pt x="616077" y="1353413"/>
                  </a:cubicBezTo>
                  <a:cubicBezTo>
                    <a:pt x="573691" y="1354937"/>
                    <a:pt x="530543" y="1360080"/>
                    <a:pt x="490919" y="1337220"/>
                  </a:cubicBezTo>
                  <a:cubicBezTo>
                    <a:pt x="443198" y="1309598"/>
                    <a:pt x="417386" y="1267974"/>
                    <a:pt x="416909" y="1212824"/>
                  </a:cubicBezTo>
                  <a:cubicBezTo>
                    <a:pt x="416052" y="1124051"/>
                    <a:pt x="416719" y="1035278"/>
                    <a:pt x="416814" y="946505"/>
                  </a:cubicBezTo>
                  <a:cubicBezTo>
                    <a:pt x="416814" y="943552"/>
                    <a:pt x="416814" y="940694"/>
                    <a:pt x="416814" y="936503"/>
                  </a:cubicBezTo>
                  <a:cubicBezTo>
                    <a:pt x="412813" y="936503"/>
                    <a:pt x="409480" y="936503"/>
                    <a:pt x="406051" y="936503"/>
                  </a:cubicBezTo>
                  <a:cubicBezTo>
                    <a:pt x="318802" y="936503"/>
                    <a:pt x="231458" y="936599"/>
                    <a:pt x="144209" y="936503"/>
                  </a:cubicBezTo>
                  <a:cubicBezTo>
                    <a:pt x="77629" y="936408"/>
                    <a:pt x="21336" y="893165"/>
                    <a:pt x="4763" y="829728"/>
                  </a:cubicBezTo>
                  <a:cubicBezTo>
                    <a:pt x="2953" y="822966"/>
                    <a:pt x="1619" y="816108"/>
                    <a:pt x="0" y="809250"/>
                  </a:cubicBezTo>
                  <a:cubicBezTo>
                    <a:pt x="0" y="722286"/>
                    <a:pt x="0" y="635514"/>
                    <a:pt x="0" y="548836"/>
                  </a:cubicBezTo>
                  <a:close/>
                </a:path>
              </a:pathLst>
            </a:custGeom>
            <a:solidFill>
              <a:srgbClr val="6CAEDF"/>
            </a:solidFill>
            <a:ln w="9525" cap="flat">
              <a:noFill/>
              <a:prstDash val="solid"/>
              <a:miter/>
            </a:ln>
          </p:spPr>
          <p:txBody>
            <a:bodyPr rtlCol="0" anchor="ctr"/>
            <a:lstStyle/>
            <a:p>
              <a:endParaRPr lang="es-PE"/>
            </a:p>
          </p:txBody>
        </p:sp>
        <p:sp>
          <p:nvSpPr>
            <p:cNvPr id="36" name="Forma libre: forma 35">
              <a:extLst>
                <a:ext uri="{FF2B5EF4-FFF2-40B4-BE49-F238E27FC236}">
                  <a16:creationId xmlns:a16="http://schemas.microsoft.com/office/drawing/2014/main" id="{EF9F8316-D14B-4F36-AE1B-7C60125E7CFB}"/>
                </a:ext>
              </a:extLst>
            </p:cNvPr>
            <p:cNvSpPr/>
            <p:nvPr/>
          </p:nvSpPr>
          <p:spPr>
            <a:xfrm>
              <a:off x="5091207" y="2650711"/>
              <a:ext cx="738014" cy="605780"/>
            </a:xfrm>
            <a:custGeom>
              <a:avLst/>
              <a:gdLst>
                <a:gd name="connsiteX0" fmla="*/ 286417 w 738014"/>
                <a:gd name="connsiteY0" fmla="*/ 131540 h 605780"/>
                <a:gd name="connsiteX1" fmla="*/ 178594 w 738014"/>
                <a:gd name="connsiteY1" fmla="*/ 35338 h 605780"/>
                <a:gd name="connsiteX2" fmla="*/ 10477 w 738014"/>
                <a:gd name="connsiteY2" fmla="*/ 35338 h 605780"/>
                <a:gd name="connsiteX3" fmla="*/ 0 w 738014"/>
                <a:gd name="connsiteY3" fmla="*/ 35338 h 605780"/>
                <a:gd name="connsiteX4" fmla="*/ 7048 w 738014"/>
                <a:gd name="connsiteY4" fmla="*/ 21241 h 605780"/>
                <a:gd name="connsiteX5" fmla="*/ 13525 w 738014"/>
                <a:gd name="connsiteY5" fmla="*/ 21622 h 605780"/>
                <a:gd name="connsiteX6" fmla="*/ 13716 w 738014"/>
                <a:gd name="connsiteY6" fmla="*/ 18669 h 605780"/>
                <a:gd name="connsiteX7" fmla="*/ 4286 w 738014"/>
                <a:gd name="connsiteY7" fmla="*/ 7049 h 605780"/>
                <a:gd name="connsiteX8" fmla="*/ 2000 w 738014"/>
                <a:gd name="connsiteY8" fmla="*/ 95 h 605780"/>
                <a:gd name="connsiteX9" fmla="*/ 14383 w 738014"/>
                <a:gd name="connsiteY9" fmla="*/ 95 h 605780"/>
                <a:gd name="connsiteX10" fmla="*/ 17526 w 738014"/>
                <a:gd name="connsiteY10" fmla="*/ 2953 h 605780"/>
                <a:gd name="connsiteX11" fmla="*/ 26860 w 738014"/>
                <a:gd name="connsiteY11" fmla="*/ 10573 h 605780"/>
                <a:gd name="connsiteX12" fmla="*/ 24955 w 738014"/>
                <a:gd name="connsiteY12" fmla="*/ 0 h 605780"/>
                <a:gd name="connsiteX13" fmla="*/ 186023 w 738014"/>
                <a:gd name="connsiteY13" fmla="*/ 0 h 605780"/>
                <a:gd name="connsiteX14" fmla="*/ 220503 w 738014"/>
                <a:gd name="connsiteY14" fmla="*/ 7239 h 605780"/>
                <a:gd name="connsiteX15" fmla="*/ 321469 w 738014"/>
                <a:gd name="connsiteY15" fmla="*/ 143828 h 605780"/>
                <a:gd name="connsiteX16" fmla="*/ 320421 w 738014"/>
                <a:gd name="connsiteY16" fmla="*/ 411956 h 605780"/>
                <a:gd name="connsiteX17" fmla="*/ 320897 w 738014"/>
                <a:gd name="connsiteY17" fmla="*/ 419386 h 605780"/>
                <a:gd name="connsiteX18" fmla="*/ 332232 w 738014"/>
                <a:gd name="connsiteY18" fmla="*/ 419386 h 605780"/>
                <a:gd name="connsiteX19" fmla="*/ 582644 w 738014"/>
                <a:gd name="connsiteY19" fmla="*/ 419005 h 605780"/>
                <a:gd name="connsiteX20" fmla="*/ 698945 w 738014"/>
                <a:gd name="connsiteY20" fmla="*/ 477869 h 605780"/>
                <a:gd name="connsiteX21" fmla="*/ 737997 w 738014"/>
                <a:gd name="connsiteY21" fmla="*/ 585883 h 605780"/>
                <a:gd name="connsiteX22" fmla="*/ 717137 w 738014"/>
                <a:gd name="connsiteY22" fmla="*/ 605314 h 605780"/>
                <a:gd name="connsiteX23" fmla="*/ 703802 w 738014"/>
                <a:gd name="connsiteY23" fmla="*/ 586931 h 605780"/>
                <a:gd name="connsiteX24" fmla="*/ 690086 w 738014"/>
                <a:gd name="connsiteY24" fmla="*/ 529685 h 605780"/>
                <a:gd name="connsiteX25" fmla="*/ 632365 w 738014"/>
                <a:gd name="connsiteY25" fmla="*/ 463487 h 605780"/>
                <a:gd name="connsiteX26" fmla="*/ 591693 w 738014"/>
                <a:gd name="connsiteY26" fmla="*/ 453295 h 605780"/>
                <a:gd name="connsiteX27" fmla="*/ 499776 w 738014"/>
                <a:gd name="connsiteY27" fmla="*/ 453295 h 605780"/>
                <a:gd name="connsiteX28" fmla="*/ 305085 w 738014"/>
                <a:gd name="connsiteY28" fmla="*/ 453390 h 605780"/>
                <a:gd name="connsiteX29" fmla="*/ 285845 w 738014"/>
                <a:gd name="connsiteY29" fmla="*/ 434340 h 605780"/>
                <a:gd name="connsiteX30" fmla="*/ 286702 w 738014"/>
                <a:gd name="connsiteY30" fmla="*/ 242316 h 6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8014" h="605780">
                  <a:moveTo>
                    <a:pt x="286417" y="131540"/>
                  </a:moveTo>
                  <a:cubicBezTo>
                    <a:pt x="279940" y="76200"/>
                    <a:pt x="234505" y="35624"/>
                    <a:pt x="178594" y="35338"/>
                  </a:cubicBezTo>
                  <a:cubicBezTo>
                    <a:pt x="122587" y="35147"/>
                    <a:pt x="66484" y="35338"/>
                    <a:pt x="10477" y="35338"/>
                  </a:cubicBezTo>
                  <a:cubicBezTo>
                    <a:pt x="7239" y="35338"/>
                    <a:pt x="4000" y="35338"/>
                    <a:pt x="0" y="35338"/>
                  </a:cubicBezTo>
                  <a:cubicBezTo>
                    <a:pt x="2476" y="30290"/>
                    <a:pt x="4667" y="26003"/>
                    <a:pt x="7048" y="21241"/>
                  </a:cubicBezTo>
                  <a:cubicBezTo>
                    <a:pt x="8954" y="21336"/>
                    <a:pt x="11144" y="21527"/>
                    <a:pt x="13525" y="21622"/>
                  </a:cubicBezTo>
                  <a:cubicBezTo>
                    <a:pt x="13621" y="20288"/>
                    <a:pt x="14097" y="19145"/>
                    <a:pt x="13716" y="18669"/>
                  </a:cubicBezTo>
                  <a:cubicBezTo>
                    <a:pt x="10573" y="14764"/>
                    <a:pt x="7144" y="11144"/>
                    <a:pt x="4286" y="7049"/>
                  </a:cubicBezTo>
                  <a:cubicBezTo>
                    <a:pt x="2953" y="5144"/>
                    <a:pt x="2667" y="2477"/>
                    <a:pt x="2000" y="95"/>
                  </a:cubicBezTo>
                  <a:cubicBezTo>
                    <a:pt x="6096" y="95"/>
                    <a:pt x="10287" y="95"/>
                    <a:pt x="14383" y="95"/>
                  </a:cubicBezTo>
                  <a:cubicBezTo>
                    <a:pt x="15430" y="1048"/>
                    <a:pt x="16478" y="2096"/>
                    <a:pt x="17526" y="2953"/>
                  </a:cubicBezTo>
                  <a:cubicBezTo>
                    <a:pt x="20669" y="5525"/>
                    <a:pt x="23717" y="8096"/>
                    <a:pt x="26860" y="10573"/>
                  </a:cubicBezTo>
                  <a:cubicBezTo>
                    <a:pt x="26194" y="7049"/>
                    <a:pt x="25622" y="3524"/>
                    <a:pt x="24955" y="0"/>
                  </a:cubicBezTo>
                  <a:cubicBezTo>
                    <a:pt x="78676" y="0"/>
                    <a:pt x="132302" y="0"/>
                    <a:pt x="186023" y="0"/>
                  </a:cubicBezTo>
                  <a:cubicBezTo>
                    <a:pt x="197548" y="2381"/>
                    <a:pt x="209264" y="3905"/>
                    <a:pt x="220503" y="7239"/>
                  </a:cubicBezTo>
                  <a:cubicBezTo>
                    <a:pt x="280511" y="24956"/>
                    <a:pt x="321850" y="81248"/>
                    <a:pt x="321469" y="143828"/>
                  </a:cubicBezTo>
                  <a:cubicBezTo>
                    <a:pt x="320993" y="233172"/>
                    <a:pt x="320707" y="322612"/>
                    <a:pt x="320421" y="411956"/>
                  </a:cubicBezTo>
                  <a:cubicBezTo>
                    <a:pt x="320421" y="413957"/>
                    <a:pt x="320611" y="415957"/>
                    <a:pt x="320897" y="419386"/>
                  </a:cubicBezTo>
                  <a:cubicBezTo>
                    <a:pt x="324802" y="419386"/>
                    <a:pt x="328517" y="419386"/>
                    <a:pt x="332232" y="419386"/>
                  </a:cubicBezTo>
                  <a:cubicBezTo>
                    <a:pt x="415671" y="419386"/>
                    <a:pt x="499205" y="420434"/>
                    <a:pt x="582644" y="419005"/>
                  </a:cubicBezTo>
                  <a:cubicBezTo>
                    <a:pt x="632841" y="418148"/>
                    <a:pt x="669988" y="439293"/>
                    <a:pt x="698945" y="477869"/>
                  </a:cubicBezTo>
                  <a:cubicBezTo>
                    <a:pt x="722947" y="509778"/>
                    <a:pt x="736663" y="545687"/>
                    <a:pt x="737997" y="585883"/>
                  </a:cubicBezTo>
                  <a:cubicBezTo>
                    <a:pt x="738473" y="599599"/>
                    <a:pt x="729043" y="607885"/>
                    <a:pt x="717137" y="605314"/>
                  </a:cubicBezTo>
                  <a:cubicBezTo>
                    <a:pt x="708850" y="603504"/>
                    <a:pt x="704279" y="597884"/>
                    <a:pt x="703802" y="586931"/>
                  </a:cubicBezTo>
                  <a:cubicBezTo>
                    <a:pt x="703040" y="566928"/>
                    <a:pt x="698468" y="547783"/>
                    <a:pt x="690086" y="529685"/>
                  </a:cubicBezTo>
                  <a:cubicBezTo>
                    <a:pt x="677227" y="502158"/>
                    <a:pt x="659606" y="478631"/>
                    <a:pt x="632365" y="463487"/>
                  </a:cubicBezTo>
                  <a:cubicBezTo>
                    <a:pt x="619697" y="456438"/>
                    <a:pt x="606076" y="453295"/>
                    <a:pt x="591693" y="453295"/>
                  </a:cubicBezTo>
                  <a:cubicBezTo>
                    <a:pt x="561022" y="453295"/>
                    <a:pt x="530447" y="453295"/>
                    <a:pt x="499776" y="453295"/>
                  </a:cubicBezTo>
                  <a:cubicBezTo>
                    <a:pt x="434911" y="453295"/>
                    <a:pt x="369951" y="453390"/>
                    <a:pt x="305085" y="453390"/>
                  </a:cubicBezTo>
                  <a:cubicBezTo>
                    <a:pt x="292798" y="453390"/>
                    <a:pt x="285845" y="446627"/>
                    <a:pt x="285845" y="434340"/>
                  </a:cubicBezTo>
                  <a:cubicBezTo>
                    <a:pt x="286035" y="370332"/>
                    <a:pt x="286321" y="306324"/>
                    <a:pt x="286702" y="242316"/>
                  </a:cubicBezTo>
                </a:path>
              </a:pathLst>
            </a:custGeom>
            <a:solidFill>
              <a:srgbClr val="6CAEDF"/>
            </a:solidFill>
            <a:ln w="9525" cap="flat">
              <a:noFill/>
              <a:prstDash val="solid"/>
              <a:miter/>
            </a:ln>
          </p:spPr>
          <p:txBody>
            <a:bodyPr rtlCol="0" anchor="ctr"/>
            <a:lstStyle/>
            <a:p>
              <a:endParaRPr lang="es-PE"/>
            </a:p>
          </p:txBody>
        </p:sp>
        <p:sp>
          <p:nvSpPr>
            <p:cNvPr id="37" name="Forma libre: forma 36">
              <a:extLst>
                <a:ext uri="{FF2B5EF4-FFF2-40B4-BE49-F238E27FC236}">
                  <a16:creationId xmlns:a16="http://schemas.microsoft.com/office/drawing/2014/main" id="{0BBAE016-E8FE-486B-A4C3-310426CBFB87}"/>
                </a:ext>
              </a:extLst>
            </p:cNvPr>
            <p:cNvSpPr/>
            <p:nvPr/>
          </p:nvSpPr>
          <p:spPr>
            <a:xfrm>
              <a:off x="5033104" y="2650902"/>
              <a:ext cx="47828" cy="33042"/>
            </a:xfrm>
            <a:custGeom>
              <a:avLst/>
              <a:gdLst>
                <a:gd name="connsiteX0" fmla="*/ 47720 w 47828"/>
                <a:gd name="connsiteY0" fmla="*/ 0 h 33042"/>
                <a:gd name="connsiteX1" fmla="*/ 47149 w 47828"/>
                <a:gd name="connsiteY1" fmla="*/ 6667 h 33042"/>
                <a:gd name="connsiteX2" fmla="*/ 39624 w 47828"/>
                <a:gd name="connsiteY2" fmla="*/ 14954 h 33042"/>
                <a:gd name="connsiteX3" fmla="*/ 35719 w 47828"/>
                <a:gd name="connsiteY3" fmla="*/ 31337 h 33042"/>
                <a:gd name="connsiteX4" fmla="*/ 19812 w 47828"/>
                <a:gd name="connsiteY4" fmla="*/ 28384 h 33042"/>
                <a:gd name="connsiteX5" fmla="*/ 0 w 47828"/>
                <a:gd name="connsiteY5" fmla="*/ 0 h 33042"/>
                <a:gd name="connsiteX6" fmla="*/ 47720 w 47828"/>
                <a:gd name="connsiteY6" fmla="*/ 0 h 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8" h="33042">
                  <a:moveTo>
                    <a:pt x="47720" y="0"/>
                  </a:moveTo>
                  <a:cubicBezTo>
                    <a:pt x="47625" y="2286"/>
                    <a:pt x="48292" y="5048"/>
                    <a:pt x="47149" y="6667"/>
                  </a:cubicBezTo>
                  <a:cubicBezTo>
                    <a:pt x="45053" y="9811"/>
                    <a:pt x="40862" y="11716"/>
                    <a:pt x="39624" y="14954"/>
                  </a:cubicBezTo>
                  <a:cubicBezTo>
                    <a:pt x="37433" y="20669"/>
                    <a:pt x="37529" y="23336"/>
                    <a:pt x="35719" y="31337"/>
                  </a:cubicBezTo>
                  <a:cubicBezTo>
                    <a:pt x="31052" y="32861"/>
                    <a:pt x="24384" y="35338"/>
                    <a:pt x="19812" y="28384"/>
                  </a:cubicBezTo>
                  <a:cubicBezTo>
                    <a:pt x="13430" y="18764"/>
                    <a:pt x="6572" y="9430"/>
                    <a:pt x="0" y="0"/>
                  </a:cubicBezTo>
                  <a:cubicBezTo>
                    <a:pt x="15812" y="0"/>
                    <a:pt x="31718" y="0"/>
                    <a:pt x="47720" y="0"/>
                  </a:cubicBezTo>
                  <a:close/>
                </a:path>
              </a:pathLst>
            </a:custGeom>
            <a:solidFill>
              <a:srgbClr val="6CAEDF"/>
            </a:solidFill>
            <a:ln w="9525" cap="flat">
              <a:noFill/>
              <a:prstDash val="solid"/>
              <a:miter/>
            </a:ln>
          </p:spPr>
          <p:txBody>
            <a:bodyPr rtlCol="0" anchor="ctr"/>
            <a:lstStyle/>
            <a:p>
              <a:endParaRPr lang="es-PE"/>
            </a:p>
          </p:txBody>
        </p:sp>
        <p:sp>
          <p:nvSpPr>
            <p:cNvPr id="38" name="Forma libre: forma 37">
              <a:extLst>
                <a:ext uri="{FF2B5EF4-FFF2-40B4-BE49-F238E27FC236}">
                  <a16:creationId xmlns:a16="http://schemas.microsoft.com/office/drawing/2014/main" id="{A95516C3-9BB5-4E03-BF4A-A36A7EBA1CDC}"/>
                </a:ext>
              </a:extLst>
            </p:cNvPr>
            <p:cNvSpPr/>
            <p:nvPr/>
          </p:nvSpPr>
          <p:spPr>
            <a:xfrm>
              <a:off x="5105589" y="2650902"/>
              <a:ext cx="12477" cy="10572"/>
            </a:xfrm>
            <a:custGeom>
              <a:avLst/>
              <a:gdLst>
                <a:gd name="connsiteX0" fmla="*/ 10573 w 12477"/>
                <a:gd name="connsiteY0" fmla="*/ 0 h 10572"/>
                <a:gd name="connsiteX1" fmla="*/ 12478 w 12477"/>
                <a:gd name="connsiteY1" fmla="*/ 10573 h 10572"/>
                <a:gd name="connsiteX2" fmla="*/ 3143 w 12477"/>
                <a:gd name="connsiteY2" fmla="*/ 2953 h 10572"/>
                <a:gd name="connsiteX3" fmla="*/ 0 w 12477"/>
                <a:gd name="connsiteY3" fmla="*/ 95 h 10572"/>
                <a:gd name="connsiteX4" fmla="*/ 10573 w 12477"/>
                <a:gd name="connsiteY4" fmla="*/ 0 h 1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0572">
                  <a:moveTo>
                    <a:pt x="10573" y="0"/>
                  </a:moveTo>
                  <a:cubicBezTo>
                    <a:pt x="11240" y="3524"/>
                    <a:pt x="11811" y="7049"/>
                    <a:pt x="12478" y="10573"/>
                  </a:cubicBezTo>
                  <a:cubicBezTo>
                    <a:pt x="9335" y="8001"/>
                    <a:pt x="6191" y="5525"/>
                    <a:pt x="3143" y="2953"/>
                  </a:cubicBezTo>
                  <a:cubicBezTo>
                    <a:pt x="2000" y="2000"/>
                    <a:pt x="1048" y="1048"/>
                    <a:pt x="0" y="95"/>
                  </a:cubicBezTo>
                  <a:cubicBezTo>
                    <a:pt x="3524" y="0"/>
                    <a:pt x="7049" y="0"/>
                    <a:pt x="10573" y="0"/>
                  </a:cubicBezTo>
                  <a:close/>
                </a:path>
              </a:pathLst>
            </a:custGeom>
            <a:solidFill>
              <a:srgbClr val="6CAEDF"/>
            </a:solidFill>
            <a:ln w="9525" cap="flat">
              <a:noFill/>
              <a:prstDash val="solid"/>
              <a:miter/>
            </a:ln>
          </p:spPr>
          <p:txBody>
            <a:bodyPr rtlCol="0" anchor="ctr"/>
            <a:lstStyle/>
            <a:p>
              <a:endParaRPr lang="es-PE"/>
            </a:p>
          </p:txBody>
        </p:sp>
        <p:sp>
          <p:nvSpPr>
            <p:cNvPr id="39" name="Forma libre: forma 38">
              <a:extLst>
                <a:ext uri="{FF2B5EF4-FFF2-40B4-BE49-F238E27FC236}">
                  <a16:creationId xmlns:a16="http://schemas.microsoft.com/office/drawing/2014/main" id="{F7A27873-A4B6-4D4F-B90D-4BE54E2836DB}"/>
                </a:ext>
              </a:extLst>
            </p:cNvPr>
            <p:cNvSpPr/>
            <p:nvPr/>
          </p:nvSpPr>
          <p:spPr>
            <a:xfrm>
              <a:off x="5183504" y="3921609"/>
              <a:ext cx="203602" cy="83564"/>
            </a:xfrm>
            <a:custGeom>
              <a:avLst/>
              <a:gdLst>
                <a:gd name="connsiteX0" fmla="*/ 5715 w 203602"/>
                <a:gd name="connsiteY0" fmla="*/ 83462 h 83564"/>
                <a:gd name="connsiteX1" fmla="*/ 0 w 203602"/>
                <a:gd name="connsiteY1" fmla="*/ 49362 h 83564"/>
                <a:gd name="connsiteX2" fmla="*/ 8572 w 203602"/>
                <a:gd name="connsiteY2" fmla="*/ 49362 h 83564"/>
                <a:gd name="connsiteX3" fmla="*/ 81915 w 203602"/>
                <a:gd name="connsiteY3" fmla="*/ 49362 h 83564"/>
                <a:gd name="connsiteX4" fmla="*/ 171545 w 203602"/>
                <a:gd name="connsiteY4" fmla="*/ 8024 h 83564"/>
                <a:gd name="connsiteX5" fmla="*/ 189071 w 203602"/>
                <a:gd name="connsiteY5" fmla="*/ 785 h 83564"/>
                <a:gd name="connsiteX6" fmla="*/ 202120 w 203602"/>
                <a:gd name="connsiteY6" fmla="*/ 12215 h 83564"/>
                <a:gd name="connsiteX7" fmla="*/ 196977 w 203602"/>
                <a:gd name="connsiteY7" fmla="*/ 31455 h 83564"/>
                <a:gd name="connsiteX8" fmla="*/ 110966 w 203602"/>
                <a:gd name="connsiteY8" fmla="*/ 81081 h 83564"/>
                <a:gd name="connsiteX9" fmla="*/ 59912 w 203602"/>
                <a:gd name="connsiteY9" fmla="*/ 83367 h 83564"/>
                <a:gd name="connsiteX10" fmla="*/ 5715 w 203602"/>
                <a:gd name="connsiteY10" fmla="*/ 83462 h 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02" h="83564">
                  <a:moveTo>
                    <a:pt x="5715" y="83462"/>
                  </a:moveTo>
                  <a:cubicBezTo>
                    <a:pt x="3715" y="71270"/>
                    <a:pt x="1905" y="60697"/>
                    <a:pt x="0" y="49362"/>
                  </a:cubicBezTo>
                  <a:cubicBezTo>
                    <a:pt x="2762" y="49362"/>
                    <a:pt x="5715" y="49362"/>
                    <a:pt x="8572" y="49362"/>
                  </a:cubicBezTo>
                  <a:cubicBezTo>
                    <a:pt x="33052" y="49362"/>
                    <a:pt x="57436" y="49267"/>
                    <a:pt x="81915" y="49362"/>
                  </a:cubicBezTo>
                  <a:cubicBezTo>
                    <a:pt x="118300" y="49553"/>
                    <a:pt x="148494" y="36504"/>
                    <a:pt x="171545" y="8024"/>
                  </a:cubicBezTo>
                  <a:cubicBezTo>
                    <a:pt x="176213" y="2309"/>
                    <a:pt x="182309" y="-1787"/>
                    <a:pt x="189071" y="785"/>
                  </a:cubicBezTo>
                  <a:cubicBezTo>
                    <a:pt x="194215" y="2690"/>
                    <a:pt x="199454" y="7452"/>
                    <a:pt x="202120" y="12215"/>
                  </a:cubicBezTo>
                  <a:cubicBezTo>
                    <a:pt x="205930" y="19168"/>
                    <a:pt x="201739" y="25836"/>
                    <a:pt x="196977" y="31455"/>
                  </a:cubicBezTo>
                  <a:cubicBezTo>
                    <a:pt x="174212" y="58221"/>
                    <a:pt x="146018" y="76128"/>
                    <a:pt x="110966" y="81081"/>
                  </a:cubicBezTo>
                  <a:cubicBezTo>
                    <a:pt x="94202" y="83462"/>
                    <a:pt x="76962" y="83081"/>
                    <a:pt x="59912" y="83367"/>
                  </a:cubicBezTo>
                  <a:cubicBezTo>
                    <a:pt x="41434" y="83748"/>
                    <a:pt x="22860" y="83462"/>
                    <a:pt x="5715" y="83462"/>
                  </a:cubicBezTo>
                  <a:close/>
                </a:path>
              </a:pathLst>
            </a:custGeom>
            <a:solidFill>
              <a:srgbClr val="6CAEDF"/>
            </a:solidFill>
            <a:ln w="9525" cap="flat">
              <a:noFill/>
              <a:prstDash val="solid"/>
              <a:miter/>
            </a:ln>
          </p:spPr>
          <p:txBody>
            <a:bodyPr rtlCol="0" anchor="ctr"/>
            <a:lstStyle/>
            <a:p>
              <a:endParaRPr lang="es-PE"/>
            </a:p>
          </p:txBody>
        </p:sp>
        <p:sp>
          <p:nvSpPr>
            <p:cNvPr id="40" name="Forma libre: forma 39">
              <a:extLst>
                <a:ext uri="{FF2B5EF4-FFF2-40B4-BE49-F238E27FC236}">
                  <a16:creationId xmlns:a16="http://schemas.microsoft.com/office/drawing/2014/main" id="{5FED3DF4-0744-48CE-BD4A-D311C5C3FDD1}"/>
                </a:ext>
              </a:extLst>
            </p:cNvPr>
            <p:cNvSpPr/>
            <p:nvPr/>
          </p:nvSpPr>
          <p:spPr>
            <a:xfrm>
              <a:off x="5121637" y="3970730"/>
              <a:ext cx="60724" cy="34346"/>
            </a:xfrm>
            <a:custGeom>
              <a:avLst/>
              <a:gdLst>
                <a:gd name="connsiteX0" fmla="*/ 40150 w 60724"/>
                <a:gd name="connsiteY0" fmla="*/ 30245 h 34346"/>
                <a:gd name="connsiteX1" fmla="*/ 16528 w 60724"/>
                <a:gd name="connsiteY1" fmla="*/ 908 h 34346"/>
                <a:gd name="connsiteX2" fmla="*/ 43198 w 60724"/>
                <a:gd name="connsiteY2" fmla="*/ 5289 h 34346"/>
                <a:gd name="connsiteX3" fmla="*/ 55676 w 60724"/>
                <a:gd name="connsiteY3" fmla="*/ 13195 h 34346"/>
                <a:gd name="connsiteX4" fmla="*/ 60724 w 60724"/>
                <a:gd name="connsiteY4" fmla="*/ 27768 h 34346"/>
                <a:gd name="connsiteX5" fmla="*/ 50247 w 60724"/>
                <a:gd name="connsiteY5" fmla="*/ 34341 h 34346"/>
                <a:gd name="connsiteX6" fmla="*/ 15957 w 60724"/>
                <a:gd name="connsiteY6" fmla="*/ 34245 h 34346"/>
                <a:gd name="connsiteX7" fmla="*/ 50 w 60724"/>
                <a:gd name="connsiteY7" fmla="*/ 19577 h 34346"/>
                <a:gd name="connsiteX8" fmla="*/ 7003 w 60724"/>
                <a:gd name="connsiteY8" fmla="*/ 8528 h 34346"/>
                <a:gd name="connsiteX9" fmla="*/ 17385 w 60724"/>
                <a:gd name="connsiteY9" fmla="*/ 11576 h 34346"/>
                <a:gd name="connsiteX10" fmla="*/ 30911 w 60724"/>
                <a:gd name="connsiteY10" fmla="*/ 27768 h 34346"/>
                <a:gd name="connsiteX11" fmla="*/ 37864 w 60724"/>
                <a:gd name="connsiteY11" fmla="*/ 32721 h 34346"/>
                <a:gd name="connsiteX12" fmla="*/ 40150 w 60724"/>
                <a:gd name="connsiteY12" fmla="*/ 30245 h 3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24" h="34346">
                  <a:moveTo>
                    <a:pt x="40150" y="30245"/>
                  </a:moveTo>
                  <a:cubicBezTo>
                    <a:pt x="32340" y="20529"/>
                    <a:pt x="24529" y="10814"/>
                    <a:pt x="16528" y="908"/>
                  </a:cubicBezTo>
                  <a:cubicBezTo>
                    <a:pt x="25482" y="-426"/>
                    <a:pt x="34721" y="-1188"/>
                    <a:pt x="43198" y="5289"/>
                  </a:cubicBezTo>
                  <a:cubicBezTo>
                    <a:pt x="47103" y="8337"/>
                    <a:pt x="52818" y="9576"/>
                    <a:pt x="55676" y="13195"/>
                  </a:cubicBezTo>
                  <a:cubicBezTo>
                    <a:pt x="58724" y="17100"/>
                    <a:pt x="60724" y="22815"/>
                    <a:pt x="60724" y="27768"/>
                  </a:cubicBezTo>
                  <a:cubicBezTo>
                    <a:pt x="60724" y="33483"/>
                    <a:pt x="55390" y="34436"/>
                    <a:pt x="50247" y="34341"/>
                  </a:cubicBezTo>
                  <a:cubicBezTo>
                    <a:pt x="38817" y="34150"/>
                    <a:pt x="27387" y="34341"/>
                    <a:pt x="15957" y="34245"/>
                  </a:cubicBezTo>
                  <a:cubicBezTo>
                    <a:pt x="9575" y="34245"/>
                    <a:pt x="-807" y="25482"/>
                    <a:pt x="50" y="19577"/>
                  </a:cubicBezTo>
                  <a:cubicBezTo>
                    <a:pt x="621" y="15481"/>
                    <a:pt x="3574" y="10719"/>
                    <a:pt x="7003" y="8528"/>
                  </a:cubicBezTo>
                  <a:cubicBezTo>
                    <a:pt x="9099" y="7194"/>
                    <a:pt x="14909" y="9195"/>
                    <a:pt x="17385" y="11576"/>
                  </a:cubicBezTo>
                  <a:cubicBezTo>
                    <a:pt x="22434" y="16338"/>
                    <a:pt x="26244" y="22529"/>
                    <a:pt x="30911" y="27768"/>
                  </a:cubicBezTo>
                  <a:cubicBezTo>
                    <a:pt x="32721" y="29864"/>
                    <a:pt x="35578" y="31102"/>
                    <a:pt x="37864" y="32721"/>
                  </a:cubicBezTo>
                  <a:cubicBezTo>
                    <a:pt x="38721" y="31959"/>
                    <a:pt x="39484" y="31102"/>
                    <a:pt x="40150" y="30245"/>
                  </a:cubicBezTo>
                  <a:close/>
                </a:path>
              </a:pathLst>
            </a:custGeom>
            <a:solidFill>
              <a:srgbClr val="6CAEDF"/>
            </a:solidFill>
            <a:ln w="9525" cap="flat">
              <a:noFill/>
              <a:prstDash val="solid"/>
              <a:miter/>
            </a:ln>
          </p:spPr>
          <p:txBody>
            <a:bodyPr rtlCol="0" anchor="ctr"/>
            <a:lstStyle/>
            <a:p>
              <a:endParaRPr lang="es-PE"/>
            </a:p>
          </p:txBody>
        </p:sp>
        <p:sp>
          <p:nvSpPr>
            <p:cNvPr id="41" name="Forma libre: forma 40">
              <a:extLst>
                <a:ext uri="{FF2B5EF4-FFF2-40B4-BE49-F238E27FC236}">
                  <a16:creationId xmlns:a16="http://schemas.microsoft.com/office/drawing/2014/main" id="{F0785944-715B-42D0-91F0-D74B6F8B3FC7}"/>
                </a:ext>
              </a:extLst>
            </p:cNvPr>
            <p:cNvSpPr/>
            <p:nvPr/>
          </p:nvSpPr>
          <p:spPr>
            <a:xfrm>
              <a:off x="5075251" y="2659284"/>
              <a:ext cx="19003" cy="23022"/>
            </a:xfrm>
            <a:custGeom>
              <a:avLst/>
              <a:gdLst>
                <a:gd name="connsiteX0" fmla="*/ 19003 w 19003"/>
                <a:gd name="connsiteY0" fmla="*/ 7334 h 23022"/>
                <a:gd name="connsiteX1" fmla="*/ 7097 w 19003"/>
                <a:gd name="connsiteY1" fmla="*/ 22860 h 23022"/>
                <a:gd name="connsiteX2" fmla="*/ 49 w 19003"/>
                <a:gd name="connsiteY2" fmla="*/ 15145 h 23022"/>
                <a:gd name="connsiteX3" fmla="*/ 11765 w 19003"/>
                <a:gd name="connsiteY3" fmla="*/ 0 h 23022"/>
                <a:gd name="connsiteX4" fmla="*/ 19003 w 19003"/>
                <a:gd name="connsiteY4" fmla="*/ 7334 h 2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23022">
                  <a:moveTo>
                    <a:pt x="19003" y="7334"/>
                  </a:moveTo>
                  <a:cubicBezTo>
                    <a:pt x="18718" y="16097"/>
                    <a:pt x="11955" y="24289"/>
                    <a:pt x="7097" y="22860"/>
                  </a:cubicBezTo>
                  <a:cubicBezTo>
                    <a:pt x="4049" y="22003"/>
                    <a:pt x="-523" y="16192"/>
                    <a:pt x="49" y="15145"/>
                  </a:cubicBezTo>
                  <a:cubicBezTo>
                    <a:pt x="3192" y="9620"/>
                    <a:pt x="7669" y="4953"/>
                    <a:pt x="11765" y="0"/>
                  </a:cubicBezTo>
                  <a:cubicBezTo>
                    <a:pt x="14622" y="2858"/>
                    <a:pt x="17480" y="5715"/>
                    <a:pt x="19003" y="7334"/>
                  </a:cubicBezTo>
                  <a:close/>
                </a:path>
              </a:pathLst>
            </a:custGeom>
            <a:solidFill>
              <a:srgbClr val="6CAEDF"/>
            </a:solidFill>
            <a:ln w="9525" cap="flat">
              <a:noFill/>
              <a:prstDash val="solid"/>
              <a:miter/>
            </a:ln>
          </p:spPr>
          <p:txBody>
            <a:bodyPr rtlCol="0" anchor="ctr"/>
            <a:lstStyle/>
            <a:p>
              <a:endParaRPr lang="es-PE"/>
            </a:p>
          </p:txBody>
        </p:sp>
        <p:sp>
          <p:nvSpPr>
            <p:cNvPr id="42" name="Forma libre: forma 41">
              <a:extLst>
                <a:ext uri="{FF2B5EF4-FFF2-40B4-BE49-F238E27FC236}">
                  <a16:creationId xmlns:a16="http://schemas.microsoft.com/office/drawing/2014/main" id="{472808DA-14DC-45DE-A0E4-9B336ED67104}"/>
                </a:ext>
              </a:extLst>
            </p:cNvPr>
            <p:cNvSpPr/>
            <p:nvPr/>
          </p:nvSpPr>
          <p:spPr>
            <a:xfrm>
              <a:off x="5100351" y="3994963"/>
              <a:ext cx="22859" cy="9441"/>
            </a:xfrm>
            <a:custGeom>
              <a:avLst/>
              <a:gdLst>
                <a:gd name="connsiteX0" fmla="*/ 21717 w 22859"/>
                <a:gd name="connsiteY0" fmla="*/ 9441 h 9441"/>
                <a:gd name="connsiteX1" fmla="*/ 1524 w 22859"/>
                <a:gd name="connsiteY1" fmla="*/ 9441 h 9441"/>
                <a:gd name="connsiteX2" fmla="*/ 0 w 22859"/>
                <a:gd name="connsiteY2" fmla="*/ 7441 h 9441"/>
                <a:gd name="connsiteX3" fmla="*/ 9525 w 22859"/>
                <a:gd name="connsiteY3" fmla="*/ 12 h 9441"/>
                <a:gd name="connsiteX4" fmla="*/ 22860 w 22859"/>
                <a:gd name="connsiteY4" fmla="*/ 6965 h 9441"/>
                <a:gd name="connsiteX5" fmla="*/ 21717 w 22859"/>
                <a:gd name="connsiteY5" fmla="*/ 9441 h 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9441">
                  <a:moveTo>
                    <a:pt x="21717" y="9441"/>
                  </a:moveTo>
                  <a:cubicBezTo>
                    <a:pt x="14954" y="9441"/>
                    <a:pt x="8287" y="9441"/>
                    <a:pt x="1524" y="9441"/>
                  </a:cubicBezTo>
                  <a:cubicBezTo>
                    <a:pt x="1048" y="8774"/>
                    <a:pt x="476" y="8108"/>
                    <a:pt x="0" y="7441"/>
                  </a:cubicBezTo>
                  <a:cubicBezTo>
                    <a:pt x="3143" y="4774"/>
                    <a:pt x="6572" y="-274"/>
                    <a:pt x="9525" y="12"/>
                  </a:cubicBezTo>
                  <a:cubicBezTo>
                    <a:pt x="14192" y="488"/>
                    <a:pt x="18479" y="4488"/>
                    <a:pt x="22860" y="6965"/>
                  </a:cubicBezTo>
                  <a:cubicBezTo>
                    <a:pt x="22384" y="7822"/>
                    <a:pt x="22003" y="8679"/>
                    <a:pt x="21717" y="9441"/>
                  </a:cubicBezTo>
                  <a:close/>
                </a:path>
              </a:pathLst>
            </a:custGeom>
            <a:solidFill>
              <a:srgbClr val="6CAEDF"/>
            </a:solidFill>
            <a:ln w="9525" cap="flat">
              <a:noFill/>
              <a:prstDash val="solid"/>
              <a:miter/>
            </a:ln>
          </p:spPr>
          <p:txBody>
            <a:bodyPr rtlCol="0" anchor="ctr"/>
            <a:lstStyle/>
            <a:p>
              <a:endParaRPr lang="es-PE"/>
            </a:p>
          </p:txBody>
        </p:sp>
        <p:sp>
          <p:nvSpPr>
            <p:cNvPr id="43" name="Forma libre: forma 42">
              <a:extLst>
                <a:ext uri="{FF2B5EF4-FFF2-40B4-BE49-F238E27FC236}">
                  <a16:creationId xmlns:a16="http://schemas.microsoft.com/office/drawing/2014/main" id="{3293B09D-14DE-4784-9680-8C3B8F96FA01}"/>
                </a:ext>
              </a:extLst>
            </p:cNvPr>
            <p:cNvSpPr/>
            <p:nvPr/>
          </p:nvSpPr>
          <p:spPr>
            <a:xfrm>
              <a:off x="5640037" y="3446358"/>
              <a:ext cx="167925" cy="144091"/>
            </a:xfrm>
            <a:custGeom>
              <a:avLst/>
              <a:gdLst>
                <a:gd name="connsiteX0" fmla="*/ 167926 w 167925"/>
                <a:gd name="connsiteY0" fmla="*/ 58555 h 144091"/>
                <a:gd name="connsiteX1" fmla="*/ 121539 w 167925"/>
                <a:gd name="connsiteY1" fmla="*/ 32076 h 144091"/>
                <a:gd name="connsiteX2" fmla="*/ 119634 w 167925"/>
                <a:gd name="connsiteY2" fmla="*/ 34362 h 144091"/>
                <a:gd name="connsiteX3" fmla="*/ 121825 w 167925"/>
                <a:gd name="connsiteY3" fmla="*/ 39219 h 144091"/>
                <a:gd name="connsiteX4" fmla="*/ 118872 w 167925"/>
                <a:gd name="connsiteY4" fmla="*/ 122087 h 144091"/>
                <a:gd name="connsiteX5" fmla="*/ 40862 w 167925"/>
                <a:gd name="connsiteY5" fmla="*/ 122944 h 144091"/>
                <a:gd name="connsiteX6" fmla="*/ 32766 w 167925"/>
                <a:gd name="connsiteY6" fmla="*/ 48840 h 144091"/>
                <a:gd name="connsiteX7" fmla="*/ 35814 w 167925"/>
                <a:gd name="connsiteY7" fmla="*/ 41505 h 144091"/>
                <a:gd name="connsiteX8" fmla="*/ 35528 w 167925"/>
                <a:gd name="connsiteY8" fmla="*/ 39600 h 144091"/>
                <a:gd name="connsiteX9" fmla="*/ 0 w 167925"/>
                <a:gd name="connsiteY9" fmla="*/ 42839 h 144091"/>
                <a:gd name="connsiteX10" fmla="*/ 5239 w 167925"/>
                <a:gd name="connsiteY10" fmla="*/ 31123 h 144091"/>
                <a:gd name="connsiteX11" fmla="*/ 60007 w 167925"/>
                <a:gd name="connsiteY11" fmla="*/ 71 h 144091"/>
                <a:gd name="connsiteX12" fmla="*/ 163925 w 167925"/>
                <a:gd name="connsiteY12" fmla="*/ 50459 h 144091"/>
                <a:gd name="connsiteX13" fmla="*/ 167640 w 167925"/>
                <a:gd name="connsiteY13" fmla="*/ 56460 h 144091"/>
                <a:gd name="connsiteX14" fmla="*/ 167926 w 167925"/>
                <a:gd name="connsiteY14" fmla="*/ 58555 h 144091"/>
                <a:gd name="connsiteX15" fmla="*/ 100108 w 167925"/>
                <a:gd name="connsiteY15" fmla="*/ 78558 h 144091"/>
                <a:gd name="connsiteX16" fmla="*/ 89345 w 167925"/>
                <a:gd name="connsiteY16" fmla="*/ 53507 h 144091"/>
                <a:gd name="connsiteX17" fmla="*/ 70199 w 167925"/>
                <a:gd name="connsiteY17" fmla="*/ 52935 h 144091"/>
                <a:gd name="connsiteX18" fmla="*/ 70390 w 167925"/>
                <a:gd name="connsiteY18" fmla="*/ 104561 h 144091"/>
                <a:gd name="connsiteX19" fmla="*/ 89059 w 167925"/>
                <a:gd name="connsiteY19" fmla="*/ 104180 h 144091"/>
                <a:gd name="connsiteX20" fmla="*/ 100108 w 167925"/>
                <a:gd name="connsiteY20" fmla="*/ 78558 h 1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5" h="144091">
                  <a:moveTo>
                    <a:pt x="167926" y="58555"/>
                  </a:moveTo>
                  <a:cubicBezTo>
                    <a:pt x="152209" y="49602"/>
                    <a:pt x="136874" y="40838"/>
                    <a:pt x="121539" y="32076"/>
                  </a:cubicBezTo>
                  <a:cubicBezTo>
                    <a:pt x="120872" y="32838"/>
                    <a:pt x="120301" y="33600"/>
                    <a:pt x="119634" y="34362"/>
                  </a:cubicBezTo>
                  <a:cubicBezTo>
                    <a:pt x="120396" y="35981"/>
                    <a:pt x="121063" y="37600"/>
                    <a:pt x="121825" y="39219"/>
                  </a:cubicBezTo>
                  <a:cubicBezTo>
                    <a:pt x="136398" y="67413"/>
                    <a:pt x="136588" y="95417"/>
                    <a:pt x="118872" y="122087"/>
                  </a:cubicBezTo>
                  <a:cubicBezTo>
                    <a:pt x="99632" y="151138"/>
                    <a:pt x="60865" y="151424"/>
                    <a:pt x="40862" y="122944"/>
                  </a:cubicBezTo>
                  <a:cubicBezTo>
                    <a:pt x="24765" y="99894"/>
                    <a:pt x="23526" y="74843"/>
                    <a:pt x="32766" y="48840"/>
                  </a:cubicBezTo>
                  <a:cubicBezTo>
                    <a:pt x="33623" y="46363"/>
                    <a:pt x="34766" y="43982"/>
                    <a:pt x="35814" y="41505"/>
                  </a:cubicBezTo>
                  <a:cubicBezTo>
                    <a:pt x="35909" y="41315"/>
                    <a:pt x="35719" y="40934"/>
                    <a:pt x="35528" y="39600"/>
                  </a:cubicBezTo>
                  <a:cubicBezTo>
                    <a:pt x="24479" y="40553"/>
                    <a:pt x="13240" y="41601"/>
                    <a:pt x="0" y="42839"/>
                  </a:cubicBezTo>
                  <a:cubicBezTo>
                    <a:pt x="2095" y="37981"/>
                    <a:pt x="3143" y="34171"/>
                    <a:pt x="5239" y="31123"/>
                  </a:cubicBezTo>
                  <a:cubicBezTo>
                    <a:pt x="18479" y="11978"/>
                    <a:pt x="36957" y="738"/>
                    <a:pt x="60007" y="71"/>
                  </a:cubicBezTo>
                  <a:cubicBezTo>
                    <a:pt x="103061" y="-1167"/>
                    <a:pt x="139065" y="13597"/>
                    <a:pt x="163925" y="50459"/>
                  </a:cubicBezTo>
                  <a:cubicBezTo>
                    <a:pt x="165259" y="52364"/>
                    <a:pt x="166401" y="54459"/>
                    <a:pt x="167640" y="56460"/>
                  </a:cubicBezTo>
                  <a:cubicBezTo>
                    <a:pt x="168021" y="56745"/>
                    <a:pt x="167830" y="57507"/>
                    <a:pt x="167926" y="58555"/>
                  </a:cubicBezTo>
                  <a:close/>
                  <a:moveTo>
                    <a:pt x="100108" y="78558"/>
                  </a:moveTo>
                  <a:cubicBezTo>
                    <a:pt x="96298" y="69318"/>
                    <a:pt x="93916" y="60651"/>
                    <a:pt x="89345" y="53507"/>
                  </a:cubicBezTo>
                  <a:cubicBezTo>
                    <a:pt x="84201" y="45506"/>
                    <a:pt x="76581" y="45887"/>
                    <a:pt x="70199" y="52935"/>
                  </a:cubicBezTo>
                  <a:cubicBezTo>
                    <a:pt x="58769" y="65318"/>
                    <a:pt x="58864" y="92178"/>
                    <a:pt x="70390" y="104561"/>
                  </a:cubicBezTo>
                  <a:cubicBezTo>
                    <a:pt x="76485" y="111228"/>
                    <a:pt x="84106" y="111800"/>
                    <a:pt x="89059" y="104180"/>
                  </a:cubicBezTo>
                  <a:cubicBezTo>
                    <a:pt x="93821" y="96560"/>
                    <a:pt x="96393" y="87416"/>
                    <a:pt x="100108" y="78558"/>
                  </a:cubicBezTo>
                  <a:close/>
                </a:path>
              </a:pathLst>
            </a:custGeom>
            <a:solidFill>
              <a:srgbClr val="6CAEDF"/>
            </a:solidFill>
            <a:ln w="9525" cap="flat">
              <a:noFill/>
              <a:prstDash val="solid"/>
              <a:miter/>
            </a:ln>
          </p:spPr>
          <p:txBody>
            <a:bodyPr rtlCol="0" anchor="ctr"/>
            <a:lstStyle/>
            <a:p>
              <a:endParaRPr lang="es-PE"/>
            </a:p>
          </p:txBody>
        </p:sp>
        <p:sp>
          <p:nvSpPr>
            <p:cNvPr id="44" name="Forma libre: forma 43">
              <a:extLst>
                <a:ext uri="{FF2B5EF4-FFF2-40B4-BE49-F238E27FC236}">
                  <a16:creationId xmlns:a16="http://schemas.microsoft.com/office/drawing/2014/main" id="{93379889-D815-4E2D-9AA0-AFA26C7E1CDA}"/>
                </a:ext>
              </a:extLst>
            </p:cNvPr>
            <p:cNvSpPr/>
            <p:nvPr/>
          </p:nvSpPr>
          <p:spPr>
            <a:xfrm>
              <a:off x="5324569" y="3446513"/>
              <a:ext cx="168497" cy="143870"/>
            </a:xfrm>
            <a:custGeom>
              <a:avLst/>
              <a:gdLst>
                <a:gd name="connsiteX0" fmla="*/ 168497 w 168497"/>
                <a:gd name="connsiteY0" fmla="*/ 42588 h 143870"/>
                <a:gd name="connsiteX1" fmla="*/ 133921 w 168497"/>
                <a:gd name="connsiteY1" fmla="*/ 39445 h 143870"/>
                <a:gd name="connsiteX2" fmla="*/ 140875 w 168497"/>
                <a:gd name="connsiteY2" fmla="*/ 77355 h 143870"/>
                <a:gd name="connsiteX3" fmla="*/ 122872 w 168497"/>
                <a:gd name="connsiteY3" fmla="*/ 128409 h 143870"/>
                <a:gd name="connsiteX4" fmla="*/ 53530 w 168497"/>
                <a:gd name="connsiteY4" fmla="*/ 127170 h 143870"/>
                <a:gd name="connsiteX5" fmla="*/ 44768 w 168497"/>
                <a:gd name="connsiteY5" fmla="*/ 42493 h 143870"/>
                <a:gd name="connsiteX6" fmla="*/ 49720 w 168497"/>
                <a:gd name="connsiteY6" fmla="*/ 33254 h 143870"/>
                <a:gd name="connsiteX7" fmla="*/ 1619 w 168497"/>
                <a:gd name="connsiteY7" fmla="*/ 59543 h 143870"/>
                <a:gd name="connsiteX8" fmla="*/ 0 w 168497"/>
                <a:gd name="connsiteY8" fmla="*/ 58019 h 143870"/>
                <a:gd name="connsiteX9" fmla="*/ 3810 w 168497"/>
                <a:gd name="connsiteY9" fmla="*/ 50875 h 143870"/>
                <a:gd name="connsiteX10" fmla="*/ 118872 w 168497"/>
                <a:gd name="connsiteY10" fmla="*/ 1345 h 143870"/>
                <a:gd name="connsiteX11" fmla="*/ 164116 w 168497"/>
                <a:gd name="connsiteY11" fmla="*/ 32492 h 143870"/>
                <a:gd name="connsiteX12" fmla="*/ 168497 w 168497"/>
                <a:gd name="connsiteY12" fmla="*/ 42588 h 143870"/>
                <a:gd name="connsiteX13" fmla="*/ 68103 w 168497"/>
                <a:gd name="connsiteY13" fmla="*/ 78783 h 143870"/>
                <a:gd name="connsiteX14" fmla="*/ 79915 w 168497"/>
                <a:gd name="connsiteY14" fmla="*/ 104501 h 143870"/>
                <a:gd name="connsiteX15" fmla="*/ 97917 w 168497"/>
                <a:gd name="connsiteY15" fmla="*/ 104405 h 143870"/>
                <a:gd name="connsiteX16" fmla="*/ 98393 w 168497"/>
                <a:gd name="connsiteY16" fmla="*/ 52780 h 143870"/>
                <a:gd name="connsiteX17" fmla="*/ 79153 w 168497"/>
                <a:gd name="connsiteY17" fmla="*/ 53161 h 143870"/>
                <a:gd name="connsiteX18" fmla="*/ 68103 w 168497"/>
                <a:gd name="connsiteY18" fmla="*/ 78783 h 14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 h="143870">
                  <a:moveTo>
                    <a:pt x="168497" y="42588"/>
                  </a:moveTo>
                  <a:cubicBezTo>
                    <a:pt x="155638" y="41445"/>
                    <a:pt x="144303" y="40397"/>
                    <a:pt x="133921" y="39445"/>
                  </a:cubicBezTo>
                  <a:cubicBezTo>
                    <a:pt x="136398" y="52304"/>
                    <a:pt x="140018" y="64782"/>
                    <a:pt x="140875" y="77355"/>
                  </a:cubicBezTo>
                  <a:cubicBezTo>
                    <a:pt x="142113" y="96500"/>
                    <a:pt x="136303" y="114121"/>
                    <a:pt x="122872" y="128409"/>
                  </a:cubicBezTo>
                  <a:cubicBezTo>
                    <a:pt x="103061" y="149554"/>
                    <a:pt x="72866" y="148887"/>
                    <a:pt x="53530" y="127170"/>
                  </a:cubicBezTo>
                  <a:cubicBezTo>
                    <a:pt x="34385" y="105644"/>
                    <a:pt x="30670" y="69925"/>
                    <a:pt x="44768" y="42493"/>
                  </a:cubicBezTo>
                  <a:cubicBezTo>
                    <a:pt x="46101" y="39921"/>
                    <a:pt x="47434" y="37350"/>
                    <a:pt x="49720" y="33254"/>
                  </a:cubicBezTo>
                  <a:cubicBezTo>
                    <a:pt x="30480" y="38207"/>
                    <a:pt x="15907" y="48494"/>
                    <a:pt x="1619" y="59543"/>
                  </a:cubicBezTo>
                  <a:cubicBezTo>
                    <a:pt x="1048" y="59067"/>
                    <a:pt x="571" y="58495"/>
                    <a:pt x="0" y="58019"/>
                  </a:cubicBezTo>
                  <a:cubicBezTo>
                    <a:pt x="1238" y="55638"/>
                    <a:pt x="2381" y="53066"/>
                    <a:pt x="3810" y="50875"/>
                  </a:cubicBezTo>
                  <a:cubicBezTo>
                    <a:pt x="30861" y="10680"/>
                    <a:pt x="72200" y="-4941"/>
                    <a:pt x="118872" y="1345"/>
                  </a:cubicBezTo>
                  <a:cubicBezTo>
                    <a:pt x="138303" y="3917"/>
                    <a:pt x="153448" y="15823"/>
                    <a:pt x="164116" y="32492"/>
                  </a:cubicBezTo>
                  <a:cubicBezTo>
                    <a:pt x="165830" y="35064"/>
                    <a:pt x="166592" y="38207"/>
                    <a:pt x="168497" y="42588"/>
                  </a:cubicBezTo>
                  <a:close/>
                  <a:moveTo>
                    <a:pt x="68103" y="78783"/>
                  </a:moveTo>
                  <a:cubicBezTo>
                    <a:pt x="72200" y="87927"/>
                    <a:pt x="74866" y="96976"/>
                    <a:pt x="79915" y="104501"/>
                  </a:cubicBezTo>
                  <a:cubicBezTo>
                    <a:pt x="84582" y="111549"/>
                    <a:pt x="92011" y="110787"/>
                    <a:pt x="97917" y="104405"/>
                  </a:cubicBezTo>
                  <a:cubicBezTo>
                    <a:pt x="109538" y="91833"/>
                    <a:pt x="109823" y="65829"/>
                    <a:pt x="98393" y="52780"/>
                  </a:cubicBezTo>
                  <a:cubicBezTo>
                    <a:pt x="92107" y="45636"/>
                    <a:pt x="84296" y="45160"/>
                    <a:pt x="79153" y="53161"/>
                  </a:cubicBezTo>
                  <a:cubicBezTo>
                    <a:pt x="74486" y="60591"/>
                    <a:pt x="72009" y="69449"/>
                    <a:pt x="68103" y="78783"/>
                  </a:cubicBezTo>
                  <a:close/>
                </a:path>
              </a:pathLst>
            </a:custGeom>
            <a:solidFill>
              <a:srgbClr val="6CAEDF"/>
            </a:solidFill>
            <a:ln w="9525" cap="flat">
              <a:noFill/>
              <a:prstDash val="solid"/>
              <a:miter/>
            </a:ln>
          </p:spPr>
          <p:txBody>
            <a:bodyPr rtlCol="0" anchor="ctr"/>
            <a:lstStyle/>
            <a:p>
              <a:endParaRPr lang="es-PE"/>
            </a:p>
          </p:txBody>
        </p:sp>
        <p:sp>
          <p:nvSpPr>
            <p:cNvPr id="45" name="Forma libre: forma 44">
              <a:extLst>
                <a:ext uri="{FF2B5EF4-FFF2-40B4-BE49-F238E27FC236}">
                  <a16:creationId xmlns:a16="http://schemas.microsoft.com/office/drawing/2014/main" id="{8DC949CF-770C-430F-99D2-D7D7ED419C0A}"/>
                </a:ext>
              </a:extLst>
            </p:cNvPr>
            <p:cNvSpPr/>
            <p:nvPr/>
          </p:nvSpPr>
          <p:spPr>
            <a:xfrm>
              <a:off x="5456681" y="3700813"/>
              <a:ext cx="226168" cy="86639"/>
            </a:xfrm>
            <a:custGeom>
              <a:avLst/>
              <a:gdLst>
                <a:gd name="connsiteX0" fmla="*/ 0 w 226168"/>
                <a:gd name="connsiteY0" fmla="*/ 23366 h 86639"/>
                <a:gd name="connsiteX1" fmla="*/ 31432 w 226168"/>
                <a:gd name="connsiteY1" fmla="*/ 11745 h 86639"/>
                <a:gd name="connsiteX2" fmla="*/ 42100 w 226168"/>
                <a:gd name="connsiteY2" fmla="*/ 25842 h 86639"/>
                <a:gd name="connsiteX3" fmla="*/ 111919 w 226168"/>
                <a:gd name="connsiteY3" fmla="*/ 51941 h 86639"/>
                <a:gd name="connsiteX4" fmla="*/ 177355 w 226168"/>
                <a:gd name="connsiteY4" fmla="*/ 29843 h 86639"/>
                <a:gd name="connsiteX5" fmla="*/ 192977 w 226168"/>
                <a:gd name="connsiteY5" fmla="*/ 10888 h 86639"/>
                <a:gd name="connsiteX6" fmla="*/ 217456 w 226168"/>
                <a:gd name="connsiteY6" fmla="*/ 2220 h 86639"/>
                <a:gd name="connsiteX7" fmla="*/ 222695 w 226168"/>
                <a:gd name="connsiteY7" fmla="*/ 28319 h 86639"/>
                <a:gd name="connsiteX8" fmla="*/ 149828 w 226168"/>
                <a:gd name="connsiteY8" fmla="*/ 81468 h 86639"/>
                <a:gd name="connsiteX9" fmla="*/ 31528 w 226168"/>
                <a:gd name="connsiteY9" fmla="*/ 62704 h 86639"/>
                <a:gd name="connsiteX10" fmla="*/ 0 w 226168"/>
                <a:gd name="connsiteY10" fmla="*/ 23366 h 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168" h="86639">
                  <a:moveTo>
                    <a:pt x="0" y="23366"/>
                  </a:moveTo>
                  <a:cubicBezTo>
                    <a:pt x="10859" y="19366"/>
                    <a:pt x="21050" y="15651"/>
                    <a:pt x="31432" y="11745"/>
                  </a:cubicBezTo>
                  <a:cubicBezTo>
                    <a:pt x="35052" y="16603"/>
                    <a:pt x="38195" y="21556"/>
                    <a:pt x="42100" y="25842"/>
                  </a:cubicBezTo>
                  <a:cubicBezTo>
                    <a:pt x="60865" y="46321"/>
                    <a:pt x="85534" y="52036"/>
                    <a:pt x="111919" y="51941"/>
                  </a:cubicBezTo>
                  <a:cubicBezTo>
                    <a:pt x="136017" y="51846"/>
                    <a:pt x="158877" y="46607"/>
                    <a:pt x="177355" y="29843"/>
                  </a:cubicBezTo>
                  <a:cubicBezTo>
                    <a:pt x="183356" y="24414"/>
                    <a:pt x="188404" y="17651"/>
                    <a:pt x="192977" y="10888"/>
                  </a:cubicBezTo>
                  <a:cubicBezTo>
                    <a:pt x="199644" y="792"/>
                    <a:pt x="208502" y="-2733"/>
                    <a:pt x="217456" y="2220"/>
                  </a:cubicBezTo>
                  <a:cubicBezTo>
                    <a:pt x="226600" y="7174"/>
                    <a:pt x="228885" y="17556"/>
                    <a:pt x="222695" y="28319"/>
                  </a:cubicBezTo>
                  <a:cubicBezTo>
                    <a:pt x="206311" y="56703"/>
                    <a:pt x="181451" y="74134"/>
                    <a:pt x="149828" y="81468"/>
                  </a:cubicBezTo>
                  <a:cubicBezTo>
                    <a:pt x="108013" y="91184"/>
                    <a:pt x="67723" y="88422"/>
                    <a:pt x="31528" y="62704"/>
                  </a:cubicBezTo>
                  <a:cubicBezTo>
                    <a:pt x="17621" y="52798"/>
                    <a:pt x="7144" y="40035"/>
                    <a:pt x="0" y="23366"/>
                  </a:cubicBezTo>
                  <a:close/>
                </a:path>
              </a:pathLst>
            </a:custGeom>
            <a:solidFill>
              <a:srgbClr val="6CAEDF"/>
            </a:solidFill>
            <a:ln w="9525" cap="flat">
              <a:noFill/>
              <a:prstDash val="solid"/>
              <a:miter/>
            </a:ln>
          </p:spPr>
          <p:txBody>
            <a:bodyPr rtlCol="0" anchor="ctr"/>
            <a:lstStyle/>
            <a:p>
              <a:endParaRPr lang="es-PE"/>
            </a:p>
          </p:txBody>
        </p:sp>
        <p:sp>
          <p:nvSpPr>
            <p:cNvPr id="53" name="Forma libre: forma 52">
              <a:extLst>
                <a:ext uri="{FF2B5EF4-FFF2-40B4-BE49-F238E27FC236}">
                  <a16:creationId xmlns:a16="http://schemas.microsoft.com/office/drawing/2014/main" id="{F2436A92-1849-4ABC-B85C-24832D29AD7C}"/>
                </a:ext>
              </a:extLst>
            </p:cNvPr>
            <p:cNvSpPr/>
            <p:nvPr/>
          </p:nvSpPr>
          <p:spPr>
            <a:xfrm>
              <a:off x="5081682" y="3970972"/>
              <a:ext cx="124015" cy="34099"/>
            </a:xfrm>
            <a:custGeom>
              <a:avLst/>
              <a:gdLst>
                <a:gd name="connsiteX0" fmla="*/ 0 w 124015"/>
                <a:gd name="connsiteY0" fmla="*/ 0 h 34099"/>
                <a:gd name="connsiteX1" fmla="*/ 124015 w 124015"/>
                <a:gd name="connsiteY1" fmla="*/ 0 h 34099"/>
                <a:gd name="connsiteX2" fmla="*/ 124015 w 124015"/>
                <a:gd name="connsiteY2" fmla="*/ 34099 h 34099"/>
                <a:gd name="connsiteX3" fmla="*/ 0 w 124015"/>
                <a:gd name="connsiteY3" fmla="*/ 34099 h 34099"/>
              </a:gdLst>
              <a:ahLst/>
              <a:cxnLst>
                <a:cxn ang="0">
                  <a:pos x="connsiteX0" y="connsiteY0"/>
                </a:cxn>
                <a:cxn ang="0">
                  <a:pos x="connsiteX1" y="connsiteY1"/>
                </a:cxn>
                <a:cxn ang="0">
                  <a:pos x="connsiteX2" y="connsiteY2"/>
                </a:cxn>
                <a:cxn ang="0">
                  <a:pos x="connsiteX3" y="connsiteY3"/>
                </a:cxn>
              </a:cxnLst>
              <a:rect l="l" t="t" r="r" b="b"/>
              <a:pathLst>
                <a:path w="124015" h="34099">
                  <a:moveTo>
                    <a:pt x="0" y="0"/>
                  </a:moveTo>
                  <a:lnTo>
                    <a:pt x="124015" y="0"/>
                  </a:lnTo>
                  <a:lnTo>
                    <a:pt x="124015" y="34099"/>
                  </a:lnTo>
                  <a:lnTo>
                    <a:pt x="0" y="34099"/>
                  </a:lnTo>
                  <a:close/>
                </a:path>
              </a:pathLst>
            </a:custGeom>
            <a:solidFill>
              <a:srgbClr val="6CAEDF"/>
            </a:solidFill>
            <a:ln w="9525" cap="flat">
              <a:noFill/>
              <a:prstDash val="solid"/>
              <a:miter/>
            </a:ln>
          </p:spPr>
          <p:txBody>
            <a:bodyPr rtlCol="0" anchor="ctr"/>
            <a:lstStyle/>
            <a:p>
              <a:endParaRPr lang="es-PE"/>
            </a:p>
          </p:txBody>
        </p:sp>
        <p:sp>
          <p:nvSpPr>
            <p:cNvPr id="54" name="Forma libre: forma 53">
              <a:extLst>
                <a:ext uri="{FF2B5EF4-FFF2-40B4-BE49-F238E27FC236}">
                  <a16:creationId xmlns:a16="http://schemas.microsoft.com/office/drawing/2014/main" id="{3FDEB4C0-DC32-4A01-80EB-7A2CD8B2D910}"/>
                </a:ext>
              </a:extLst>
            </p:cNvPr>
            <p:cNvSpPr/>
            <p:nvPr/>
          </p:nvSpPr>
          <p:spPr>
            <a:xfrm>
              <a:off x="5043772" y="2650902"/>
              <a:ext cx="87153" cy="35052"/>
            </a:xfrm>
            <a:custGeom>
              <a:avLst/>
              <a:gdLst>
                <a:gd name="connsiteX0" fmla="*/ 0 w 87153"/>
                <a:gd name="connsiteY0" fmla="*/ 0 h 35052"/>
                <a:gd name="connsiteX1" fmla="*/ 87154 w 87153"/>
                <a:gd name="connsiteY1" fmla="*/ 0 h 35052"/>
                <a:gd name="connsiteX2" fmla="*/ 87154 w 87153"/>
                <a:gd name="connsiteY2" fmla="*/ 35052 h 35052"/>
                <a:gd name="connsiteX3" fmla="*/ 0 w 87153"/>
                <a:gd name="connsiteY3" fmla="*/ 35052 h 35052"/>
              </a:gdLst>
              <a:ahLst/>
              <a:cxnLst>
                <a:cxn ang="0">
                  <a:pos x="connsiteX0" y="connsiteY0"/>
                </a:cxn>
                <a:cxn ang="0">
                  <a:pos x="connsiteX1" y="connsiteY1"/>
                </a:cxn>
                <a:cxn ang="0">
                  <a:pos x="connsiteX2" y="connsiteY2"/>
                </a:cxn>
                <a:cxn ang="0">
                  <a:pos x="connsiteX3" y="connsiteY3"/>
                </a:cxn>
              </a:cxnLst>
              <a:rect l="l" t="t" r="r" b="b"/>
              <a:pathLst>
                <a:path w="87153" h="35052">
                  <a:moveTo>
                    <a:pt x="0" y="0"/>
                  </a:moveTo>
                  <a:lnTo>
                    <a:pt x="87154" y="0"/>
                  </a:lnTo>
                  <a:lnTo>
                    <a:pt x="87154" y="35052"/>
                  </a:lnTo>
                  <a:lnTo>
                    <a:pt x="0" y="35052"/>
                  </a:lnTo>
                  <a:close/>
                </a:path>
              </a:pathLst>
            </a:custGeom>
            <a:solidFill>
              <a:srgbClr val="6CAEDF"/>
            </a:solidFill>
            <a:ln w="9525" cap="flat">
              <a:noFill/>
              <a:prstDash val="solid"/>
              <a:miter/>
            </a:ln>
          </p:spPr>
          <p:txBody>
            <a:bodyPr rtlCol="0" anchor="ctr"/>
            <a:lstStyle/>
            <a:p>
              <a:endParaRPr lang="es-PE"/>
            </a:p>
          </p:txBody>
        </p:sp>
      </p:grpSp>
      <p:sp>
        <p:nvSpPr>
          <p:cNvPr id="55" name="Forma libre: forma 54">
            <a:extLst>
              <a:ext uri="{FF2B5EF4-FFF2-40B4-BE49-F238E27FC236}">
                <a16:creationId xmlns:a16="http://schemas.microsoft.com/office/drawing/2014/main" id="{07F2F41A-96D0-47D9-B844-FB2F2D58AFFD}"/>
              </a:ext>
            </a:extLst>
          </p:cNvPr>
          <p:cNvSpPr/>
          <p:nvPr/>
        </p:nvSpPr>
        <p:spPr>
          <a:xfrm>
            <a:off x="6301168" y="4436268"/>
            <a:ext cx="18669" cy="18669"/>
          </a:xfrm>
          <a:custGeom>
            <a:avLst/>
            <a:gdLst>
              <a:gd name="connsiteX0" fmla="*/ 18669 w 18669"/>
              <a:gd name="connsiteY0" fmla="*/ 9335 h 18669"/>
              <a:gd name="connsiteX1" fmla="*/ 9335 w 18669"/>
              <a:gd name="connsiteY1" fmla="*/ 18669 h 18669"/>
              <a:gd name="connsiteX2" fmla="*/ 0 w 18669"/>
              <a:gd name="connsiteY2" fmla="*/ 9335 h 18669"/>
              <a:gd name="connsiteX3" fmla="*/ 9335 w 18669"/>
              <a:gd name="connsiteY3" fmla="*/ 0 h 18669"/>
              <a:gd name="connsiteX4" fmla="*/ 18669 w 18669"/>
              <a:gd name="connsiteY4" fmla="*/ 9335 h 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 h="18669">
                <a:moveTo>
                  <a:pt x="18669" y="9335"/>
                </a:moveTo>
                <a:cubicBezTo>
                  <a:pt x="18669" y="14490"/>
                  <a:pt x="14490" y="18669"/>
                  <a:pt x="9335" y="18669"/>
                </a:cubicBezTo>
                <a:cubicBezTo>
                  <a:pt x="4179" y="18669"/>
                  <a:pt x="0" y="14490"/>
                  <a:pt x="0" y="9335"/>
                </a:cubicBezTo>
                <a:cubicBezTo>
                  <a:pt x="0" y="4179"/>
                  <a:pt x="4180" y="0"/>
                  <a:pt x="9335" y="0"/>
                </a:cubicBezTo>
                <a:cubicBezTo>
                  <a:pt x="14490" y="0"/>
                  <a:pt x="18669" y="4179"/>
                  <a:pt x="18669" y="9335"/>
                </a:cubicBezTo>
                <a:close/>
              </a:path>
            </a:pathLst>
          </a:custGeom>
          <a:solidFill>
            <a:srgbClr val="FFFFFF"/>
          </a:solidFill>
          <a:ln w="9525" cap="flat">
            <a:noFill/>
            <a:prstDash val="solid"/>
            <a:miter/>
          </a:ln>
        </p:spPr>
        <p:txBody>
          <a:bodyPr rtlCol="0" anchor="ctr"/>
          <a:lstStyle/>
          <a:p>
            <a:endParaRPr lang="es-PE"/>
          </a:p>
        </p:txBody>
      </p:sp>
      <p:sp>
        <p:nvSpPr>
          <p:cNvPr id="56" name="Forma libre: forma 55">
            <a:extLst>
              <a:ext uri="{FF2B5EF4-FFF2-40B4-BE49-F238E27FC236}">
                <a16:creationId xmlns:a16="http://schemas.microsoft.com/office/drawing/2014/main" id="{123971A2-F92A-4E86-9706-A9AF65557D9E}"/>
              </a:ext>
            </a:extLst>
          </p:cNvPr>
          <p:cNvSpPr/>
          <p:nvPr/>
        </p:nvSpPr>
        <p:spPr>
          <a:xfrm>
            <a:off x="6461283" y="4436268"/>
            <a:ext cx="18669" cy="18669"/>
          </a:xfrm>
          <a:custGeom>
            <a:avLst/>
            <a:gdLst>
              <a:gd name="connsiteX0" fmla="*/ 18669 w 18669"/>
              <a:gd name="connsiteY0" fmla="*/ 9335 h 18669"/>
              <a:gd name="connsiteX1" fmla="*/ 9335 w 18669"/>
              <a:gd name="connsiteY1" fmla="*/ 18669 h 18669"/>
              <a:gd name="connsiteX2" fmla="*/ 0 w 18669"/>
              <a:gd name="connsiteY2" fmla="*/ 9335 h 18669"/>
              <a:gd name="connsiteX3" fmla="*/ 9335 w 18669"/>
              <a:gd name="connsiteY3" fmla="*/ 0 h 18669"/>
              <a:gd name="connsiteX4" fmla="*/ 18669 w 18669"/>
              <a:gd name="connsiteY4" fmla="*/ 9335 h 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 h="18669">
                <a:moveTo>
                  <a:pt x="18669" y="9335"/>
                </a:moveTo>
                <a:cubicBezTo>
                  <a:pt x="18669" y="14490"/>
                  <a:pt x="14490" y="18669"/>
                  <a:pt x="9335" y="18669"/>
                </a:cubicBezTo>
                <a:cubicBezTo>
                  <a:pt x="4179" y="18669"/>
                  <a:pt x="0" y="14490"/>
                  <a:pt x="0" y="9335"/>
                </a:cubicBezTo>
                <a:cubicBezTo>
                  <a:pt x="0" y="4179"/>
                  <a:pt x="4180" y="0"/>
                  <a:pt x="9335" y="0"/>
                </a:cubicBezTo>
                <a:cubicBezTo>
                  <a:pt x="14490" y="0"/>
                  <a:pt x="18669" y="4179"/>
                  <a:pt x="18669" y="9335"/>
                </a:cubicBezTo>
                <a:close/>
              </a:path>
            </a:pathLst>
          </a:custGeom>
          <a:solidFill>
            <a:srgbClr val="FFFFFF"/>
          </a:solidFill>
          <a:ln w="9525" cap="flat">
            <a:noFill/>
            <a:prstDash val="solid"/>
            <a:miter/>
          </a:ln>
        </p:spPr>
        <p:txBody>
          <a:bodyPr rtlCol="0" anchor="ctr"/>
          <a:lstStyle/>
          <a:p>
            <a:endParaRPr lang="es-PE"/>
          </a:p>
        </p:txBody>
      </p:sp>
      <p:grpSp>
        <p:nvGrpSpPr>
          <p:cNvPr id="102" name="Grupo 101">
            <a:extLst>
              <a:ext uri="{FF2B5EF4-FFF2-40B4-BE49-F238E27FC236}">
                <a16:creationId xmlns:a16="http://schemas.microsoft.com/office/drawing/2014/main" id="{847E778A-DE7C-4930-80C8-DED4AF2AC7A7}"/>
              </a:ext>
            </a:extLst>
          </p:cNvPr>
          <p:cNvGrpSpPr/>
          <p:nvPr/>
        </p:nvGrpSpPr>
        <p:grpSpPr>
          <a:xfrm>
            <a:off x="7680483" y="242910"/>
            <a:ext cx="1100518" cy="1324618"/>
            <a:chOff x="7680483" y="242910"/>
            <a:chExt cx="1100518" cy="1324618"/>
          </a:xfrm>
        </p:grpSpPr>
        <p:sp>
          <p:nvSpPr>
            <p:cNvPr id="22" name="Forma libre: forma 21">
              <a:extLst>
                <a:ext uri="{FF2B5EF4-FFF2-40B4-BE49-F238E27FC236}">
                  <a16:creationId xmlns:a16="http://schemas.microsoft.com/office/drawing/2014/main" id="{E2191B13-0A46-4B24-9312-52C71D20FF05}"/>
                </a:ext>
              </a:extLst>
            </p:cNvPr>
            <p:cNvSpPr/>
            <p:nvPr/>
          </p:nvSpPr>
          <p:spPr>
            <a:xfrm>
              <a:off x="7680483" y="527017"/>
              <a:ext cx="1100518" cy="1040511"/>
            </a:xfrm>
            <a:custGeom>
              <a:avLst/>
              <a:gdLst>
                <a:gd name="connsiteX0" fmla="*/ 391383 w 1100518"/>
                <a:gd name="connsiteY0" fmla="*/ 537496 h 1040511"/>
                <a:gd name="connsiteX1" fmla="*/ 255175 w 1100518"/>
                <a:gd name="connsiteY1" fmla="*/ 427863 h 1040511"/>
                <a:gd name="connsiteX2" fmla="*/ 212027 w 1100518"/>
                <a:gd name="connsiteY2" fmla="*/ 94583 h 1040511"/>
                <a:gd name="connsiteX3" fmla="*/ 213551 w 1100518"/>
                <a:gd name="connsiteY3" fmla="*/ 87344 h 1040511"/>
                <a:gd name="connsiteX4" fmla="*/ 275940 w 1100518"/>
                <a:gd name="connsiteY4" fmla="*/ 81343 h 1040511"/>
                <a:gd name="connsiteX5" fmla="*/ 372523 w 1100518"/>
                <a:gd name="connsiteY5" fmla="*/ 27718 h 1040511"/>
                <a:gd name="connsiteX6" fmla="*/ 345758 w 1100518"/>
                <a:gd name="connsiteY6" fmla="*/ 150876 h 1040511"/>
                <a:gd name="connsiteX7" fmla="*/ 330041 w 1100518"/>
                <a:gd name="connsiteY7" fmla="*/ 159830 h 1040511"/>
                <a:gd name="connsiteX8" fmla="*/ 305086 w 1100518"/>
                <a:gd name="connsiteY8" fmla="*/ 174117 h 1040511"/>
                <a:gd name="connsiteX9" fmla="*/ 350425 w 1100518"/>
                <a:gd name="connsiteY9" fmla="*/ 273939 h 1040511"/>
                <a:gd name="connsiteX10" fmla="*/ 364427 w 1100518"/>
                <a:gd name="connsiteY10" fmla="*/ 293180 h 1040511"/>
                <a:gd name="connsiteX11" fmla="*/ 471964 w 1100518"/>
                <a:gd name="connsiteY11" fmla="*/ 434816 h 1040511"/>
                <a:gd name="connsiteX12" fmla="*/ 642081 w 1100518"/>
                <a:gd name="connsiteY12" fmla="*/ 433483 h 1040511"/>
                <a:gd name="connsiteX13" fmla="*/ 742950 w 1100518"/>
                <a:gd name="connsiteY13" fmla="*/ 304800 h 1040511"/>
                <a:gd name="connsiteX14" fmla="*/ 765334 w 1100518"/>
                <a:gd name="connsiteY14" fmla="*/ 264414 h 1040511"/>
                <a:gd name="connsiteX15" fmla="*/ 627888 w 1100518"/>
                <a:gd name="connsiteY15" fmla="*/ 80963 h 1040511"/>
                <a:gd name="connsiteX16" fmla="*/ 570072 w 1100518"/>
                <a:gd name="connsiteY16" fmla="*/ 0 h 1040511"/>
                <a:gd name="connsiteX17" fmla="*/ 613506 w 1100518"/>
                <a:gd name="connsiteY17" fmla="*/ 4953 h 1040511"/>
                <a:gd name="connsiteX18" fmla="*/ 806482 w 1100518"/>
                <a:gd name="connsiteY18" fmla="*/ 80677 h 1040511"/>
                <a:gd name="connsiteX19" fmla="*/ 882301 w 1100518"/>
                <a:gd name="connsiteY19" fmla="*/ 75914 h 1040511"/>
                <a:gd name="connsiteX20" fmla="*/ 886873 w 1100518"/>
                <a:gd name="connsiteY20" fmla="*/ 110776 h 1040511"/>
                <a:gd name="connsiteX21" fmla="*/ 841248 w 1100518"/>
                <a:gd name="connsiteY21" fmla="*/ 429292 h 1040511"/>
                <a:gd name="connsiteX22" fmla="*/ 766858 w 1100518"/>
                <a:gd name="connsiteY22" fmla="*/ 519208 h 1040511"/>
                <a:gd name="connsiteX23" fmla="*/ 717804 w 1100518"/>
                <a:gd name="connsiteY23" fmla="*/ 537496 h 1040511"/>
                <a:gd name="connsiteX24" fmla="*/ 783622 w 1100518"/>
                <a:gd name="connsiteY24" fmla="*/ 558546 h 1040511"/>
                <a:gd name="connsiteX25" fmla="*/ 985457 w 1100518"/>
                <a:gd name="connsiteY25" fmla="*/ 636175 h 1040511"/>
                <a:gd name="connsiteX26" fmla="*/ 1001459 w 1100518"/>
                <a:gd name="connsiteY26" fmla="*/ 644843 h 1040511"/>
                <a:gd name="connsiteX27" fmla="*/ 1030796 w 1100518"/>
                <a:gd name="connsiteY27" fmla="*/ 685419 h 1040511"/>
                <a:gd name="connsiteX28" fmla="*/ 1099947 w 1100518"/>
                <a:gd name="connsiteY28" fmla="*/ 1032986 h 1040511"/>
                <a:gd name="connsiteX29" fmla="*/ 1100519 w 1100518"/>
                <a:gd name="connsiteY29" fmla="*/ 1040511 h 1040511"/>
                <a:gd name="connsiteX30" fmla="*/ 0 w 1100518"/>
                <a:gd name="connsiteY30" fmla="*/ 1040511 h 1040511"/>
                <a:gd name="connsiteX31" fmla="*/ 24289 w 1100518"/>
                <a:gd name="connsiteY31" fmla="*/ 933736 h 1040511"/>
                <a:gd name="connsiteX32" fmla="*/ 84106 w 1100518"/>
                <a:gd name="connsiteY32" fmla="*/ 675608 h 1040511"/>
                <a:gd name="connsiteX33" fmla="*/ 104299 w 1100518"/>
                <a:gd name="connsiteY33" fmla="*/ 649796 h 1040511"/>
                <a:gd name="connsiteX34" fmla="*/ 236792 w 1100518"/>
                <a:gd name="connsiteY34" fmla="*/ 590169 h 1040511"/>
                <a:gd name="connsiteX35" fmla="*/ 391383 w 1100518"/>
                <a:gd name="connsiteY35" fmla="*/ 537496 h 1040511"/>
                <a:gd name="connsiteX36" fmla="*/ 778288 w 1100518"/>
                <a:gd name="connsiteY36" fmla="*/ 810768 h 1040511"/>
                <a:gd name="connsiteX37" fmla="*/ 778193 w 1100518"/>
                <a:gd name="connsiteY37" fmla="*/ 805148 h 1040511"/>
                <a:gd name="connsiteX38" fmla="*/ 783717 w 1100518"/>
                <a:gd name="connsiteY38" fmla="*/ 803053 h 1040511"/>
                <a:gd name="connsiteX39" fmla="*/ 813054 w 1100518"/>
                <a:gd name="connsiteY39" fmla="*/ 718280 h 1040511"/>
                <a:gd name="connsiteX40" fmla="*/ 787051 w 1100518"/>
                <a:gd name="connsiteY40" fmla="*/ 690848 h 1040511"/>
                <a:gd name="connsiteX41" fmla="*/ 766858 w 1100518"/>
                <a:gd name="connsiteY41" fmla="*/ 686562 h 1040511"/>
                <a:gd name="connsiteX42" fmla="*/ 660273 w 1100518"/>
                <a:gd name="connsiteY42" fmla="*/ 783146 h 1040511"/>
                <a:gd name="connsiteX43" fmla="*/ 651129 w 1100518"/>
                <a:gd name="connsiteY43" fmla="*/ 794385 h 1040511"/>
                <a:gd name="connsiteX44" fmla="*/ 629222 w 1100518"/>
                <a:gd name="connsiteY44" fmla="*/ 817245 h 1040511"/>
                <a:gd name="connsiteX45" fmla="*/ 639890 w 1100518"/>
                <a:gd name="connsiteY45" fmla="*/ 853440 h 1040511"/>
                <a:gd name="connsiteX46" fmla="*/ 650558 w 1100518"/>
                <a:gd name="connsiteY46" fmla="*/ 871157 h 1040511"/>
                <a:gd name="connsiteX47" fmla="*/ 815245 w 1100518"/>
                <a:gd name="connsiteY47" fmla="*/ 1008888 h 1040511"/>
                <a:gd name="connsiteX48" fmla="*/ 976503 w 1100518"/>
                <a:gd name="connsiteY48" fmla="*/ 871347 h 1040511"/>
                <a:gd name="connsiteX49" fmla="*/ 987743 w 1100518"/>
                <a:gd name="connsiteY49" fmla="*/ 853631 h 1040511"/>
                <a:gd name="connsiteX50" fmla="*/ 997934 w 1100518"/>
                <a:gd name="connsiteY50" fmla="*/ 817340 h 1040511"/>
                <a:gd name="connsiteX51" fmla="*/ 980885 w 1100518"/>
                <a:gd name="connsiteY51" fmla="*/ 796004 h 1040511"/>
                <a:gd name="connsiteX52" fmla="*/ 966311 w 1100518"/>
                <a:gd name="connsiteY52" fmla="*/ 781717 h 1040511"/>
                <a:gd name="connsiteX53" fmla="*/ 884015 w 1100518"/>
                <a:gd name="connsiteY53" fmla="*/ 694944 h 1040511"/>
                <a:gd name="connsiteX54" fmla="*/ 866870 w 1100518"/>
                <a:gd name="connsiteY54" fmla="*/ 688658 h 1040511"/>
                <a:gd name="connsiteX55" fmla="*/ 863346 w 1100518"/>
                <a:gd name="connsiteY55" fmla="*/ 740664 h 1040511"/>
                <a:gd name="connsiteX56" fmla="*/ 806672 w 1100518"/>
                <a:gd name="connsiteY56" fmla="*/ 810387 h 1040511"/>
                <a:gd name="connsiteX57" fmla="*/ 778288 w 1100518"/>
                <a:gd name="connsiteY57" fmla="*/ 810768 h 1040511"/>
                <a:gd name="connsiteX58" fmla="*/ 623411 w 1100518"/>
                <a:gd name="connsiteY58" fmla="*/ 501777 h 1040511"/>
                <a:gd name="connsiteX59" fmla="*/ 620745 w 1100518"/>
                <a:gd name="connsiteY59" fmla="*/ 501110 h 1040511"/>
                <a:gd name="connsiteX60" fmla="*/ 606743 w 1100518"/>
                <a:gd name="connsiteY60" fmla="*/ 505873 h 1040511"/>
                <a:gd name="connsiteX61" fmla="*/ 511588 w 1100518"/>
                <a:gd name="connsiteY61" fmla="*/ 507301 h 1040511"/>
                <a:gd name="connsiteX62" fmla="*/ 477298 w 1100518"/>
                <a:gd name="connsiteY62" fmla="*/ 521113 h 1040511"/>
                <a:gd name="connsiteX63" fmla="*/ 429196 w 1100518"/>
                <a:gd name="connsiteY63" fmla="*/ 563594 h 1040511"/>
                <a:gd name="connsiteX64" fmla="*/ 409766 w 1100518"/>
                <a:gd name="connsiteY64" fmla="*/ 634175 h 1040511"/>
                <a:gd name="connsiteX65" fmla="*/ 450914 w 1100518"/>
                <a:gd name="connsiteY65" fmla="*/ 663226 h 1040511"/>
                <a:gd name="connsiteX66" fmla="*/ 607314 w 1100518"/>
                <a:gd name="connsiteY66" fmla="*/ 678466 h 1040511"/>
                <a:gd name="connsiteX67" fmla="*/ 691229 w 1100518"/>
                <a:gd name="connsiteY67" fmla="*/ 650367 h 1040511"/>
                <a:gd name="connsiteX68" fmla="*/ 715995 w 1100518"/>
                <a:gd name="connsiteY68" fmla="*/ 606457 h 1040511"/>
                <a:gd name="connsiteX69" fmla="*/ 683895 w 1100518"/>
                <a:gd name="connsiteY69" fmla="*/ 564261 h 1040511"/>
                <a:gd name="connsiteX70" fmla="*/ 631889 w 1100518"/>
                <a:gd name="connsiteY70" fmla="*/ 516541 h 1040511"/>
                <a:gd name="connsiteX71" fmla="*/ 623411 w 1100518"/>
                <a:gd name="connsiteY71" fmla="*/ 501777 h 104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0518" h="1040511">
                  <a:moveTo>
                    <a:pt x="391383" y="537496"/>
                  </a:moveTo>
                  <a:cubicBezTo>
                    <a:pt x="319278" y="533591"/>
                    <a:pt x="279654" y="488442"/>
                    <a:pt x="255175" y="427863"/>
                  </a:cubicBezTo>
                  <a:cubicBezTo>
                    <a:pt x="211931" y="320897"/>
                    <a:pt x="199740" y="209169"/>
                    <a:pt x="212027" y="94583"/>
                  </a:cubicBezTo>
                  <a:cubicBezTo>
                    <a:pt x="212217" y="92392"/>
                    <a:pt x="212884" y="90297"/>
                    <a:pt x="213551" y="87344"/>
                  </a:cubicBezTo>
                  <a:cubicBezTo>
                    <a:pt x="236030" y="99155"/>
                    <a:pt x="255556" y="93916"/>
                    <a:pt x="275940" y="81343"/>
                  </a:cubicBezTo>
                  <a:cubicBezTo>
                    <a:pt x="305848" y="62960"/>
                    <a:pt x="337281" y="47054"/>
                    <a:pt x="372523" y="27718"/>
                  </a:cubicBezTo>
                  <a:cubicBezTo>
                    <a:pt x="347949" y="68389"/>
                    <a:pt x="345853" y="109442"/>
                    <a:pt x="345758" y="150876"/>
                  </a:cubicBezTo>
                  <a:cubicBezTo>
                    <a:pt x="345758" y="163735"/>
                    <a:pt x="341948" y="167068"/>
                    <a:pt x="330041" y="159830"/>
                  </a:cubicBezTo>
                  <a:cubicBezTo>
                    <a:pt x="312515" y="149162"/>
                    <a:pt x="303943" y="153638"/>
                    <a:pt x="305086" y="174117"/>
                  </a:cubicBezTo>
                  <a:cubicBezTo>
                    <a:pt x="307181" y="212979"/>
                    <a:pt x="321183" y="246983"/>
                    <a:pt x="350425" y="273939"/>
                  </a:cubicBezTo>
                  <a:cubicBezTo>
                    <a:pt x="356140" y="279273"/>
                    <a:pt x="361474" y="286036"/>
                    <a:pt x="364427" y="293180"/>
                  </a:cubicBezTo>
                  <a:cubicBezTo>
                    <a:pt x="387382" y="350330"/>
                    <a:pt x="419481" y="401098"/>
                    <a:pt x="471964" y="434816"/>
                  </a:cubicBezTo>
                  <a:cubicBezTo>
                    <a:pt x="542640" y="480251"/>
                    <a:pt x="571215" y="479488"/>
                    <a:pt x="642081" y="433483"/>
                  </a:cubicBezTo>
                  <a:cubicBezTo>
                    <a:pt x="689896" y="402526"/>
                    <a:pt x="719804" y="356045"/>
                    <a:pt x="742950" y="304800"/>
                  </a:cubicBezTo>
                  <a:cubicBezTo>
                    <a:pt x="749046" y="291275"/>
                    <a:pt x="757238" y="278797"/>
                    <a:pt x="765334" y="264414"/>
                  </a:cubicBezTo>
                  <a:cubicBezTo>
                    <a:pt x="703802" y="218313"/>
                    <a:pt x="669131" y="147257"/>
                    <a:pt x="627888" y="80963"/>
                  </a:cubicBezTo>
                  <a:cubicBezTo>
                    <a:pt x="610838" y="53435"/>
                    <a:pt x="590265" y="28099"/>
                    <a:pt x="570072" y="0"/>
                  </a:cubicBezTo>
                  <a:cubicBezTo>
                    <a:pt x="584168" y="1619"/>
                    <a:pt x="598932" y="2572"/>
                    <a:pt x="613506" y="4953"/>
                  </a:cubicBezTo>
                  <a:cubicBezTo>
                    <a:pt x="683133" y="16573"/>
                    <a:pt x="746760" y="43910"/>
                    <a:pt x="806482" y="80677"/>
                  </a:cubicBezTo>
                  <a:cubicBezTo>
                    <a:pt x="838105" y="100203"/>
                    <a:pt x="852297" y="99917"/>
                    <a:pt x="882301" y="75914"/>
                  </a:cubicBezTo>
                  <a:cubicBezTo>
                    <a:pt x="883920" y="88106"/>
                    <a:pt x="886016" y="99441"/>
                    <a:pt x="886873" y="110776"/>
                  </a:cubicBezTo>
                  <a:cubicBezTo>
                    <a:pt x="894398" y="220218"/>
                    <a:pt x="883254" y="327184"/>
                    <a:pt x="841248" y="429292"/>
                  </a:cubicBezTo>
                  <a:cubicBezTo>
                    <a:pt x="825913" y="466534"/>
                    <a:pt x="803720" y="499682"/>
                    <a:pt x="766858" y="519208"/>
                  </a:cubicBezTo>
                  <a:cubicBezTo>
                    <a:pt x="752094" y="527018"/>
                    <a:pt x="735330" y="531114"/>
                    <a:pt x="717804" y="537496"/>
                  </a:cubicBezTo>
                  <a:cubicBezTo>
                    <a:pt x="740188" y="544544"/>
                    <a:pt x="762286" y="550545"/>
                    <a:pt x="783622" y="558546"/>
                  </a:cubicBezTo>
                  <a:cubicBezTo>
                    <a:pt x="851059" y="583978"/>
                    <a:pt x="918306" y="610076"/>
                    <a:pt x="985457" y="636175"/>
                  </a:cubicBezTo>
                  <a:cubicBezTo>
                    <a:pt x="991077" y="638366"/>
                    <a:pt x="996029" y="642176"/>
                    <a:pt x="1001459" y="644843"/>
                  </a:cubicBezTo>
                  <a:cubicBezTo>
                    <a:pt x="1018509" y="653129"/>
                    <a:pt x="1027081" y="666179"/>
                    <a:pt x="1030796" y="685419"/>
                  </a:cubicBezTo>
                  <a:cubicBezTo>
                    <a:pt x="1053179" y="801434"/>
                    <a:pt x="1076802" y="917162"/>
                    <a:pt x="1099947" y="1032986"/>
                  </a:cubicBezTo>
                  <a:cubicBezTo>
                    <a:pt x="1100328" y="1035082"/>
                    <a:pt x="1100328" y="1037272"/>
                    <a:pt x="1100519" y="1040511"/>
                  </a:cubicBezTo>
                  <a:cubicBezTo>
                    <a:pt x="733902" y="1040511"/>
                    <a:pt x="367761" y="1040511"/>
                    <a:pt x="0" y="1040511"/>
                  </a:cubicBezTo>
                  <a:cubicBezTo>
                    <a:pt x="8192" y="1004411"/>
                    <a:pt x="16193" y="969074"/>
                    <a:pt x="24289" y="933736"/>
                  </a:cubicBezTo>
                  <a:cubicBezTo>
                    <a:pt x="44005" y="847630"/>
                    <a:pt x="63341" y="761429"/>
                    <a:pt x="84106" y="675608"/>
                  </a:cubicBezTo>
                  <a:cubicBezTo>
                    <a:pt x="86487" y="665798"/>
                    <a:pt x="95345" y="654177"/>
                    <a:pt x="104299" y="649796"/>
                  </a:cubicBezTo>
                  <a:cubicBezTo>
                    <a:pt x="147828" y="628555"/>
                    <a:pt x="191738" y="607600"/>
                    <a:pt x="236792" y="590169"/>
                  </a:cubicBezTo>
                  <a:cubicBezTo>
                    <a:pt x="287560" y="570738"/>
                    <a:pt x="339853" y="554926"/>
                    <a:pt x="391383" y="537496"/>
                  </a:cubicBezTo>
                  <a:close/>
                  <a:moveTo>
                    <a:pt x="778288" y="810768"/>
                  </a:moveTo>
                  <a:cubicBezTo>
                    <a:pt x="778288" y="808863"/>
                    <a:pt x="778193" y="807053"/>
                    <a:pt x="778193" y="805148"/>
                  </a:cubicBezTo>
                  <a:cubicBezTo>
                    <a:pt x="780002" y="804482"/>
                    <a:pt x="781812" y="803624"/>
                    <a:pt x="783717" y="803053"/>
                  </a:cubicBezTo>
                  <a:cubicBezTo>
                    <a:pt x="823818" y="790670"/>
                    <a:pt x="837438" y="752380"/>
                    <a:pt x="813054" y="718280"/>
                  </a:cubicBezTo>
                  <a:cubicBezTo>
                    <a:pt x="805720" y="708089"/>
                    <a:pt x="796767" y="698564"/>
                    <a:pt x="787051" y="690848"/>
                  </a:cubicBezTo>
                  <a:cubicBezTo>
                    <a:pt x="782098" y="686943"/>
                    <a:pt x="772859" y="684848"/>
                    <a:pt x="766858" y="686562"/>
                  </a:cubicBezTo>
                  <a:cubicBezTo>
                    <a:pt x="715995" y="701516"/>
                    <a:pt x="681228" y="734663"/>
                    <a:pt x="660273" y="783146"/>
                  </a:cubicBezTo>
                  <a:cubicBezTo>
                    <a:pt x="658368" y="787527"/>
                    <a:pt x="654558" y="794099"/>
                    <a:pt x="651129" y="794385"/>
                  </a:cubicBezTo>
                  <a:cubicBezTo>
                    <a:pt x="636270" y="795528"/>
                    <a:pt x="631698" y="805339"/>
                    <a:pt x="629222" y="817245"/>
                  </a:cubicBezTo>
                  <a:cubicBezTo>
                    <a:pt x="626364" y="831056"/>
                    <a:pt x="629317" y="843058"/>
                    <a:pt x="639890" y="853440"/>
                  </a:cubicBezTo>
                  <a:cubicBezTo>
                    <a:pt x="644747" y="858203"/>
                    <a:pt x="649320" y="864775"/>
                    <a:pt x="650558" y="871157"/>
                  </a:cubicBezTo>
                  <a:cubicBezTo>
                    <a:pt x="666179" y="952595"/>
                    <a:pt x="733520" y="1009174"/>
                    <a:pt x="815245" y="1008888"/>
                  </a:cubicBezTo>
                  <a:cubicBezTo>
                    <a:pt x="894588" y="1008602"/>
                    <a:pt x="961263" y="951357"/>
                    <a:pt x="976503" y="871347"/>
                  </a:cubicBezTo>
                  <a:cubicBezTo>
                    <a:pt x="977742" y="864870"/>
                    <a:pt x="982790" y="858488"/>
                    <a:pt x="987743" y="853631"/>
                  </a:cubicBezTo>
                  <a:cubicBezTo>
                    <a:pt x="998411" y="843153"/>
                    <a:pt x="1001935" y="830294"/>
                    <a:pt x="997934" y="817340"/>
                  </a:cubicBezTo>
                  <a:cubicBezTo>
                    <a:pt x="995363" y="808958"/>
                    <a:pt x="988124" y="797909"/>
                    <a:pt x="980885" y="796004"/>
                  </a:cubicBezTo>
                  <a:cubicBezTo>
                    <a:pt x="971455" y="793528"/>
                    <a:pt x="969169" y="788575"/>
                    <a:pt x="966311" y="781717"/>
                  </a:cubicBezTo>
                  <a:cubicBezTo>
                    <a:pt x="949929" y="742283"/>
                    <a:pt x="922211" y="713518"/>
                    <a:pt x="884015" y="694944"/>
                  </a:cubicBezTo>
                  <a:cubicBezTo>
                    <a:pt x="878967" y="692468"/>
                    <a:pt x="873347" y="691039"/>
                    <a:pt x="866870" y="688658"/>
                  </a:cubicBezTo>
                  <a:cubicBezTo>
                    <a:pt x="865632" y="707708"/>
                    <a:pt x="864680" y="724186"/>
                    <a:pt x="863346" y="740664"/>
                  </a:cubicBezTo>
                  <a:cubicBezTo>
                    <a:pt x="860393" y="777145"/>
                    <a:pt x="842201" y="800291"/>
                    <a:pt x="806672" y="810387"/>
                  </a:cubicBezTo>
                  <a:cubicBezTo>
                    <a:pt x="797814" y="812864"/>
                    <a:pt x="787718" y="810768"/>
                    <a:pt x="778288" y="810768"/>
                  </a:cubicBezTo>
                  <a:close/>
                  <a:moveTo>
                    <a:pt x="623411" y="501777"/>
                  </a:moveTo>
                  <a:cubicBezTo>
                    <a:pt x="621697" y="501396"/>
                    <a:pt x="621125" y="501015"/>
                    <a:pt x="620745" y="501110"/>
                  </a:cubicBezTo>
                  <a:cubicBezTo>
                    <a:pt x="616078" y="502634"/>
                    <a:pt x="611315" y="504158"/>
                    <a:pt x="606743" y="505873"/>
                  </a:cubicBezTo>
                  <a:cubicBezTo>
                    <a:pt x="575215" y="517970"/>
                    <a:pt x="543020" y="521208"/>
                    <a:pt x="511588" y="507301"/>
                  </a:cubicBezTo>
                  <a:cubicBezTo>
                    <a:pt x="493490" y="499301"/>
                    <a:pt x="484537" y="504444"/>
                    <a:pt x="477298" y="521113"/>
                  </a:cubicBezTo>
                  <a:cubicBezTo>
                    <a:pt x="468059" y="542544"/>
                    <a:pt x="451009" y="555403"/>
                    <a:pt x="429196" y="563594"/>
                  </a:cubicBezTo>
                  <a:cubicBezTo>
                    <a:pt x="397955" y="575501"/>
                    <a:pt x="388144" y="608648"/>
                    <a:pt x="409766" y="634175"/>
                  </a:cubicBezTo>
                  <a:cubicBezTo>
                    <a:pt x="420338" y="646652"/>
                    <a:pt x="435674" y="656844"/>
                    <a:pt x="450914" y="663226"/>
                  </a:cubicBezTo>
                  <a:cubicBezTo>
                    <a:pt x="501205" y="684181"/>
                    <a:pt x="554165" y="684752"/>
                    <a:pt x="607314" y="678466"/>
                  </a:cubicBezTo>
                  <a:cubicBezTo>
                    <a:pt x="637032" y="674942"/>
                    <a:pt x="666084" y="667798"/>
                    <a:pt x="691229" y="650367"/>
                  </a:cubicBezTo>
                  <a:cubicBezTo>
                    <a:pt x="706470" y="639794"/>
                    <a:pt x="717614" y="625983"/>
                    <a:pt x="715995" y="606457"/>
                  </a:cubicBezTo>
                  <a:cubicBezTo>
                    <a:pt x="714280" y="586264"/>
                    <a:pt x="703517" y="570452"/>
                    <a:pt x="683895" y="564261"/>
                  </a:cubicBezTo>
                  <a:cubicBezTo>
                    <a:pt x="658654" y="556260"/>
                    <a:pt x="643604" y="538544"/>
                    <a:pt x="631889" y="516541"/>
                  </a:cubicBezTo>
                  <a:cubicBezTo>
                    <a:pt x="629127" y="511397"/>
                    <a:pt x="625983" y="506254"/>
                    <a:pt x="623411" y="501777"/>
                  </a:cubicBezTo>
                  <a:close/>
                </a:path>
              </a:pathLst>
            </a:custGeom>
            <a:solidFill>
              <a:srgbClr val="6CAEDF"/>
            </a:solid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4B97AB5A-CDD2-47B3-8446-40B419AEE52A}"/>
                </a:ext>
              </a:extLst>
            </p:cNvPr>
            <p:cNvSpPr/>
            <p:nvPr/>
          </p:nvSpPr>
          <p:spPr>
            <a:xfrm>
              <a:off x="7921190" y="242910"/>
              <a:ext cx="601302" cy="331065"/>
            </a:xfrm>
            <a:custGeom>
              <a:avLst/>
              <a:gdLst>
                <a:gd name="connsiteX0" fmla="*/ 85 w 601302"/>
                <a:gd name="connsiteY0" fmla="*/ 331065 h 331065"/>
                <a:gd name="connsiteX1" fmla="*/ 85 w 601302"/>
                <a:gd name="connsiteY1" fmla="*/ 310110 h 331065"/>
                <a:gd name="connsiteX2" fmla="*/ 85 w 601302"/>
                <a:gd name="connsiteY2" fmla="*/ 114562 h 331065"/>
                <a:gd name="connsiteX3" fmla="*/ 114956 w 601302"/>
                <a:gd name="connsiteY3" fmla="*/ 71 h 331065"/>
                <a:gd name="connsiteX4" fmla="*/ 487860 w 601302"/>
                <a:gd name="connsiteY4" fmla="*/ 71 h 331065"/>
                <a:gd name="connsiteX5" fmla="*/ 601303 w 601302"/>
                <a:gd name="connsiteY5" fmla="*/ 114181 h 331065"/>
                <a:gd name="connsiteX6" fmla="*/ 601303 w 601302"/>
                <a:gd name="connsiteY6" fmla="*/ 316397 h 331065"/>
                <a:gd name="connsiteX7" fmla="*/ 601303 w 601302"/>
                <a:gd name="connsiteY7" fmla="*/ 330875 h 331065"/>
                <a:gd name="connsiteX8" fmla="*/ 85 w 601302"/>
                <a:gd name="connsiteY8" fmla="*/ 331065 h 331065"/>
                <a:gd name="connsiteX9" fmla="*/ 327078 w 601302"/>
                <a:gd name="connsiteY9" fmla="*/ 140089 h 331065"/>
                <a:gd name="connsiteX10" fmla="*/ 327650 w 601302"/>
                <a:gd name="connsiteY10" fmla="*/ 177808 h 331065"/>
                <a:gd name="connsiteX11" fmla="*/ 339746 w 601302"/>
                <a:gd name="connsiteY11" fmla="*/ 191810 h 331065"/>
                <a:gd name="connsiteX12" fmla="*/ 350414 w 601302"/>
                <a:gd name="connsiteY12" fmla="*/ 176855 h 331065"/>
                <a:gd name="connsiteX13" fmla="*/ 350319 w 601302"/>
                <a:gd name="connsiteY13" fmla="*/ 83987 h 331065"/>
                <a:gd name="connsiteX14" fmla="*/ 340032 w 601302"/>
                <a:gd name="connsiteY14" fmla="*/ 69223 h 331065"/>
                <a:gd name="connsiteX15" fmla="*/ 327078 w 601302"/>
                <a:gd name="connsiteY15" fmla="*/ 83796 h 331065"/>
                <a:gd name="connsiteX16" fmla="*/ 327078 w 601302"/>
                <a:gd name="connsiteY16" fmla="*/ 113800 h 331065"/>
                <a:gd name="connsiteX17" fmla="*/ 282691 w 601302"/>
                <a:gd name="connsiteY17" fmla="*/ 113800 h 331065"/>
                <a:gd name="connsiteX18" fmla="*/ 282120 w 601302"/>
                <a:gd name="connsiteY18" fmla="*/ 82748 h 331065"/>
                <a:gd name="connsiteX19" fmla="*/ 270309 w 601302"/>
                <a:gd name="connsiteY19" fmla="*/ 68366 h 331065"/>
                <a:gd name="connsiteX20" fmla="*/ 259641 w 601302"/>
                <a:gd name="connsiteY20" fmla="*/ 83320 h 331065"/>
                <a:gd name="connsiteX21" fmla="*/ 259450 w 601302"/>
                <a:gd name="connsiteY21" fmla="*/ 176093 h 331065"/>
                <a:gd name="connsiteX22" fmla="*/ 269928 w 601302"/>
                <a:gd name="connsiteY22" fmla="*/ 190762 h 331065"/>
                <a:gd name="connsiteX23" fmla="*/ 282787 w 601302"/>
                <a:gd name="connsiteY23" fmla="*/ 176284 h 331065"/>
                <a:gd name="connsiteX24" fmla="*/ 282787 w 601302"/>
                <a:gd name="connsiteY24" fmla="*/ 139803 h 331065"/>
                <a:gd name="connsiteX25" fmla="*/ 327078 w 601302"/>
                <a:gd name="connsiteY25" fmla="*/ 140089 h 3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302" h="331065">
                  <a:moveTo>
                    <a:pt x="85" y="331065"/>
                  </a:moveTo>
                  <a:cubicBezTo>
                    <a:pt x="85" y="322016"/>
                    <a:pt x="85" y="316111"/>
                    <a:pt x="85" y="310110"/>
                  </a:cubicBezTo>
                  <a:cubicBezTo>
                    <a:pt x="85" y="244959"/>
                    <a:pt x="-106" y="179713"/>
                    <a:pt x="85" y="114562"/>
                  </a:cubicBezTo>
                  <a:cubicBezTo>
                    <a:pt x="275" y="43601"/>
                    <a:pt x="43804" y="167"/>
                    <a:pt x="114956" y="71"/>
                  </a:cubicBezTo>
                  <a:cubicBezTo>
                    <a:pt x="239257" y="-24"/>
                    <a:pt x="363559" y="-24"/>
                    <a:pt x="487860" y="71"/>
                  </a:cubicBezTo>
                  <a:cubicBezTo>
                    <a:pt x="557964" y="167"/>
                    <a:pt x="601207" y="43886"/>
                    <a:pt x="601303" y="114181"/>
                  </a:cubicBezTo>
                  <a:cubicBezTo>
                    <a:pt x="601303" y="181618"/>
                    <a:pt x="601303" y="248960"/>
                    <a:pt x="601303" y="316397"/>
                  </a:cubicBezTo>
                  <a:cubicBezTo>
                    <a:pt x="601303" y="320111"/>
                    <a:pt x="601303" y="323826"/>
                    <a:pt x="601303" y="330875"/>
                  </a:cubicBezTo>
                  <a:cubicBezTo>
                    <a:pt x="400802" y="203049"/>
                    <a:pt x="201729" y="204764"/>
                    <a:pt x="85" y="331065"/>
                  </a:cubicBezTo>
                  <a:close/>
                  <a:moveTo>
                    <a:pt x="327078" y="140089"/>
                  </a:moveTo>
                  <a:cubicBezTo>
                    <a:pt x="327078" y="153710"/>
                    <a:pt x="325840" y="165997"/>
                    <a:pt x="327650" y="177808"/>
                  </a:cubicBezTo>
                  <a:cubicBezTo>
                    <a:pt x="328411" y="182951"/>
                    <a:pt x="335460" y="187238"/>
                    <a:pt x="339746" y="191810"/>
                  </a:cubicBezTo>
                  <a:cubicBezTo>
                    <a:pt x="343461" y="186857"/>
                    <a:pt x="350224" y="181999"/>
                    <a:pt x="350414" y="176855"/>
                  </a:cubicBezTo>
                  <a:cubicBezTo>
                    <a:pt x="351367" y="145899"/>
                    <a:pt x="351367" y="114943"/>
                    <a:pt x="350319" y="83987"/>
                  </a:cubicBezTo>
                  <a:cubicBezTo>
                    <a:pt x="350129" y="78748"/>
                    <a:pt x="344509" y="70271"/>
                    <a:pt x="340032" y="69223"/>
                  </a:cubicBezTo>
                  <a:cubicBezTo>
                    <a:pt x="330221" y="66937"/>
                    <a:pt x="327173" y="75128"/>
                    <a:pt x="327078" y="83796"/>
                  </a:cubicBezTo>
                  <a:cubicBezTo>
                    <a:pt x="326983" y="93988"/>
                    <a:pt x="327078" y="104180"/>
                    <a:pt x="327078" y="113800"/>
                  </a:cubicBezTo>
                  <a:cubicBezTo>
                    <a:pt x="310600" y="113800"/>
                    <a:pt x="297170" y="113800"/>
                    <a:pt x="282691" y="113800"/>
                  </a:cubicBezTo>
                  <a:cubicBezTo>
                    <a:pt x="282691" y="102560"/>
                    <a:pt x="284120" y="92273"/>
                    <a:pt x="282120" y="82748"/>
                  </a:cubicBezTo>
                  <a:cubicBezTo>
                    <a:pt x="280977" y="77414"/>
                    <a:pt x="274405" y="73128"/>
                    <a:pt x="270309" y="68366"/>
                  </a:cubicBezTo>
                  <a:cubicBezTo>
                    <a:pt x="266594" y="73319"/>
                    <a:pt x="259736" y="78272"/>
                    <a:pt x="259641" y="83320"/>
                  </a:cubicBezTo>
                  <a:cubicBezTo>
                    <a:pt x="258593" y="114276"/>
                    <a:pt x="258498" y="145232"/>
                    <a:pt x="259450" y="176093"/>
                  </a:cubicBezTo>
                  <a:cubicBezTo>
                    <a:pt x="259641" y="181332"/>
                    <a:pt x="265356" y="189619"/>
                    <a:pt x="269928" y="190762"/>
                  </a:cubicBezTo>
                  <a:cubicBezTo>
                    <a:pt x="279929" y="193238"/>
                    <a:pt x="282691" y="184952"/>
                    <a:pt x="282787" y="176284"/>
                  </a:cubicBezTo>
                  <a:cubicBezTo>
                    <a:pt x="282882" y="164378"/>
                    <a:pt x="282787" y="152376"/>
                    <a:pt x="282787" y="139803"/>
                  </a:cubicBezTo>
                  <a:cubicBezTo>
                    <a:pt x="298122" y="140089"/>
                    <a:pt x="311266" y="140089"/>
                    <a:pt x="327078" y="140089"/>
                  </a:cubicBezTo>
                  <a:close/>
                </a:path>
              </a:pathLst>
            </a:custGeom>
            <a:solidFill>
              <a:srgbClr val="6CAEDF"/>
            </a:solid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33CAAD17-24DC-4DF0-B2FB-05EC6559FF5E}"/>
                </a:ext>
              </a:extLst>
            </p:cNvPr>
            <p:cNvSpPr/>
            <p:nvPr/>
          </p:nvSpPr>
          <p:spPr>
            <a:xfrm>
              <a:off x="8437296" y="1448943"/>
              <a:ext cx="111898" cy="28325"/>
            </a:xfrm>
            <a:custGeom>
              <a:avLst/>
              <a:gdLst>
                <a:gd name="connsiteX0" fmla="*/ 72719 w 111898"/>
                <a:gd name="connsiteY0" fmla="*/ 26478 h 28325"/>
                <a:gd name="connsiteX1" fmla="*/ 43953 w 111898"/>
                <a:gd name="connsiteY1" fmla="*/ 26668 h 28325"/>
                <a:gd name="connsiteX2" fmla="*/ 8711 w 111898"/>
                <a:gd name="connsiteY2" fmla="*/ 17429 h 28325"/>
                <a:gd name="connsiteX3" fmla="*/ 234 w 111898"/>
                <a:gd name="connsiteY3" fmla="*/ 5618 h 28325"/>
                <a:gd name="connsiteX4" fmla="*/ 14997 w 111898"/>
                <a:gd name="connsiteY4" fmla="*/ 951 h 28325"/>
                <a:gd name="connsiteX5" fmla="*/ 97294 w 111898"/>
                <a:gd name="connsiteY5" fmla="*/ 856 h 28325"/>
                <a:gd name="connsiteX6" fmla="*/ 111486 w 111898"/>
                <a:gd name="connsiteY6" fmla="*/ 4094 h 28325"/>
                <a:gd name="connsiteX7" fmla="*/ 103389 w 111898"/>
                <a:gd name="connsiteY7" fmla="*/ 17620 h 28325"/>
                <a:gd name="connsiteX8" fmla="*/ 72719 w 111898"/>
                <a:gd name="connsiteY8" fmla="*/ 26478 h 2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98" h="28325">
                  <a:moveTo>
                    <a:pt x="72719" y="26478"/>
                  </a:moveTo>
                  <a:cubicBezTo>
                    <a:pt x="63289" y="28859"/>
                    <a:pt x="53383" y="28955"/>
                    <a:pt x="43953" y="26668"/>
                  </a:cubicBezTo>
                  <a:cubicBezTo>
                    <a:pt x="31952" y="23811"/>
                    <a:pt x="20236" y="21049"/>
                    <a:pt x="8711" y="17429"/>
                  </a:cubicBezTo>
                  <a:cubicBezTo>
                    <a:pt x="4996" y="16286"/>
                    <a:pt x="-1290" y="10285"/>
                    <a:pt x="234" y="5618"/>
                  </a:cubicBezTo>
                  <a:cubicBezTo>
                    <a:pt x="1853" y="665"/>
                    <a:pt x="11092" y="-382"/>
                    <a:pt x="14997" y="951"/>
                  </a:cubicBezTo>
                  <a:cubicBezTo>
                    <a:pt x="42620" y="10666"/>
                    <a:pt x="69671" y="12857"/>
                    <a:pt x="97294" y="856"/>
                  </a:cubicBezTo>
                  <a:cubicBezTo>
                    <a:pt x="100913" y="-668"/>
                    <a:pt x="109581" y="-478"/>
                    <a:pt x="111486" y="4094"/>
                  </a:cubicBezTo>
                  <a:cubicBezTo>
                    <a:pt x="113581" y="9047"/>
                    <a:pt x="107199" y="16191"/>
                    <a:pt x="103389" y="17620"/>
                  </a:cubicBezTo>
                  <a:cubicBezTo>
                    <a:pt x="93388" y="21144"/>
                    <a:pt x="83196" y="23811"/>
                    <a:pt x="72719" y="26478"/>
                  </a:cubicBezTo>
                  <a:close/>
                </a:path>
              </a:pathLst>
            </a:custGeom>
            <a:solidFill>
              <a:srgbClr val="6CAEDF"/>
            </a:solidFill>
            <a:ln w="9525"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id="{1462D0DF-8BD9-4553-BE4C-B5167C2DE9D6}"/>
                </a:ext>
              </a:extLst>
            </p:cNvPr>
            <p:cNvSpPr/>
            <p:nvPr/>
          </p:nvSpPr>
          <p:spPr>
            <a:xfrm>
              <a:off x="8402275" y="1344262"/>
              <a:ext cx="32139" cy="35153"/>
            </a:xfrm>
            <a:custGeom>
              <a:avLst/>
              <a:gdLst>
                <a:gd name="connsiteX0" fmla="*/ 19825 w 32139"/>
                <a:gd name="connsiteY0" fmla="*/ 95 h 35153"/>
                <a:gd name="connsiteX1" fmla="*/ 32112 w 32139"/>
                <a:gd name="connsiteY1" fmla="*/ 19336 h 35153"/>
                <a:gd name="connsiteX2" fmla="*/ 16491 w 32139"/>
                <a:gd name="connsiteY2" fmla="*/ 35147 h 35153"/>
                <a:gd name="connsiteX3" fmla="*/ 13 w 32139"/>
                <a:gd name="connsiteY3" fmla="*/ 20574 h 35153"/>
                <a:gd name="connsiteX4" fmla="*/ 12395 w 32139"/>
                <a:gd name="connsiteY4" fmla="*/ 0 h 35153"/>
                <a:gd name="connsiteX5" fmla="*/ 19825 w 32139"/>
                <a:gd name="connsiteY5" fmla="*/ 95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 h="35153">
                  <a:moveTo>
                    <a:pt x="19825" y="95"/>
                  </a:moveTo>
                  <a:cubicBezTo>
                    <a:pt x="24301" y="6572"/>
                    <a:pt x="32683" y="13335"/>
                    <a:pt x="32112" y="19336"/>
                  </a:cubicBezTo>
                  <a:cubicBezTo>
                    <a:pt x="31445" y="25432"/>
                    <a:pt x="22301" y="34862"/>
                    <a:pt x="16491" y="35147"/>
                  </a:cubicBezTo>
                  <a:cubicBezTo>
                    <a:pt x="10871" y="35433"/>
                    <a:pt x="298" y="26099"/>
                    <a:pt x="13" y="20574"/>
                  </a:cubicBezTo>
                  <a:cubicBezTo>
                    <a:pt x="-368" y="14002"/>
                    <a:pt x="7919" y="6858"/>
                    <a:pt x="12395" y="0"/>
                  </a:cubicBezTo>
                  <a:cubicBezTo>
                    <a:pt x="14872" y="0"/>
                    <a:pt x="17348" y="95"/>
                    <a:pt x="19825" y="95"/>
                  </a:cubicBezTo>
                  <a:close/>
                </a:path>
              </a:pathLst>
            </a:custGeom>
            <a:solidFill>
              <a:srgbClr val="6CAEDF"/>
            </a:solidFill>
            <a:ln w="9525" cap="flat">
              <a:noFill/>
              <a:prstDash val="solid"/>
              <a:miter/>
            </a:ln>
          </p:spPr>
          <p:txBody>
            <a:bodyPr rtlCol="0" anchor="ctr"/>
            <a:lstStyle/>
            <a:p>
              <a:endParaRPr lang="es-PE"/>
            </a:p>
          </p:txBody>
        </p:sp>
        <p:sp>
          <p:nvSpPr>
            <p:cNvPr id="26" name="Forma libre: forma 25">
              <a:extLst>
                <a:ext uri="{FF2B5EF4-FFF2-40B4-BE49-F238E27FC236}">
                  <a16:creationId xmlns:a16="http://schemas.microsoft.com/office/drawing/2014/main" id="{892D6A99-2CE3-463E-876E-9BA54911BA8D}"/>
                </a:ext>
              </a:extLst>
            </p:cNvPr>
            <p:cNvSpPr/>
            <p:nvPr/>
          </p:nvSpPr>
          <p:spPr>
            <a:xfrm>
              <a:off x="8557353" y="1348010"/>
              <a:ext cx="34957" cy="31437"/>
            </a:xfrm>
            <a:custGeom>
              <a:avLst/>
              <a:gdLst>
                <a:gd name="connsiteX0" fmla="*/ 34958 w 34957"/>
                <a:gd name="connsiteY0" fmla="*/ 19493 h 31437"/>
                <a:gd name="connsiteX1" fmla="*/ 16003 w 34957"/>
                <a:gd name="connsiteY1" fmla="*/ 31400 h 31437"/>
                <a:gd name="connsiteX2" fmla="*/ 1 w 34957"/>
                <a:gd name="connsiteY2" fmla="*/ 16160 h 31437"/>
                <a:gd name="connsiteX3" fmla="*/ 15241 w 34957"/>
                <a:gd name="connsiteY3" fmla="*/ 62 h 31437"/>
                <a:gd name="connsiteX4" fmla="*/ 34672 w 34957"/>
                <a:gd name="connsiteY4" fmla="*/ 11683 h 31437"/>
                <a:gd name="connsiteX5" fmla="*/ 34958 w 34957"/>
                <a:gd name="connsiteY5" fmla="*/ 19493 h 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7" h="31437">
                  <a:moveTo>
                    <a:pt x="34958" y="19493"/>
                  </a:moveTo>
                  <a:cubicBezTo>
                    <a:pt x="28576" y="23780"/>
                    <a:pt x="21813" y="32066"/>
                    <a:pt x="16003" y="31400"/>
                  </a:cubicBezTo>
                  <a:cubicBezTo>
                    <a:pt x="9716" y="30638"/>
                    <a:pt x="96" y="21589"/>
                    <a:pt x="1" y="16160"/>
                  </a:cubicBezTo>
                  <a:cubicBezTo>
                    <a:pt x="-94" y="10445"/>
                    <a:pt x="9145" y="920"/>
                    <a:pt x="15241" y="62"/>
                  </a:cubicBezTo>
                  <a:cubicBezTo>
                    <a:pt x="21051" y="-795"/>
                    <a:pt x="28195" y="7397"/>
                    <a:pt x="34672" y="11683"/>
                  </a:cubicBezTo>
                  <a:cubicBezTo>
                    <a:pt x="34863" y="14159"/>
                    <a:pt x="34958" y="16826"/>
                    <a:pt x="34958" y="19493"/>
                  </a:cubicBezTo>
                  <a:close/>
                </a:path>
              </a:pathLst>
            </a:custGeom>
            <a:solidFill>
              <a:srgbClr val="6CAEDF"/>
            </a:solidFill>
            <a:ln w="9525" cap="flat">
              <a:noFill/>
              <a:prstDash val="solid"/>
              <a:miter/>
            </a:ln>
          </p:spPr>
          <p:txBody>
            <a:bodyPr rtlCol="0" anchor="ctr"/>
            <a:lstStyle/>
            <a:p>
              <a:endParaRPr lang="es-PE"/>
            </a:p>
          </p:txBody>
        </p:sp>
        <p:sp>
          <p:nvSpPr>
            <p:cNvPr id="57" name="Forma libre: forma 56">
              <a:extLst>
                <a:ext uri="{FF2B5EF4-FFF2-40B4-BE49-F238E27FC236}">
                  <a16:creationId xmlns:a16="http://schemas.microsoft.com/office/drawing/2014/main" id="{D4E8DAB8-9A11-4137-87B6-A6AB60556F96}"/>
                </a:ext>
              </a:extLst>
            </p:cNvPr>
            <p:cNvSpPr/>
            <p:nvPr/>
          </p:nvSpPr>
          <p:spPr>
            <a:xfrm>
              <a:off x="8402287" y="1344358"/>
              <a:ext cx="34861" cy="34861"/>
            </a:xfrm>
            <a:custGeom>
              <a:avLst/>
              <a:gdLst>
                <a:gd name="connsiteX0" fmla="*/ 34861 w 34861"/>
                <a:gd name="connsiteY0" fmla="*/ 17431 h 34861"/>
                <a:gd name="connsiteX1" fmla="*/ 17430 w 34861"/>
                <a:gd name="connsiteY1" fmla="*/ 34862 h 34861"/>
                <a:gd name="connsiteX2" fmla="*/ -1 w 34861"/>
                <a:gd name="connsiteY2" fmla="*/ 17431 h 34861"/>
                <a:gd name="connsiteX3" fmla="*/ 17430 w 34861"/>
                <a:gd name="connsiteY3" fmla="*/ 0 h 34861"/>
                <a:gd name="connsiteX4" fmla="*/ 34861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1" y="17431"/>
                  </a:moveTo>
                  <a:cubicBezTo>
                    <a:pt x="34861" y="27058"/>
                    <a:pt x="27057" y="34862"/>
                    <a:pt x="17430" y="34862"/>
                  </a:cubicBezTo>
                  <a:cubicBezTo>
                    <a:pt x="7804" y="34862"/>
                    <a:pt x="-1" y="27058"/>
                    <a:pt x="-1" y="17431"/>
                  </a:cubicBezTo>
                  <a:cubicBezTo>
                    <a:pt x="-1" y="7804"/>
                    <a:pt x="7804" y="0"/>
                    <a:pt x="17430" y="0"/>
                  </a:cubicBezTo>
                  <a:cubicBezTo>
                    <a:pt x="27057" y="0"/>
                    <a:pt x="34861" y="7804"/>
                    <a:pt x="34861" y="17431"/>
                  </a:cubicBezTo>
                  <a:close/>
                </a:path>
              </a:pathLst>
            </a:custGeom>
            <a:solidFill>
              <a:srgbClr val="6CAEDF"/>
            </a:solidFill>
            <a:ln w="9525" cap="flat">
              <a:noFill/>
              <a:prstDash val="solid"/>
              <a:miter/>
            </a:ln>
          </p:spPr>
          <p:txBody>
            <a:bodyPr rtlCol="0" anchor="ctr"/>
            <a:lstStyle/>
            <a:p>
              <a:endParaRPr lang="es-PE"/>
            </a:p>
          </p:txBody>
        </p:sp>
        <p:sp>
          <p:nvSpPr>
            <p:cNvPr id="58" name="Forma libre: forma 57">
              <a:extLst>
                <a:ext uri="{FF2B5EF4-FFF2-40B4-BE49-F238E27FC236}">
                  <a16:creationId xmlns:a16="http://schemas.microsoft.com/office/drawing/2014/main" id="{B106E318-EF11-421A-9C47-26006954AC3E}"/>
                </a:ext>
              </a:extLst>
            </p:cNvPr>
            <p:cNvSpPr/>
            <p:nvPr/>
          </p:nvSpPr>
          <p:spPr>
            <a:xfrm>
              <a:off x="8557450" y="1344358"/>
              <a:ext cx="34861" cy="34861"/>
            </a:xfrm>
            <a:custGeom>
              <a:avLst/>
              <a:gdLst>
                <a:gd name="connsiteX0" fmla="*/ 34862 w 34861"/>
                <a:gd name="connsiteY0" fmla="*/ 17431 h 34861"/>
                <a:gd name="connsiteX1" fmla="*/ 17431 w 34861"/>
                <a:gd name="connsiteY1" fmla="*/ 34862 h 34861"/>
                <a:gd name="connsiteX2" fmla="*/ 0 w 34861"/>
                <a:gd name="connsiteY2" fmla="*/ 17431 h 34861"/>
                <a:gd name="connsiteX3" fmla="*/ 17431 w 34861"/>
                <a:gd name="connsiteY3" fmla="*/ 0 h 34861"/>
                <a:gd name="connsiteX4" fmla="*/ 34862 w 34861"/>
                <a:gd name="connsiteY4" fmla="*/ 17431 h 34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 h="34861">
                  <a:moveTo>
                    <a:pt x="34862" y="17431"/>
                  </a:moveTo>
                  <a:cubicBezTo>
                    <a:pt x="34862" y="27058"/>
                    <a:pt x="27057" y="34862"/>
                    <a:pt x="17431" y="34862"/>
                  </a:cubicBezTo>
                  <a:cubicBezTo>
                    <a:pt x="7804" y="34862"/>
                    <a:pt x="0" y="27058"/>
                    <a:pt x="0" y="17431"/>
                  </a:cubicBezTo>
                  <a:cubicBezTo>
                    <a:pt x="0" y="7804"/>
                    <a:pt x="7804" y="0"/>
                    <a:pt x="17431" y="0"/>
                  </a:cubicBezTo>
                  <a:cubicBezTo>
                    <a:pt x="27057" y="0"/>
                    <a:pt x="34862" y="7804"/>
                    <a:pt x="34862" y="17431"/>
                  </a:cubicBezTo>
                  <a:close/>
                </a:path>
              </a:pathLst>
            </a:custGeom>
            <a:solidFill>
              <a:srgbClr val="6CAEDF"/>
            </a:solidFill>
            <a:ln w="9525" cap="flat">
              <a:noFill/>
              <a:prstDash val="solid"/>
              <a:miter/>
            </a:ln>
          </p:spPr>
          <p:txBody>
            <a:bodyPr rtlCol="0" anchor="ctr"/>
            <a:lstStyle/>
            <a:p>
              <a:endParaRPr lang="es-PE"/>
            </a:p>
          </p:txBody>
        </p:sp>
      </p:grpSp>
      <p:grpSp>
        <p:nvGrpSpPr>
          <p:cNvPr id="61" name="Gráfico 3">
            <a:extLst>
              <a:ext uri="{FF2B5EF4-FFF2-40B4-BE49-F238E27FC236}">
                <a16:creationId xmlns:a16="http://schemas.microsoft.com/office/drawing/2014/main" id="{2BCAC556-A06D-4DF2-8713-B70FEC72DEC9}"/>
              </a:ext>
            </a:extLst>
          </p:cNvPr>
          <p:cNvGrpSpPr/>
          <p:nvPr/>
        </p:nvGrpSpPr>
        <p:grpSpPr>
          <a:xfrm>
            <a:off x="1745306" y="254960"/>
            <a:ext cx="782342" cy="1111400"/>
            <a:chOff x="1745306" y="254960"/>
            <a:chExt cx="782342" cy="1111400"/>
          </a:xfrm>
        </p:grpSpPr>
        <p:sp>
          <p:nvSpPr>
            <p:cNvPr id="62" name="Forma libre: forma 61">
              <a:extLst>
                <a:ext uri="{FF2B5EF4-FFF2-40B4-BE49-F238E27FC236}">
                  <a16:creationId xmlns:a16="http://schemas.microsoft.com/office/drawing/2014/main" id="{6A60F65E-695A-443E-B5D3-249C1552BC98}"/>
                </a:ext>
              </a:extLst>
            </p:cNvPr>
            <p:cNvSpPr/>
            <p:nvPr/>
          </p:nvSpPr>
          <p:spPr>
            <a:xfrm>
              <a:off x="1752052" y="262956"/>
              <a:ext cx="118180" cy="354168"/>
            </a:xfrm>
            <a:custGeom>
              <a:avLst/>
              <a:gdLst>
                <a:gd name="connsiteX0" fmla="*/ 166 w 118180"/>
                <a:gd name="connsiteY0" fmla="*/ 354073 h 354168"/>
                <a:gd name="connsiteX1" fmla="*/ 357 w 118180"/>
                <a:gd name="connsiteY1" fmla="*/ 270348 h 354168"/>
                <a:gd name="connsiteX2" fmla="*/ 2071 w 118180"/>
                <a:gd name="connsiteY2" fmla="*/ 209579 h 354168"/>
                <a:gd name="connsiteX3" fmla="*/ 2262 w 118180"/>
                <a:gd name="connsiteY3" fmla="*/ 171288 h 354168"/>
                <a:gd name="connsiteX4" fmla="*/ 1785 w 118180"/>
                <a:gd name="connsiteY4" fmla="*/ 105185 h 354168"/>
                <a:gd name="connsiteX5" fmla="*/ 2738 w 118180"/>
                <a:gd name="connsiteY5" fmla="*/ 86230 h 354168"/>
                <a:gd name="connsiteX6" fmla="*/ 4262 w 118180"/>
                <a:gd name="connsiteY6" fmla="*/ 72514 h 354168"/>
                <a:gd name="connsiteX7" fmla="*/ 21597 w 118180"/>
                <a:gd name="connsiteY7" fmla="*/ 39653 h 354168"/>
                <a:gd name="connsiteX8" fmla="*/ 53220 w 118180"/>
                <a:gd name="connsiteY8" fmla="*/ 12697 h 354168"/>
                <a:gd name="connsiteX9" fmla="*/ 88082 w 118180"/>
                <a:gd name="connsiteY9" fmla="*/ 2219 h 354168"/>
                <a:gd name="connsiteX10" fmla="*/ 118181 w 118180"/>
                <a:gd name="connsiteY10" fmla="*/ 29 h 354168"/>
                <a:gd name="connsiteX11" fmla="*/ 117895 w 118180"/>
                <a:gd name="connsiteY11" fmla="*/ 16697 h 354168"/>
                <a:gd name="connsiteX12" fmla="*/ 90844 w 118180"/>
                <a:gd name="connsiteY12" fmla="*/ 18698 h 354168"/>
                <a:gd name="connsiteX13" fmla="*/ 61031 w 118180"/>
                <a:gd name="connsiteY13" fmla="*/ 27556 h 354168"/>
                <a:gd name="connsiteX14" fmla="*/ 34647 w 118180"/>
                <a:gd name="connsiteY14" fmla="*/ 50225 h 354168"/>
                <a:gd name="connsiteX15" fmla="*/ 20835 w 118180"/>
                <a:gd name="connsiteY15" fmla="*/ 75467 h 354168"/>
                <a:gd name="connsiteX16" fmla="*/ 19502 w 118180"/>
                <a:gd name="connsiteY16" fmla="*/ 87659 h 354168"/>
                <a:gd name="connsiteX17" fmla="*/ 18549 w 118180"/>
                <a:gd name="connsiteY17" fmla="*/ 105566 h 354168"/>
                <a:gd name="connsiteX18" fmla="*/ 19026 w 118180"/>
                <a:gd name="connsiteY18" fmla="*/ 170717 h 354168"/>
                <a:gd name="connsiteX19" fmla="*/ 18835 w 118180"/>
                <a:gd name="connsiteY19" fmla="*/ 210436 h 354168"/>
                <a:gd name="connsiteX20" fmla="*/ 17121 w 118180"/>
                <a:gd name="connsiteY20" fmla="*/ 270824 h 354168"/>
                <a:gd name="connsiteX21" fmla="*/ 16930 w 118180"/>
                <a:gd name="connsiteY21" fmla="*/ 354168 h 354168"/>
                <a:gd name="connsiteX22" fmla="*/ 166 w 118180"/>
                <a:gd name="connsiteY22" fmla="*/ 354073 h 35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180" h="354168">
                  <a:moveTo>
                    <a:pt x="166" y="354073"/>
                  </a:moveTo>
                  <a:cubicBezTo>
                    <a:pt x="-120" y="325879"/>
                    <a:pt x="-24" y="297685"/>
                    <a:pt x="357" y="270348"/>
                  </a:cubicBezTo>
                  <a:cubicBezTo>
                    <a:pt x="833" y="239011"/>
                    <a:pt x="1500" y="221961"/>
                    <a:pt x="2071" y="209579"/>
                  </a:cubicBezTo>
                  <a:cubicBezTo>
                    <a:pt x="2643" y="194910"/>
                    <a:pt x="3024" y="187576"/>
                    <a:pt x="2262" y="171288"/>
                  </a:cubicBezTo>
                  <a:cubicBezTo>
                    <a:pt x="2262" y="171002"/>
                    <a:pt x="1119" y="143761"/>
                    <a:pt x="1785" y="105185"/>
                  </a:cubicBezTo>
                  <a:cubicBezTo>
                    <a:pt x="1881" y="98993"/>
                    <a:pt x="2262" y="92612"/>
                    <a:pt x="2738" y="86230"/>
                  </a:cubicBezTo>
                  <a:cubicBezTo>
                    <a:pt x="3024" y="82325"/>
                    <a:pt x="3595" y="76514"/>
                    <a:pt x="4262" y="72514"/>
                  </a:cubicBezTo>
                  <a:cubicBezTo>
                    <a:pt x="6738" y="58036"/>
                    <a:pt x="14930" y="47844"/>
                    <a:pt x="21597" y="39653"/>
                  </a:cubicBezTo>
                  <a:cubicBezTo>
                    <a:pt x="26265" y="33842"/>
                    <a:pt x="36075" y="21746"/>
                    <a:pt x="53220" y="12697"/>
                  </a:cubicBezTo>
                  <a:cubicBezTo>
                    <a:pt x="66270" y="5839"/>
                    <a:pt x="77890" y="3934"/>
                    <a:pt x="88082" y="2219"/>
                  </a:cubicBezTo>
                  <a:cubicBezTo>
                    <a:pt x="97988" y="600"/>
                    <a:pt x="108180" y="-162"/>
                    <a:pt x="118181" y="29"/>
                  </a:cubicBezTo>
                  <a:lnTo>
                    <a:pt x="117895" y="16697"/>
                  </a:lnTo>
                  <a:cubicBezTo>
                    <a:pt x="108846" y="16507"/>
                    <a:pt x="99798" y="17174"/>
                    <a:pt x="90844" y="18698"/>
                  </a:cubicBezTo>
                  <a:cubicBezTo>
                    <a:pt x="81033" y="20317"/>
                    <a:pt x="71699" y="21936"/>
                    <a:pt x="61031" y="27556"/>
                  </a:cubicBezTo>
                  <a:cubicBezTo>
                    <a:pt x="46934" y="34890"/>
                    <a:pt x="38933" y="44891"/>
                    <a:pt x="34647" y="50225"/>
                  </a:cubicBezTo>
                  <a:cubicBezTo>
                    <a:pt x="28741" y="57560"/>
                    <a:pt x="22550" y="65180"/>
                    <a:pt x="20835" y="75467"/>
                  </a:cubicBezTo>
                  <a:cubicBezTo>
                    <a:pt x="20264" y="78800"/>
                    <a:pt x="19788" y="84134"/>
                    <a:pt x="19502" y="87659"/>
                  </a:cubicBezTo>
                  <a:cubicBezTo>
                    <a:pt x="19026" y="93755"/>
                    <a:pt x="18645" y="99755"/>
                    <a:pt x="18549" y="105566"/>
                  </a:cubicBezTo>
                  <a:cubicBezTo>
                    <a:pt x="17883" y="143666"/>
                    <a:pt x="19026" y="170431"/>
                    <a:pt x="19026" y="170717"/>
                  </a:cubicBezTo>
                  <a:cubicBezTo>
                    <a:pt x="19788" y="187766"/>
                    <a:pt x="19407" y="195767"/>
                    <a:pt x="18835" y="210436"/>
                  </a:cubicBezTo>
                  <a:cubicBezTo>
                    <a:pt x="18359" y="222818"/>
                    <a:pt x="17597" y="239678"/>
                    <a:pt x="17121" y="270824"/>
                  </a:cubicBezTo>
                  <a:cubicBezTo>
                    <a:pt x="16740" y="298066"/>
                    <a:pt x="16644" y="326165"/>
                    <a:pt x="16930" y="354168"/>
                  </a:cubicBezTo>
                  <a:lnTo>
                    <a:pt x="166" y="354073"/>
                  </a:lnTo>
                  <a:close/>
                </a:path>
              </a:pathLst>
            </a:custGeom>
            <a:solidFill>
              <a:srgbClr val="BDBDBD"/>
            </a:solidFill>
            <a:ln w="9525" cap="flat">
              <a:noFill/>
              <a:prstDash val="solid"/>
              <a:miter/>
            </a:ln>
          </p:spPr>
          <p:txBody>
            <a:bodyPr rtlCol="0" anchor="ctr"/>
            <a:lstStyle/>
            <a:p>
              <a:endParaRPr lang="es-PE"/>
            </a:p>
          </p:txBody>
        </p:sp>
        <p:sp>
          <p:nvSpPr>
            <p:cNvPr id="63" name="Forma libre: forma 62">
              <a:extLst>
                <a:ext uri="{FF2B5EF4-FFF2-40B4-BE49-F238E27FC236}">
                  <a16:creationId xmlns:a16="http://schemas.microsoft.com/office/drawing/2014/main" id="{7A8B074C-4E3B-4DC0-A4E4-DE0A233B3EB8}"/>
                </a:ext>
              </a:extLst>
            </p:cNvPr>
            <p:cNvSpPr/>
            <p:nvPr/>
          </p:nvSpPr>
          <p:spPr>
            <a:xfrm>
              <a:off x="2020823" y="260861"/>
              <a:ext cx="116109" cy="362263"/>
            </a:xfrm>
            <a:custGeom>
              <a:avLst/>
              <a:gdLst>
                <a:gd name="connsiteX0" fmla="*/ 99631 w 116109"/>
                <a:gd name="connsiteY0" fmla="*/ 362264 h 362263"/>
                <a:gd name="connsiteX1" fmla="*/ 97536 w 116109"/>
                <a:gd name="connsiteY1" fmla="*/ 145951 h 362263"/>
                <a:gd name="connsiteX2" fmla="*/ 96869 w 116109"/>
                <a:gd name="connsiteY2" fmla="*/ 102993 h 362263"/>
                <a:gd name="connsiteX3" fmla="*/ 95917 w 116109"/>
                <a:gd name="connsiteY3" fmla="*/ 85277 h 362263"/>
                <a:gd name="connsiteX4" fmla="*/ 94583 w 116109"/>
                <a:gd name="connsiteY4" fmla="*/ 72513 h 362263"/>
                <a:gd name="connsiteX5" fmla="*/ 82582 w 116109"/>
                <a:gd name="connsiteY5" fmla="*/ 50225 h 362263"/>
                <a:gd name="connsiteX6" fmla="*/ 58388 w 116109"/>
                <a:gd name="connsiteY6" fmla="*/ 29270 h 362263"/>
                <a:gd name="connsiteX7" fmla="*/ 28289 w 116109"/>
                <a:gd name="connsiteY7" fmla="*/ 17840 h 362263"/>
                <a:gd name="connsiteX8" fmla="*/ 2572 w 116109"/>
                <a:gd name="connsiteY8" fmla="*/ 17649 h 362263"/>
                <a:gd name="connsiteX9" fmla="*/ 0 w 116109"/>
                <a:gd name="connsiteY9" fmla="*/ 1076 h 362263"/>
                <a:gd name="connsiteX10" fmla="*/ 30956 w 116109"/>
                <a:gd name="connsiteY10" fmla="*/ 1362 h 362263"/>
                <a:gd name="connsiteX11" fmla="*/ 66865 w 116109"/>
                <a:gd name="connsiteY11" fmla="*/ 14887 h 362263"/>
                <a:gd name="connsiteX12" fmla="*/ 95536 w 116109"/>
                <a:gd name="connsiteY12" fmla="*/ 39747 h 362263"/>
                <a:gd name="connsiteX13" fmla="*/ 110871 w 116109"/>
                <a:gd name="connsiteY13" fmla="*/ 69370 h 362263"/>
                <a:gd name="connsiteX14" fmla="*/ 112395 w 116109"/>
                <a:gd name="connsiteY14" fmla="*/ 83943 h 362263"/>
                <a:gd name="connsiteX15" fmla="*/ 113347 w 116109"/>
                <a:gd name="connsiteY15" fmla="*/ 102612 h 362263"/>
                <a:gd name="connsiteX16" fmla="*/ 114014 w 116109"/>
                <a:gd name="connsiteY16" fmla="*/ 145665 h 362263"/>
                <a:gd name="connsiteX17" fmla="*/ 116110 w 116109"/>
                <a:gd name="connsiteY17" fmla="*/ 362169 h 362263"/>
                <a:gd name="connsiteX18" fmla="*/ 99631 w 116109"/>
                <a:gd name="connsiteY18" fmla="*/ 362264 h 36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09" h="362263">
                  <a:moveTo>
                    <a:pt x="99631" y="362264"/>
                  </a:moveTo>
                  <a:cubicBezTo>
                    <a:pt x="99346" y="290541"/>
                    <a:pt x="98584" y="217770"/>
                    <a:pt x="97536" y="145951"/>
                  </a:cubicBezTo>
                  <a:cubicBezTo>
                    <a:pt x="97346" y="131664"/>
                    <a:pt x="97060" y="117281"/>
                    <a:pt x="96869" y="102993"/>
                  </a:cubicBezTo>
                  <a:cubicBezTo>
                    <a:pt x="96679" y="97183"/>
                    <a:pt x="96393" y="91182"/>
                    <a:pt x="95917" y="85277"/>
                  </a:cubicBezTo>
                  <a:cubicBezTo>
                    <a:pt x="95345" y="78514"/>
                    <a:pt x="95155" y="75180"/>
                    <a:pt x="94583" y="72513"/>
                  </a:cubicBezTo>
                  <a:cubicBezTo>
                    <a:pt x="92869" y="63179"/>
                    <a:pt x="87630" y="56607"/>
                    <a:pt x="82582" y="50225"/>
                  </a:cubicBezTo>
                  <a:cubicBezTo>
                    <a:pt x="78962" y="45653"/>
                    <a:pt x="70961" y="36795"/>
                    <a:pt x="58388" y="29270"/>
                  </a:cubicBezTo>
                  <a:cubicBezTo>
                    <a:pt x="44958" y="21269"/>
                    <a:pt x="32861" y="18602"/>
                    <a:pt x="28289" y="17840"/>
                  </a:cubicBezTo>
                  <a:cubicBezTo>
                    <a:pt x="19812" y="16411"/>
                    <a:pt x="11144" y="16316"/>
                    <a:pt x="2572" y="17649"/>
                  </a:cubicBezTo>
                  <a:lnTo>
                    <a:pt x="0" y="1076"/>
                  </a:lnTo>
                  <a:cubicBezTo>
                    <a:pt x="10287" y="-448"/>
                    <a:pt x="20669" y="-353"/>
                    <a:pt x="30956" y="1362"/>
                  </a:cubicBezTo>
                  <a:cubicBezTo>
                    <a:pt x="36481" y="2314"/>
                    <a:pt x="50959" y="5457"/>
                    <a:pt x="66865" y="14887"/>
                  </a:cubicBezTo>
                  <a:cubicBezTo>
                    <a:pt x="81725" y="23745"/>
                    <a:pt x="91250" y="34318"/>
                    <a:pt x="95536" y="39747"/>
                  </a:cubicBezTo>
                  <a:cubicBezTo>
                    <a:pt x="101251" y="46986"/>
                    <a:pt x="108394" y="55940"/>
                    <a:pt x="110871" y="69370"/>
                  </a:cubicBezTo>
                  <a:cubicBezTo>
                    <a:pt x="111538" y="72990"/>
                    <a:pt x="111823" y="76609"/>
                    <a:pt x="112395" y="83943"/>
                  </a:cubicBezTo>
                  <a:cubicBezTo>
                    <a:pt x="112871" y="90135"/>
                    <a:pt x="113252" y="96421"/>
                    <a:pt x="113347" y="102612"/>
                  </a:cubicBezTo>
                  <a:cubicBezTo>
                    <a:pt x="113633" y="116995"/>
                    <a:pt x="113824" y="131283"/>
                    <a:pt x="114014" y="145665"/>
                  </a:cubicBezTo>
                  <a:cubicBezTo>
                    <a:pt x="115157" y="217579"/>
                    <a:pt x="115824" y="290445"/>
                    <a:pt x="116110" y="362169"/>
                  </a:cubicBezTo>
                  <a:lnTo>
                    <a:pt x="99631" y="362264"/>
                  </a:lnTo>
                  <a:close/>
                </a:path>
              </a:pathLst>
            </a:custGeom>
            <a:solidFill>
              <a:srgbClr val="BDBDBD"/>
            </a:solidFill>
            <a:ln w="9525" cap="flat">
              <a:noFill/>
              <a:prstDash val="solid"/>
              <a:miter/>
            </a:ln>
          </p:spPr>
          <p:txBody>
            <a:bodyPr rtlCol="0" anchor="ctr"/>
            <a:lstStyle/>
            <a:p>
              <a:endParaRPr lang="es-PE"/>
            </a:p>
          </p:txBody>
        </p:sp>
        <p:sp>
          <p:nvSpPr>
            <p:cNvPr id="64" name="Forma libre: forma 63">
              <a:extLst>
                <a:ext uri="{FF2B5EF4-FFF2-40B4-BE49-F238E27FC236}">
                  <a16:creationId xmlns:a16="http://schemas.microsoft.com/office/drawing/2014/main" id="{5A737FE9-2878-4F0A-A547-1BA342B41884}"/>
                </a:ext>
              </a:extLst>
            </p:cNvPr>
            <p:cNvSpPr/>
            <p:nvPr/>
          </p:nvSpPr>
          <p:spPr>
            <a:xfrm>
              <a:off x="1745306" y="608441"/>
              <a:ext cx="678747" cy="757919"/>
            </a:xfrm>
            <a:custGeom>
              <a:avLst/>
              <a:gdLst>
                <a:gd name="connsiteX0" fmla="*/ 381721 w 678747"/>
                <a:gd name="connsiteY0" fmla="*/ 757919 h 757919"/>
                <a:gd name="connsiteX1" fmla="*/ 235131 w 678747"/>
                <a:gd name="connsiteY1" fmla="*/ 695340 h 757919"/>
                <a:gd name="connsiteX2" fmla="*/ 193317 w 678747"/>
                <a:gd name="connsiteY2" fmla="*/ 613806 h 757919"/>
                <a:gd name="connsiteX3" fmla="*/ 189126 w 678747"/>
                <a:gd name="connsiteY3" fmla="*/ 552655 h 757919"/>
                <a:gd name="connsiteX4" fmla="*/ 189221 w 678747"/>
                <a:gd name="connsiteY4" fmla="*/ 551989 h 757919"/>
                <a:gd name="connsiteX5" fmla="*/ 188554 w 678747"/>
                <a:gd name="connsiteY5" fmla="*/ 497601 h 757919"/>
                <a:gd name="connsiteX6" fmla="*/ 188268 w 678747"/>
                <a:gd name="connsiteY6" fmla="*/ 343677 h 757919"/>
                <a:gd name="connsiteX7" fmla="*/ 188649 w 678747"/>
                <a:gd name="connsiteY7" fmla="*/ 341105 h 757919"/>
                <a:gd name="connsiteX8" fmla="*/ 184363 w 678747"/>
                <a:gd name="connsiteY8" fmla="*/ 293194 h 757919"/>
                <a:gd name="connsiteX9" fmla="*/ 181125 w 678747"/>
                <a:gd name="connsiteY9" fmla="*/ 287860 h 757919"/>
                <a:gd name="connsiteX10" fmla="*/ 107973 w 678747"/>
                <a:gd name="connsiteY10" fmla="*/ 251284 h 757919"/>
                <a:gd name="connsiteX11" fmla="*/ 41107 w 678747"/>
                <a:gd name="connsiteY11" fmla="*/ 197944 h 757919"/>
                <a:gd name="connsiteX12" fmla="*/ 3388 w 678747"/>
                <a:gd name="connsiteY12" fmla="*/ 95265 h 757919"/>
                <a:gd name="connsiteX13" fmla="*/ 2436 w 678747"/>
                <a:gd name="connsiteY13" fmla="*/ 12112 h 757919"/>
                <a:gd name="connsiteX14" fmla="*/ 17961 w 678747"/>
                <a:gd name="connsiteY14" fmla="*/ 110 h 757919"/>
                <a:gd name="connsiteX15" fmla="*/ 29963 w 678747"/>
                <a:gd name="connsiteY15" fmla="*/ 15636 h 757919"/>
                <a:gd name="connsiteX16" fmla="*/ 30820 w 678747"/>
                <a:gd name="connsiteY16" fmla="*/ 91169 h 757919"/>
                <a:gd name="connsiteX17" fmla="*/ 63015 w 678747"/>
                <a:gd name="connsiteY17" fmla="*/ 181085 h 757919"/>
                <a:gd name="connsiteX18" fmla="*/ 122641 w 678747"/>
                <a:gd name="connsiteY18" fmla="*/ 227853 h 757919"/>
                <a:gd name="connsiteX19" fmla="*/ 194841 w 678747"/>
                <a:gd name="connsiteY19" fmla="*/ 263476 h 757919"/>
                <a:gd name="connsiteX20" fmla="*/ 198460 w 678747"/>
                <a:gd name="connsiteY20" fmla="*/ 264810 h 757919"/>
                <a:gd name="connsiteX21" fmla="*/ 200841 w 678747"/>
                <a:gd name="connsiteY21" fmla="*/ 267858 h 757919"/>
                <a:gd name="connsiteX22" fmla="*/ 208938 w 678747"/>
                <a:gd name="connsiteY22" fmla="*/ 280336 h 757919"/>
                <a:gd name="connsiteX23" fmla="*/ 215986 w 678747"/>
                <a:gd name="connsiteY23" fmla="*/ 346344 h 757919"/>
                <a:gd name="connsiteX24" fmla="*/ 216367 w 678747"/>
                <a:gd name="connsiteY24" fmla="*/ 496363 h 757919"/>
                <a:gd name="connsiteX25" fmla="*/ 217034 w 678747"/>
                <a:gd name="connsiteY25" fmla="*/ 554084 h 757919"/>
                <a:gd name="connsiteX26" fmla="*/ 216939 w 678747"/>
                <a:gd name="connsiteY26" fmla="*/ 554751 h 757919"/>
                <a:gd name="connsiteX27" fmla="*/ 220463 w 678747"/>
                <a:gd name="connsiteY27" fmla="*/ 607424 h 757919"/>
                <a:gd name="connsiteX28" fmla="*/ 256086 w 678747"/>
                <a:gd name="connsiteY28" fmla="*/ 676957 h 757919"/>
                <a:gd name="connsiteX29" fmla="*/ 429918 w 678747"/>
                <a:gd name="connsiteY29" fmla="*/ 723724 h 757919"/>
                <a:gd name="connsiteX30" fmla="*/ 513261 w 678747"/>
                <a:gd name="connsiteY30" fmla="*/ 671813 h 757919"/>
                <a:gd name="connsiteX31" fmla="*/ 567268 w 678747"/>
                <a:gd name="connsiteY31" fmla="*/ 565133 h 757919"/>
                <a:gd name="connsiteX32" fmla="*/ 566982 w 678747"/>
                <a:gd name="connsiteY32" fmla="*/ 442356 h 757919"/>
                <a:gd name="connsiteX33" fmla="*/ 560982 w 678747"/>
                <a:gd name="connsiteY33" fmla="*/ 362060 h 757919"/>
                <a:gd name="connsiteX34" fmla="*/ 559458 w 678747"/>
                <a:gd name="connsiteY34" fmla="*/ 310435 h 757919"/>
                <a:gd name="connsiteX35" fmla="*/ 591747 w 678747"/>
                <a:gd name="connsiteY35" fmla="*/ 172703 h 757919"/>
                <a:gd name="connsiteX36" fmla="*/ 654327 w 678747"/>
                <a:gd name="connsiteY36" fmla="*/ 71929 h 757919"/>
                <a:gd name="connsiteX37" fmla="*/ 673853 w 678747"/>
                <a:gd name="connsiteY37" fmla="*/ 70309 h 757919"/>
                <a:gd name="connsiteX38" fmla="*/ 675472 w 678747"/>
                <a:gd name="connsiteY38" fmla="*/ 89836 h 757919"/>
                <a:gd name="connsiteX39" fmla="*/ 617179 w 678747"/>
                <a:gd name="connsiteY39" fmla="*/ 183562 h 757919"/>
                <a:gd name="connsiteX40" fmla="*/ 587080 w 678747"/>
                <a:gd name="connsiteY40" fmla="*/ 312149 h 757919"/>
                <a:gd name="connsiteX41" fmla="*/ 588509 w 678747"/>
                <a:gd name="connsiteY41" fmla="*/ 359393 h 757919"/>
                <a:gd name="connsiteX42" fmla="*/ 594605 w 678747"/>
                <a:gd name="connsiteY42" fmla="*/ 440737 h 757919"/>
                <a:gd name="connsiteX43" fmla="*/ 594319 w 678747"/>
                <a:gd name="connsiteY43" fmla="*/ 571039 h 757919"/>
                <a:gd name="connsiteX44" fmla="*/ 533169 w 678747"/>
                <a:gd name="connsiteY44" fmla="*/ 690958 h 757919"/>
                <a:gd name="connsiteX45" fmla="*/ 437157 w 678747"/>
                <a:gd name="connsiteY45" fmla="*/ 750394 h 757919"/>
                <a:gd name="connsiteX46" fmla="*/ 381721 w 678747"/>
                <a:gd name="connsiteY46" fmla="*/ 757919 h 75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8747" h="757919">
                  <a:moveTo>
                    <a:pt x="381721" y="757919"/>
                  </a:moveTo>
                  <a:cubicBezTo>
                    <a:pt x="325428" y="757919"/>
                    <a:pt x="270660" y="735440"/>
                    <a:pt x="235131" y="695340"/>
                  </a:cubicBezTo>
                  <a:cubicBezTo>
                    <a:pt x="207414" y="664003"/>
                    <a:pt x="196650" y="627903"/>
                    <a:pt x="193317" y="613806"/>
                  </a:cubicBezTo>
                  <a:cubicBezTo>
                    <a:pt x="186649" y="585517"/>
                    <a:pt x="188364" y="562466"/>
                    <a:pt x="189126" y="552655"/>
                  </a:cubicBezTo>
                  <a:lnTo>
                    <a:pt x="189221" y="551989"/>
                  </a:lnTo>
                  <a:cubicBezTo>
                    <a:pt x="190364" y="537511"/>
                    <a:pt x="189507" y="519889"/>
                    <a:pt x="188554" y="497601"/>
                  </a:cubicBezTo>
                  <a:cubicBezTo>
                    <a:pt x="186935" y="462549"/>
                    <a:pt x="184839" y="414448"/>
                    <a:pt x="188268" y="343677"/>
                  </a:cubicBezTo>
                  <a:lnTo>
                    <a:pt x="188649" y="341105"/>
                  </a:lnTo>
                  <a:cubicBezTo>
                    <a:pt x="191602" y="328627"/>
                    <a:pt x="193317" y="310149"/>
                    <a:pt x="184363" y="293194"/>
                  </a:cubicBezTo>
                  <a:cubicBezTo>
                    <a:pt x="183411" y="291385"/>
                    <a:pt x="182268" y="289575"/>
                    <a:pt x="181125" y="287860"/>
                  </a:cubicBezTo>
                  <a:cubicBezTo>
                    <a:pt x="155788" y="277954"/>
                    <a:pt x="131118" y="265667"/>
                    <a:pt x="107973" y="251284"/>
                  </a:cubicBezTo>
                  <a:cubicBezTo>
                    <a:pt x="77302" y="232234"/>
                    <a:pt x="58728" y="220709"/>
                    <a:pt x="41107" y="197944"/>
                  </a:cubicBezTo>
                  <a:cubicBezTo>
                    <a:pt x="13580" y="162511"/>
                    <a:pt x="7960" y="125173"/>
                    <a:pt x="3388" y="95265"/>
                  </a:cubicBezTo>
                  <a:cubicBezTo>
                    <a:pt x="-803" y="67833"/>
                    <a:pt x="-1089" y="39829"/>
                    <a:pt x="2436" y="12112"/>
                  </a:cubicBezTo>
                  <a:cubicBezTo>
                    <a:pt x="3388" y="4492"/>
                    <a:pt x="10341" y="-842"/>
                    <a:pt x="17961" y="110"/>
                  </a:cubicBezTo>
                  <a:cubicBezTo>
                    <a:pt x="25581" y="1063"/>
                    <a:pt x="30915" y="8016"/>
                    <a:pt x="29963" y="15636"/>
                  </a:cubicBezTo>
                  <a:cubicBezTo>
                    <a:pt x="26820" y="40782"/>
                    <a:pt x="27105" y="66214"/>
                    <a:pt x="30820" y="91169"/>
                  </a:cubicBezTo>
                  <a:cubicBezTo>
                    <a:pt x="35106" y="119363"/>
                    <a:pt x="39964" y="151367"/>
                    <a:pt x="63015" y="181085"/>
                  </a:cubicBezTo>
                  <a:cubicBezTo>
                    <a:pt x="77588" y="199945"/>
                    <a:pt x="93590" y="209851"/>
                    <a:pt x="122641" y="227853"/>
                  </a:cubicBezTo>
                  <a:cubicBezTo>
                    <a:pt x="145501" y="242045"/>
                    <a:pt x="169790" y="254047"/>
                    <a:pt x="194841" y="263476"/>
                  </a:cubicBezTo>
                  <a:lnTo>
                    <a:pt x="198460" y="264810"/>
                  </a:lnTo>
                  <a:lnTo>
                    <a:pt x="200841" y="267858"/>
                  </a:lnTo>
                  <a:cubicBezTo>
                    <a:pt x="203889" y="271763"/>
                    <a:pt x="206652" y="275954"/>
                    <a:pt x="208938" y="280336"/>
                  </a:cubicBezTo>
                  <a:cubicBezTo>
                    <a:pt x="221606" y="304339"/>
                    <a:pt x="219891" y="329199"/>
                    <a:pt x="215986" y="346344"/>
                  </a:cubicBezTo>
                  <a:cubicBezTo>
                    <a:pt x="212652" y="415114"/>
                    <a:pt x="214748" y="462073"/>
                    <a:pt x="216367" y="496363"/>
                  </a:cubicBezTo>
                  <a:cubicBezTo>
                    <a:pt x="217415" y="519604"/>
                    <a:pt x="218272" y="537987"/>
                    <a:pt x="217034" y="554084"/>
                  </a:cubicBezTo>
                  <a:lnTo>
                    <a:pt x="216939" y="554751"/>
                  </a:lnTo>
                  <a:cubicBezTo>
                    <a:pt x="216177" y="563990"/>
                    <a:pt x="214748" y="583326"/>
                    <a:pt x="220463" y="607424"/>
                  </a:cubicBezTo>
                  <a:cubicBezTo>
                    <a:pt x="222654" y="616759"/>
                    <a:pt x="231798" y="649525"/>
                    <a:pt x="256086" y="676957"/>
                  </a:cubicBezTo>
                  <a:cubicBezTo>
                    <a:pt x="295710" y="721819"/>
                    <a:pt x="367148" y="741060"/>
                    <a:pt x="429918" y="723724"/>
                  </a:cubicBezTo>
                  <a:cubicBezTo>
                    <a:pt x="475352" y="711151"/>
                    <a:pt x="502974" y="682576"/>
                    <a:pt x="513261" y="671813"/>
                  </a:cubicBezTo>
                  <a:cubicBezTo>
                    <a:pt x="553076" y="630475"/>
                    <a:pt x="563363" y="583040"/>
                    <a:pt x="567268" y="565133"/>
                  </a:cubicBezTo>
                  <a:cubicBezTo>
                    <a:pt x="572316" y="541987"/>
                    <a:pt x="570792" y="510745"/>
                    <a:pt x="566982" y="442356"/>
                  </a:cubicBezTo>
                  <a:cubicBezTo>
                    <a:pt x="564696" y="401113"/>
                    <a:pt x="562506" y="378538"/>
                    <a:pt x="560982" y="362060"/>
                  </a:cubicBezTo>
                  <a:cubicBezTo>
                    <a:pt x="559077" y="341772"/>
                    <a:pt x="558124" y="331580"/>
                    <a:pt x="559458" y="310435"/>
                  </a:cubicBezTo>
                  <a:cubicBezTo>
                    <a:pt x="563649" y="245950"/>
                    <a:pt x="581460" y="196516"/>
                    <a:pt x="591747" y="172703"/>
                  </a:cubicBezTo>
                  <a:cubicBezTo>
                    <a:pt x="607464" y="136222"/>
                    <a:pt x="628514" y="102409"/>
                    <a:pt x="654327" y="71929"/>
                  </a:cubicBezTo>
                  <a:cubicBezTo>
                    <a:pt x="659280" y="66118"/>
                    <a:pt x="668043" y="65356"/>
                    <a:pt x="673853" y="70309"/>
                  </a:cubicBezTo>
                  <a:cubicBezTo>
                    <a:pt x="679663" y="75262"/>
                    <a:pt x="680425" y="84025"/>
                    <a:pt x="675472" y="89836"/>
                  </a:cubicBezTo>
                  <a:cubicBezTo>
                    <a:pt x="651374" y="118125"/>
                    <a:pt x="631848" y="149653"/>
                    <a:pt x="617179" y="183562"/>
                  </a:cubicBezTo>
                  <a:cubicBezTo>
                    <a:pt x="607654" y="205660"/>
                    <a:pt x="591081" y="251761"/>
                    <a:pt x="587080" y="312149"/>
                  </a:cubicBezTo>
                  <a:cubicBezTo>
                    <a:pt x="585842" y="331104"/>
                    <a:pt x="586604" y="339391"/>
                    <a:pt x="588509" y="359393"/>
                  </a:cubicBezTo>
                  <a:cubicBezTo>
                    <a:pt x="590033" y="375205"/>
                    <a:pt x="592319" y="399017"/>
                    <a:pt x="594605" y="440737"/>
                  </a:cubicBezTo>
                  <a:cubicBezTo>
                    <a:pt x="598320" y="506745"/>
                    <a:pt x="600415" y="543130"/>
                    <a:pt x="594319" y="571039"/>
                  </a:cubicBezTo>
                  <a:cubicBezTo>
                    <a:pt x="589938" y="590946"/>
                    <a:pt x="578412" y="644000"/>
                    <a:pt x="533169" y="690958"/>
                  </a:cubicBezTo>
                  <a:cubicBezTo>
                    <a:pt x="521358" y="703246"/>
                    <a:pt x="490020" y="735821"/>
                    <a:pt x="437157" y="750394"/>
                  </a:cubicBezTo>
                  <a:cubicBezTo>
                    <a:pt x="418964" y="755538"/>
                    <a:pt x="400295" y="757919"/>
                    <a:pt x="381721" y="757919"/>
                  </a:cubicBezTo>
                  <a:close/>
                </a:path>
              </a:pathLst>
            </a:custGeom>
            <a:solidFill>
              <a:srgbClr val="1276BC"/>
            </a:solidFill>
            <a:ln w="9525" cap="flat">
              <a:noFill/>
              <a:prstDash val="solid"/>
              <a:miter/>
            </a:ln>
          </p:spPr>
          <p:txBody>
            <a:bodyPr rtlCol="0" anchor="ctr"/>
            <a:lstStyle/>
            <a:p>
              <a:endParaRPr lang="es-PE"/>
            </a:p>
          </p:txBody>
        </p:sp>
        <p:sp>
          <p:nvSpPr>
            <p:cNvPr id="65" name="Forma libre: forma 64">
              <a:extLst>
                <a:ext uri="{FF2B5EF4-FFF2-40B4-BE49-F238E27FC236}">
                  <a16:creationId xmlns:a16="http://schemas.microsoft.com/office/drawing/2014/main" id="{5C5BF8FA-3B67-43BD-B55B-EFFC059002B0}"/>
                </a:ext>
              </a:extLst>
            </p:cNvPr>
            <p:cNvSpPr/>
            <p:nvPr/>
          </p:nvSpPr>
          <p:spPr>
            <a:xfrm>
              <a:off x="1933629" y="612262"/>
              <a:ext cx="209325" cy="295850"/>
            </a:xfrm>
            <a:custGeom>
              <a:avLst/>
              <a:gdLst>
                <a:gd name="connsiteX0" fmla="*/ 13852 w 209325"/>
                <a:gd name="connsiteY0" fmla="*/ 295851 h 295850"/>
                <a:gd name="connsiteX1" fmla="*/ 1374 w 209325"/>
                <a:gd name="connsiteY1" fmla="*/ 287945 h 295850"/>
                <a:gd name="connsiteX2" fmla="*/ 7851 w 209325"/>
                <a:gd name="connsiteY2" fmla="*/ 269467 h 295850"/>
                <a:gd name="connsiteX3" fmla="*/ 105292 w 209325"/>
                <a:gd name="connsiteY3" fmla="*/ 213841 h 295850"/>
                <a:gd name="connsiteX4" fmla="*/ 149297 w 209325"/>
                <a:gd name="connsiteY4" fmla="*/ 179075 h 295850"/>
                <a:gd name="connsiteX5" fmla="*/ 179492 w 209325"/>
                <a:gd name="connsiteY5" fmla="*/ 72966 h 295850"/>
                <a:gd name="connsiteX6" fmla="*/ 181301 w 209325"/>
                <a:gd name="connsiteY6" fmla="*/ 14387 h 295850"/>
                <a:gd name="connsiteX7" fmla="*/ 194636 w 209325"/>
                <a:gd name="connsiteY7" fmla="*/ 4 h 295850"/>
                <a:gd name="connsiteX8" fmla="*/ 209019 w 209325"/>
                <a:gd name="connsiteY8" fmla="*/ 13339 h 295850"/>
                <a:gd name="connsiteX9" fmla="*/ 207114 w 209325"/>
                <a:gd name="connsiteY9" fmla="*/ 75633 h 295850"/>
                <a:gd name="connsiteX10" fmla="*/ 171205 w 209325"/>
                <a:gd name="connsiteY10" fmla="*/ 196124 h 295850"/>
                <a:gd name="connsiteX11" fmla="*/ 120818 w 209325"/>
                <a:gd name="connsiteY11" fmla="*/ 236891 h 295850"/>
                <a:gd name="connsiteX12" fmla="*/ 19948 w 209325"/>
                <a:gd name="connsiteY12" fmla="*/ 294517 h 295850"/>
                <a:gd name="connsiteX13" fmla="*/ 13852 w 209325"/>
                <a:gd name="connsiteY13" fmla="*/ 295851 h 29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325" h="295850">
                  <a:moveTo>
                    <a:pt x="13852" y="295851"/>
                  </a:moveTo>
                  <a:cubicBezTo>
                    <a:pt x="8708" y="295851"/>
                    <a:pt x="3755" y="292994"/>
                    <a:pt x="1374" y="287945"/>
                  </a:cubicBezTo>
                  <a:cubicBezTo>
                    <a:pt x="-1960" y="281087"/>
                    <a:pt x="993" y="272800"/>
                    <a:pt x="7851" y="269467"/>
                  </a:cubicBezTo>
                  <a:cubicBezTo>
                    <a:pt x="41951" y="253084"/>
                    <a:pt x="74717" y="234320"/>
                    <a:pt x="105292" y="213841"/>
                  </a:cubicBezTo>
                  <a:cubicBezTo>
                    <a:pt x="129866" y="197267"/>
                    <a:pt x="141106" y="189552"/>
                    <a:pt x="149297" y="179075"/>
                  </a:cubicBezTo>
                  <a:cubicBezTo>
                    <a:pt x="171776" y="150309"/>
                    <a:pt x="175396" y="114400"/>
                    <a:pt x="179492" y="72966"/>
                  </a:cubicBezTo>
                  <a:cubicBezTo>
                    <a:pt x="181397" y="53535"/>
                    <a:pt x="182063" y="33818"/>
                    <a:pt x="181301" y="14387"/>
                  </a:cubicBezTo>
                  <a:cubicBezTo>
                    <a:pt x="181016" y="6767"/>
                    <a:pt x="187016" y="290"/>
                    <a:pt x="194636" y="4"/>
                  </a:cubicBezTo>
                  <a:cubicBezTo>
                    <a:pt x="202352" y="-186"/>
                    <a:pt x="208733" y="5720"/>
                    <a:pt x="209019" y="13339"/>
                  </a:cubicBezTo>
                  <a:cubicBezTo>
                    <a:pt x="209781" y="34009"/>
                    <a:pt x="209114" y="54964"/>
                    <a:pt x="207114" y="75633"/>
                  </a:cubicBezTo>
                  <a:cubicBezTo>
                    <a:pt x="202732" y="119543"/>
                    <a:pt x="198637" y="160977"/>
                    <a:pt x="171205" y="196124"/>
                  </a:cubicBezTo>
                  <a:cubicBezTo>
                    <a:pt x="159965" y="210507"/>
                    <a:pt x="145202" y="220413"/>
                    <a:pt x="120818" y="236891"/>
                  </a:cubicBezTo>
                  <a:cubicBezTo>
                    <a:pt x="89195" y="258132"/>
                    <a:pt x="55286" y="277563"/>
                    <a:pt x="19948" y="294517"/>
                  </a:cubicBezTo>
                  <a:cubicBezTo>
                    <a:pt x="17852" y="295470"/>
                    <a:pt x="15852" y="295851"/>
                    <a:pt x="13852" y="295851"/>
                  </a:cubicBezTo>
                  <a:close/>
                </a:path>
              </a:pathLst>
            </a:custGeom>
            <a:solidFill>
              <a:srgbClr val="1276BC"/>
            </a:solidFill>
            <a:ln w="9525" cap="flat">
              <a:noFill/>
              <a:prstDash val="solid"/>
              <a:miter/>
            </a:ln>
          </p:spPr>
          <p:txBody>
            <a:bodyPr rtlCol="0" anchor="ctr"/>
            <a:lstStyle/>
            <a:p>
              <a:endParaRPr lang="es-PE"/>
            </a:p>
          </p:txBody>
        </p:sp>
        <p:sp>
          <p:nvSpPr>
            <p:cNvPr id="66" name="Forma libre: forma 65">
              <a:extLst>
                <a:ext uri="{FF2B5EF4-FFF2-40B4-BE49-F238E27FC236}">
                  <a16:creationId xmlns:a16="http://schemas.microsoft.com/office/drawing/2014/main" id="{C764C223-97B6-4627-AE63-26D1C6CC2434}"/>
                </a:ext>
              </a:extLst>
            </p:cNvPr>
            <p:cNvSpPr/>
            <p:nvPr/>
          </p:nvSpPr>
          <p:spPr>
            <a:xfrm>
              <a:off x="2370867" y="562355"/>
              <a:ext cx="156781" cy="156781"/>
            </a:xfrm>
            <a:custGeom>
              <a:avLst/>
              <a:gdLst>
                <a:gd name="connsiteX0" fmla="*/ 156781 w 156781"/>
                <a:gd name="connsiteY0" fmla="*/ 78391 h 156781"/>
                <a:gd name="connsiteX1" fmla="*/ 78391 w 156781"/>
                <a:gd name="connsiteY1" fmla="*/ 156782 h 156781"/>
                <a:gd name="connsiteX2" fmla="*/ 0 w 156781"/>
                <a:gd name="connsiteY2" fmla="*/ 78391 h 156781"/>
                <a:gd name="connsiteX3" fmla="*/ 78391 w 156781"/>
                <a:gd name="connsiteY3" fmla="*/ 0 h 156781"/>
                <a:gd name="connsiteX4" fmla="*/ 156781 w 156781"/>
                <a:gd name="connsiteY4" fmla="*/ 78391 h 15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81" h="156781">
                  <a:moveTo>
                    <a:pt x="156781" y="78391"/>
                  </a:moveTo>
                  <a:cubicBezTo>
                    <a:pt x="156781" y="121685"/>
                    <a:pt x="121685" y="156782"/>
                    <a:pt x="78391" y="156782"/>
                  </a:cubicBezTo>
                  <a:cubicBezTo>
                    <a:pt x="35097" y="156782"/>
                    <a:pt x="0" y="121685"/>
                    <a:pt x="0" y="78391"/>
                  </a:cubicBezTo>
                  <a:cubicBezTo>
                    <a:pt x="0" y="35097"/>
                    <a:pt x="35097" y="0"/>
                    <a:pt x="78391" y="0"/>
                  </a:cubicBezTo>
                  <a:cubicBezTo>
                    <a:pt x="121685" y="0"/>
                    <a:pt x="156781" y="35097"/>
                    <a:pt x="156781" y="78391"/>
                  </a:cubicBezTo>
                  <a:close/>
                </a:path>
              </a:pathLst>
            </a:custGeom>
            <a:solidFill>
              <a:srgbClr val="BDBEC2"/>
            </a:solidFill>
            <a:ln w="9525" cap="flat">
              <a:noFill/>
              <a:prstDash val="solid"/>
              <a:miter/>
            </a:ln>
          </p:spPr>
          <p:txBody>
            <a:bodyPr rtlCol="0" anchor="ctr"/>
            <a:lstStyle/>
            <a:p>
              <a:endParaRPr lang="es-PE"/>
            </a:p>
          </p:txBody>
        </p:sp>
        <p:sp>
          <p:nvSpPr>
            <p:cNvPr id="67" name="Forma libre: forma 66">
              <a:extLst>
                <a:ext uri="{FF2B5EF4-FFF2-40B4-BE49-F238E27FC236}">
                  <a16:creationId xmlns:a16="http://schemas.microsoft.com/office/drawing/2014/main" id="{4ACE9259-841A-4354-9A67-42AEA4376811}"/>
                </a:ext>
              </a:extLst>
            </p:cNvPr>
            <p:cNvSpPr/>
            <p:nvPr/>
          </p:nvSpPr>
          <p:spPr>
            <a:xfrm>
              <a:off x="2396870" y="588358"/>
              <a:ext cx="104775" cy="104775"/>
            </a:xfrm>
            <a:custGeom>
              <a:avLst/>
              <a:gdLst>
                <a:gd name="connsiteX0" fmla="*/ 104775 w 104775"/>
                <a:gd name="connsiteY0" fmla="*/ 52388 h 104775"/>
                <a:gd name="connsiteX1" fmla="*/ 52387 w 104775"/>
                <a:gd name="connsiteY1" fmla="*/ 104775 h 104775"/>
                <a:gd name="connsiteX2" fmla="*/ 0 w 104775"/>
                <a:gd name="connsiteY2" fmla="*/ 52388 h 104775"/>
                <a:gd name="connsiteX3" fmla="*/ 52387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7" y="104775"/>
                  </a:cubicBezTo>
                  <a:cubicBezTo>
                    <a:pt x="23455" y="104775"/>
                    <a:pt x="0" y="81320"/>
                    <a:pt x="0" y="52388"/>
                  </a:cubicBezTo>
                  <a:cubicBezTo>
                    <a:pt x="0" y="23455"/>
                    <a:pt x="23455" y="0"/>
                    <a:pt x="52387" y="0"/>
                  </a:cubicBezTo>
                  <a:cubicBezTo>
                    <a:pt x="81320" y="0"/>
                    <a:pt x="104775" y="23455"/>
                    <a:pt x="104775" y="52388"/>
                  </a:cubicBezTo>
                  <a:close/>
                </a:path>
              </a:pathLst>
            </a:custGeom>
            <a:solidFill>
              <a:srgbClr val="94959A"/>
            </a:solidFill>
            <a:ln w="9525" cap="flat">
              <a:noFill/>
              <a:prstDash val="solid"/>
              <a:miter/>
            </a:ln>
          </p:spPr>
          <p:txBody>
            <a:bodyPr rtlCol="0" anchor="ctr"/>
            <a:lstStyle/>
            <a:p>
              <a:endParaRPr lang="es-PE"/>
            </a:p>
          </p:txBody>
        </p:sp>
        <p:sp>
          <p:nvSpPr>
            <p:cNvPr id="68" name="Forma libre: forma 67">
              <a:extLst>
                <a:ext uri="{FF2B5EF4-FFF2-40B4-BE49-F238E27FC236}">
                  <a16:creationId xmlns:a16="http://schemas.microsoft.com/office/drawing/2014/main" id="{C592E578-F5C4-441E-A1A9-1371B8B9F68B}"/>
                </a:ext>
              </a:extLst>
            </p:cNvPr>
            <p:cNvSpPr/>
            <p:nvPr/>
          </p:nvSpPr>
          <p:spPr>
            <a:xfrm>
              <a:off x="1859209" y="255039"/>
              <a:ext cx="50035" cy="37503"/>
            </a:xfrm>
            <a:custGeom>
              <a:avLst/>
              <a:gdLst>
                <a:gd name="connsiteX0" fmla="*/ 30550 w 50035"/>
                <a:gd name="connsiteY0" fmla="*/ 5850 h 37503"/>
                <a:gd name="connsiteX1" fmla="*/ 38837 w 50035"/>
                <a:gd name="connsiteY1" fmla="*/ 40 h 37503"/>
                <a:gd name="connsiteX2" fmla="*/ 45314 w 50035"/>
                <a:gd name="connsiteY2" fmla="*/ 2326 h 37503"/>
                <a:gd name="connsiteX3" fmla="*/ 47981 w 50035"/>
                <a:gd name="connsiteY3" fmla="*/ 6898 h 37503"/>
                <a:gd name="connsiteX4" fmla="*/ 49886 w 50035"/>
                <a:gd name="connsiteY4" fmla="*/ 14994 h 37503"/>
                <a:gd name="connsiteX5" fmla="*/ 48743 w 50035"/>
                <a:gd name="connsiteY5" fmla="*/ 26329 h 37503"/>
                <a:gd name="connsiteX6" fmla="*/ 43123 w 50035"/>
                <a:gd name="connsiteY6" fmla="*/ 35187 h 37503"/>
                <a:gd name="connsiteX7" fmla="*/ 36360 w 50035"/>
                <a:gd name="connsiteY7" fmla="*/ 37473 h 37503"/>
                <a:gd name="connsiteX8" fmla="*/ 27502 w 50035"/>
                <a:gd name="connsiteY8" fmla="*/ 28615 h 37503"/>
                <a:gd name="connsiteX9" fmla="*/ 12548 w 50035"/>
                <a:gd name="connsiteY9" fmla="*/ 27567 h 37503"/>
                <a:gd name="connsiteX10" fmla="*/ 6928 w 50035"/>
                <a:gd name="connsiteY10" fmla="*/ 26519 h 37503"/>
                <a:gd name="connsiteX11" fmla="*/ 546 w 50035"/>
                <a:gd name="connsiteY11" fmla="*/ 20138 h 37503"/>
                <a:gd name="connsiteX12" fmla="*/ 6833 w 50035"/>
                <a:gd name="connsiteY12" fmla="*/ 5660 h 37503"/>
                <a:gd name="connsiteX13" fmla="*/ 12453 w 50035"/>
                <a:gd name="connsiteY13" fmla="*/ 5088 h 37503"/>
                <a:gd name="connsiteX14" fmla="*/ 19692 w 50035"/>
                <a:gd name="connsiteY14" fmla="*/ 5564 h 37503"/>
                <a:gd name="connsiteX15" fmla="*/ 30550 w 50035"/>
                <a:gd name="connsiteY15" fmla="*/ 5850 h 3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35" h="37503">
                  <a:moveTo>
                    <a:pt x="30550" y="5850"/>
                  </a:moveTo>
                  <a:cubicBezTo>
                    <a:pt x="34932" y="4231"/>
                    <a:pt x="34836" y="516"/>
                    <a:pt x="38837" y="40"/>
                  </a:cubicBezTo>
                  <a:cubicBezTo>
                    <a:pt x="42266" y="-341"/>
                    <a:pt x="45123" y="2135"/>
                    <a:pt x="45314" y="2326"/>
                  </a:cubicBezTo>
                  <a:cubicBezTo>
                    <a:pt x="46647" y="3564"/>
                    <a:pt x="47219" y="4898"/>
                    <a:pt x="47981" y="6898"/>
                  </a:cubicBezTo>
                  <a:cubicBezTo>
                    <a:pt x="49410" y="10422"/>
                    <a:pt x="49791" y="13470"/>
                    <a:pt x="49886" y="14994"/>
                  </a:cubicBezTo>
                  <a:cubicBezTo>
                    <a:pt x="50076" y="17375"/>
                    <a:pt x="50362" y="21471"/>
                    <a:pt x="48743" y="26329"/>
                  </a:cubicBezTo>
                  <a:cubicBezTo>
                    <a:pt x="47790" y="29186"/>
                    <a:pt x="46552" y="32711"/>
                    <a:pt x="43123" y="35187"/>
                  </a:cubicBezTo>
                  <a:cubicBezTo>
                    <a:pt x="42075" y="35949"/>
                    <a:pt x="39504" y="37759"/>
                    <a:pt x="36360" y="37473"/>
                  </a:cubicBezTo>
                  <a:cubicBezTo>
                    <a:pt x="32455" y="37092"/>
                    <a:pt x="28931" y="33568"/>
                    <a:pt x="27502" y="28615"/>
                  </a:cubicBezTo>
                  <a:cubicBezTo>
                    <a:pt x="22549" y="28234"/>
                    <a:pt x="17501" y="27948"/>
                    <a:pt x="12548" y="27567"/>
                  </a:cubicBezTo>
                  <a:cubicBezTo>
                    <a:pt x="11310" y="27662"/>
                    <a:pt x="9214" y="27567"/>
                    <a:pt x="6928" y="26519"/>
                  </a:cubicBezTo>
                  <a:cubicBezTo>
                    <a:pt x="6547" y="26329"/>
                    <a:pt x="2070" y="24329"/>
                    <a:pt x="546" y="20138"/>
                  </a:cubicBezTo>
                  <a:cubicBezTo>
                    <a:pt x="-1168" y="15470"/>
                    <a:pt x="1213" y="9374"/>
                    <a:pt x="6833" y="5660"/>
                  </a:cubicBezTo>
                  <a:cubicBezTo>
                    <a:pt x="8166" y="5374"/>
                    <a:pt x="10071" y="5088"/>
                    <a:pt x="12453" y="5088"/>
                  </a:cubicBezTo>
                  <a:cubicBezTo>
                    <a:pt x="15215" y="4993"/>
                    <a:pt x="16834" y="5279"/>
                    <a:pt x="19692" y="5564"/>
                  </a:cubicBezTo>
                  <a:cubicBezTo>
                    <a:pt x="25883" y="6041"/>
                    <a:pt x="29026" y="6422"/>
                    <a:pt x="30550" y="5850"/>
                  </a:cubicBezTo>
                  <a:close/>
                </a:path>
              </a:pathLst>
            </a:custGeom>
            <a:solidFill>
              <a:srgbClr val="94959A"/>
            </a:solidFill>
            <a:ln w="9525" cap="flat">
              <a:noFill/>
              <a:prstDash val="solid"/>
              <a:miter/>
            </a:ln>
          </p:spPr>
          <p:txBody>
            <a:bodyPr rtlCol="0" anchor="ctr"/>
            <a:lstStyle/>
            <a:p>
              <a:endParaRPr lang="es-PE"/>
            </a:p>
          </p:txBody>
        </p:sp>
        <p:sp>
          <p:nvSpPr>
            <p:cNvPr id="69" name="Forma libre: forma 68">
              <a:extLst>
                <a:ext uri="{FF2B5EF4-FFF2-40B4-BE49-F238E27FC236}">
                  <a16:creationId xmlns:a16="http://schemas.microsoft.com/office/drawing/2014/main" id="{1A74114F-C9EA-4E71-A946-447FFA2CDC4D}"/>
                </a:ext>
              </a:extLst>
            </p:cNvPr>
            <p:cNvSpPr/>
            <p:nvPr/>
          </p:nvSpPr>
          <p:spPr>
            <a:xfrm>
              <a:off x="1982407" y="254960"/>
              <a:ext cx="50609" cy="37558"/>
            </a:xfrm>
            <a:custGeom>
              <a:avLst/>
              <a:gdLst>
                <a:gd name="connsiteX0" fmla="*/ 1173 w 50609"/>
                <a:gd name="connsiteY0" fmla="*/ 9644 h 37558"/>
                <a:gd name="connsiteX1" fmla="*/ 6126 w 50609"/>
                <a:gd name="connsiteY1" fmla="*/ 1262 h 37558"/>
                <a:gd name="connsiteX2" fmla="*/ 13936 w 50609"/>
                <a:gd name="connsiteY2" fmla="*/ 500 h 37558"/>
                <a:gd name="connsiteX3" fmla="*/ 19651 w 50609"/>
                <a:gd name="connsiteY3" fmla="*/ 6120 h 37558"/>
                <a:gd name="connsiteX4" fmla="*/ 30319 w 50609"/>
                <a:gd name="connsiteY4" fmla="*/ 5643 h 37558"/>
                <a:gd name="connsiteX5" fmla="*/ 42035 w 50609"/>
                <a:gd name="connsiteY5" fmla="*/ 5167 h 37558"/>
                <a:gd name="connsiteX6" fmla="*/ 46893 w 50609"/>
                <a:gd name="connsiteY6" fmla="*/ 7644 h 37558"/>
                <a:gd name="connsiteX7" fmla="*/ 50608 w 50609"/>
                <a:gd name="connsiteY7" fmla="*/ 15835 h 37558"/>
                <a:gd name="connsiteX8" fmla="*/ 45845 w 50609"/>
                <a:gd name="connsiteY8" fmla="*/ 25360 h 37558"/>
                <a:gd name="connsiteX9" fmla="*/ 37654 w 50609"/>
                <a:gd name="connsiteY9" fmla="*/ 27551 h 37558"/>
                <a:gd name="connsiteX10" fmla="*/ 22318 w 50609"/>
                <a:gd name="connsiteY10" fmla="*/ 29075 h 37558"/>
                <a:gd name="connsiteX11" fmla="*/ 13651 w 50609"/>
                <a:gd name="connsiteY11" fmla="*/ 37552 h 37558"/>
                <a:gd name="connsiteX12" fmla="*/ 4411 w 50609"/>
                <a:gd name="connsiteY12" fmla="*/ 30599 h 37558"/>
                <a:gd name="connsiteX13" fmla="*/ 30 w 50609"/>
                <a:gd name="connsiteY13" fmla="*/ 18597 h 37558"/>
                <a:gd name="connsiteX14" fmla="*/ 1173 w 50609"/>
                <a:gd name="connsiteY14" fmla="*/ 9644 h 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09" h="37558">
                  <a:moveTo>
                    <a:pt x="1173" y="9644"/>
                  </a:moveTo>
                  <a:cubicBezTo>
                    <a:pt x="1173" y="9263"/>
                    <a:pt x="1554" y="3834"/>
                    <a:pt x="6126" y="1262"/>
                  </a:cubicBezTo>
                  <a:cubicBezTo>
                    <a:pt x="6697" y="881"/>
                    <a:pt x="10031" y="-834"/>
                    <a:pt x="13936" y="500"/>
                  </a:cubicBezTo>
                  <a:cubicBezTo>
                    <a:pt x="18032" y="1929"/>
                    <a:pt x="19461" y="5548"/>
                    <a:pt x="19651" y="6120"/>
                  </a:cubicBezTo>
                  <a:cubicBezTo>
                    <a:pt x="23176" y="5929"/>
                    <a:pt x="26700" y="5834"/>
                    <a:pt x="30319" y="5643"/>
                  </a:cubicBezTo>
                  <a:cubicBezTo>
                    <a:pt x="34225" y="5453"/>
                    <a:pt x="38130" y="5358"/>
                    <a:pt x="42035" y="5167"/>
                  </a:cubicBezTo>
                  <a:cubicBezTo>
                    <a:pt x="43083" y="5453"/>
                    <a:pt x="45083" y="6024"/>
                    <a:pt x="46893" y="7644"/>
                  </a:cubicBezTo>
                  <a:cubicBezTo>
                    <a:pt x="50417" y="10787"/>
                    <a:pt x="50608" y="15168"/>
                    <a:pt x="50608" y="15835"/>
                  </a:cubicBezTo>
                  <a:cubicBezTo>
                    <a:pt x="50703" y="21645"/>
                    <a:pt x="46226" y="25074"/>
                    <a:pt x="45845" y="25360"/>
                  </a:cubicBezTo>
                  <a:cubicBezTo>
                    <a:pt x="42321" y="27932"/>
                    <a:pt x="38606" y="27646"/>
                    <a:pt x="37654" y="27551"/>
                  </a:cubicBezTo>
                  <a:cubicBezTo>
                    <a:pt x="32510" y="28027"/>
                    <a:pt x="27462" y="28599"/>
                    <a:pt x="22318" y="29075"/>
                  </a:cubicBezTo>
                  <a:cubicBezTo>
                    <a:pt x="20794" y="33933"/>
                    <a:pt x="17365" y="37457"/>
                    <a:pt x="13651" y="37552"/>
                  </a:cubicBezTo>
                  <a:cubicBezTo>
                    <a:pt x="9650" y="37743"/>
                    <a:pt x="6793" y="33837"/>
                    <a:pt x="4411" y="30599"/>
                  </a:cubicBezTo>
                  <a:cubicBezTo>
                    <a:pt x="792" y="25551"/>
                    <a:pt x="220" y="20407"/>
                    <a:pt x="30" y="18597"/>
                  </a:cubicBezTo>
                  <a:cubicBezTo>
                    <a:pt x="-161" y="14692"/>
                    <a:pt x="601" y="11549"/>
                    <a:pt x="1173" y="9644"/>
                  </a:cubicBezTo>
                  <a:close/>
                </a:path>
              </a:pathLst>
            </a:custGeom>
            <a:solidFill>
              <a:srgbClr val="94959A"/>
            </a:solidFill>
            <a:ln w="9525" cap="flat">
              <a:noFill/>
              <a:prstDash val="solid"/>
              <a:miter/>
            </a:ln>
          </p:spPr>
          <p:txBody>
            <a:bodyPr rtlCol="0" anchor="ctr"/>
            <a:lstStyle/>
            <a:p>
              <a:endParaRPr lang="es-PE"/>
            </a:p>
          </p:txBody>
        </p:sp>
      </p:grpSp>
      <p:grpSp>
        <p:nvGrpSpPr>
          <p:cNvPr id="4" name="Grupo 3">
            <a:extLst>
              <a:ext uri="{FF2B5EF4-FFF2-40B4-BE49-F238E27FC236}">
                <a16:creationId xmlns:a16="http://schemas.microsoft.com/office/drawing/2014/main" id="{A37D60B6-5AB5-4D11-AD1B-8996C01E447A}"/>
              </a:ext>
            </a:extLst>
          </p:cNvPr>
          <p:cNvGrpSpPr/>
          <p:nvPr/>
        </p:nvGrpSpPr>
        <p:grpSpPr>
          <a:xfrm>
            <a:off x="1900237" y="1932526"/>
            <a:ext cx="1150620" cy="1150620"/>
            <a:chOff x="1900237" y="1932526"/>
            <a:chExt cx="1150620" cy="1150620"/>
          </a:xfrm>
        </p:grpSpPr>
        <p:sp>
          <p:nvSpPr>
            <p:cNvPr id="59" name="Forma libre: forma 58">
              <a:extLst>
                <a:ext uri="{FF2B5EF4-FFF2-40B4-BE49-F238E27FC236}">
                  <a16:creationId xmlns:a16="http://schemas.microsoft.com/office/drawing/2014/main" id="{6CA68C70-0776-4F4F-BFCD-3FEC1F6B8FE6}"/>
                </a:ext>
              </a:extLst>
            </p:cNvPr>
            <p:cNvSpPr/>
            <p:nvPr/>
          </p:nvSpPr>
          <p:spPr>
            <a:xfrm>
              <a:off x="1900237" y="1932526"/>
              <a:ext cx="1150620" cy="1150620"/>
            </a:xfrm>
            <a:custGeom>
              <a:avLst/>
              <a:gdLst>
                <a:gd name="connsiteX0" fmla="*/ 1150620 w 1150620"/>
                <a:gd name="connsiteY0" fmla="*/ 575310 h 1150620"/>
                <a:gd name="connsiteX1" fmla="*/ 575310 w 1150620"/>
                <a:gd name="connsiteY1" fmla="*/ 1150620 h 1150620"/>
                <a:gd name="connsiteX2" fmla="*/ 0 w 1150620"/>
                <a:gd name="connsiteY2" fmla="*/ 575310 h 1150620"/>
                <a:gd name="connsiteX3" fmla="*/ 575310 w 1150620"/>
                <a:gd name="connsiteY3" fmla="*/ 0 h 1150620"/>
                <a:gd name="connsiteX4" fmla="*/ 1150620 w 1150620"/>
                <a:gd name="connsiteY4" fmla="*/ 575310 h 115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0" h="1150620">
                  <a:moveTo>
                    <a:pt x="1150620" y="575310"/>
                  </a:moveTo>
                  <a:cubicBezTo>
                    <a:pt x="1150620" y="893045"/>
                    <a:pt x="893045" y="1150620"/>
                    <a:pt x="575310" y="1150620"/>
                  </a:cubicBezTo>
                  <a:cubicBezTo>
                    <a:pt x="257575" y="1150620"/>
                    <a:pt x="0" y="893045"/>
                    <a:pt x="0" y="575310"/>
                  </a:cubicBezTo>
                  <a:cubicBezTo>
                    <a:pt x="0" y="257575"/>
                    <a:pt x="257575" y="0"/>
                    <a:pt x="575310" y="0"/>
                  </a:cubicBezTo>
                  <a:cubicBezTo>
                    <a:pt x="893045" y="0"/>
                    <a:pt x="1150620" y="257575"/>
                    <a:pt x="1150620" y="575310"/>
                  </a:cubicBezTo>
                  <a:close/>
                </a:path>
              </a:pathLst>
            </a:custGeom>
            <a:solidFill>
              <a:srgbClr val="6CAEDF"/>
            </a:solidFill>
            <a:ln w="9525" cap="flat">
              <a:noFill/>
              <a:prstDash val="solid"/>
              <a:miter/>
            </a:ln>
          </p:spPr>
          <p:txBody>
            <a:bodyPr rtlCol="0" anchor="ctr"/>
            <a:lstStyle/>
            <a:p>
              <a:endParaRPr lang="es-PE"/>
            </a:p>
          </p:txBody>
        </p:sp>
        <p:sp>
          <p:nvSpPr>
            <p:cNvPr id="60" name="Forma libre: forma 59">
              <a:extLst>
                <a:ext uri="{FF2B5EF4-FFF2-40B4-BE49-F238E27FC236}">
                  <a16:creationId xmlns:a16="http://schemas.microsoft.com/office/drawing/2014/main" id="{B61D5F25-D1B0-4764-9E16-2B804E7E91D7}"/>
                </a:ext>
              </a:extLst>
            </p:cNvPr>
            <p:cNvSpPr/>
            <p:nvPr/>
          </p:nvSpPr>
          <p:spPr>
            <a:xfrm>
              <a:off x="2127789" y="2313795"/>
              <a:ext cx="391477" cy="367271"/>
            </a:xfrm>
            <a:custGeom>
              <a:avLst/>
              <a:gdLst>
                <a:gd name="connsiteX0" fmla="*/ 113347 w 391477"/>
                <a:gd name="connsiteY0" fmla="*/ 779 h 367271"/>
                <a:gd name="connsiteX1" fmla="*/ 74486 w 391477"/>
                <a:gd name="connsiteY1" fmla="*/ 6113 h 367271"/>
                <a:gd name="connsiteX2" fmla="*/ 46768 w 391477"/>
                <a:gd name="connsiteY2" fmla="*/ 30973 h 367271"/>
                <a:gd name="connsiteX3" fmla="*/ 13621 w 391477"/>
                <a:gd name="connsiteY3" fmla="*/ 107935 h 367271"/>
                <a:gd name="connsiteX4" fmla="*/ 0 w 391477"/>
                <a:gd name="connsiteY4" fmla="*/ 220902 h 367271"/>
                <a:gd name="connsiteX5" fmla="*/ 15716 w 391477"/>
                <a:gd name="connsiteY5" fmla="*/ 227569 h 367271"/>
                <a:gd name="connsiteX6" fmla="*/ 38100 w 391477"/>
                <a:gd name="connsiteY6" fmla="*/ 231284 h 367271"/>
                <a:gd name="connsiteX7" fmla="*/ 50483 w 391477"/>
                <a:gd name="connsiteY7" fmla="*/ 154322 h 367271"/>
                <a:gd name="connsiteX8" fmla="*/ 58388 w 391477"/>
                <a:gd name="connsiteY8" fmla="*/ 102601 h 367271"/>
                <a:gd name="connsiteX9" fmla="*/ 63722 w 391477"/>
                <a:gd name="connsiteY9" fmla="*/ 70692 h 367271"/>
                <a:gd name="connsiteX10" fmla="*/ 69533 w 391477"/>
                <a:gd name="connsiteY10" fmla="*/ 71550 h 367271"/>
                <a:gd name="connsiteX11" fmla="*/ 61627 w 391477"/>
                <a:gd name="connsiteY11" fmla="*/ 128223 h 367271"/>
                <a:gd name="connsiteX12" fmla="*/ 52102 w 391477"/>
                <a:gd name="connsiteY12" fmla="*/ 198137 h 367271"/>
                <a:gd name="connsiteX13" fmla="*/ 42958 w 391477"/>
                <a:gd name="connsiteY13" fmla="*/ 302055 h 367271"/>
                <a:gd name="connsiteX14" fmla="*/ 40100 w 391477"/>
                <a:gd name="connsiteY14" fmla="*/ 344727 h 367271"/>
                <a:gd name="connsiteX15" fmla="*/ 139827 w 391477"/>
                <a:gd name="connsiteY15" fmla="*/ 367111 h 367271"/>
                <a:gd name="connsiteX16" fmla="*/ 256984 w 391477"/>
                <a:gd name="connsiteY16" fmla="*/ 345584 h 367271"/>
                <a:gd name="connsiteX17" fmla="*/ 247841 w 391477"/>
                <a:gd name="connsiteY17" fmla="*/ 208995 h 367271"/>
                <a:gd name="connsiteX18" fmla="*/ 240792 w 391477"/>
                <a:gd name="connsiteY18" fmla="*/ 152322 h 367271"/>
                <a:gd name="connsiteX19" fmla="*/ 230410 w 391477"/>
                <a:gd name="connsiteY19" fmla="*/ 84408 h 367271"/>
                <a:gd name="connsiteX20" fmla="*/ 266414 w 391477"/>
                <a:gd name="connsiteY20" fmla="*/ 114222 h 367271"/>
                <a:gd name="connsiteX21" fmla="*/ 346138 w 391477"/>
                <a:gd name="connsiteY21" fmla="*/ 143368 h 367271"/>
                <a:gd name="connsiteX22" fmla="*/ 356616 w 391477"/>
                <a:gd name="connsiteY22" fmla="*/ 122318 h 367271"/>
                <a:gd name="connsiteX23" fmla="*/ 391478 w 391477"/>
                <a:gd name="connsiteY23" fmla="*/ 104220 h 367271"/>
                <a:gd name="connsiteX24" fmla="*/ 389192 w 391477"/>
                <a:gd name="connsiteY24" fmla="*/ 101934 h 367271"/>
                <a:gd name="connsiteX25" fmla="*/ 385858 w 391477"/>
                <a:gd name="connsiteY25" fmla="*/ 101268 h 367271"/>
                <a:gd name="connsiteX26" fmla="*/ 356425 w 391477"/>
                <a:gd name="connsiteY26" fmla="*/ 99458 h 367271"/>
                <a:gd name="connsiteX27" fmla="*/ 306896 w 391477"/>
                <a:gd name="connsiteY27" fmla="*/ 83551 h 367271"/>
                <a:gd name="connsiteX28" fmla="*/ 241363 w 391477"/>
                <a:gd name="connsiteY28" fmla="*/ 24687 h 367271"/>
                <a:gd name="connsiteX29" fmla="*/ 230029 w 391477"/>
                <a:gd name="connsiteY29" fmla="*/ 6494 h 367271"/>
                <a:gd name="connsiteX30" fmla="*/ 221456 w 391477"/>
                <a:gd name="connsiteY30" fmla="*/ 1255 h 367271"/>
                <a:gd name="connsiteX31" fmla="*/ 207264 w 391477"/>
                <a:gd name="connsiteY31" fmla="*/ 588 h 367271"/>
                <a:gd name="connsiteX32" fmla="*/ 184785 w 391477"/>
                <a:gd name="connsiteY32" fmla="*/ 493 h 367271"/>
                <a:gd name="connsiteX33" fmla="*/ 179832 w 391477"/>
                <a:gd name="connsiteY33" fmla="*/ 30687 h 367271"/>
                <a:gd name="connsiteX34" fmla="*/ 165068 w 391477"/>
                <a:gd name="connsiteY34" fmla="*/ 69549 h 367271"/>
                <a:gd name="connsiteX35" fmla="*/ 160496 w 391477"/>
                <a:gd name="connsiteY35" fmla="*/ 34402 h 367271"/>
                <a:gd name="connsiteX36" fmla="*/ 150590 w 391477"/>
                <a:gd name="connsiteY36" fmla="*/ 37831 h 367271"/>
                <a:gd name="connsiteX37" fmla="*/ 136779 w 391477"/>
                <a:gd name="connsiteY37" fmla="*/ 35069 h 367271"/>
                <a:gd name="connsiteX38" fmla="*/ 132874 w 391477"/>
                <a:gd name="connsiteY38" fmla="*/ 68978 h 367271"/>
                <a:gd name="connsiteX39" fmla="*/ 122777 w 391477"/>
                <a:gd name="connsiteY39" fmla="*/ 44022 h 367271"/>
                <a:gd name="connsiteX40" fmla="*/ 114871 w 391477"/>
                <a:gd name="connsiteY40" fmla="*/ 17638 h 367271"/>
                <a:gd name="connsiteX41" fmla="*/ 113347 w 391477"/>
                <a:gd name="connsiteY41" fmla="*/ 779 h 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477" h="367271">
                  <a:moveTo>
                    <a:pt x="113347" y="779"/>
                  </a:moveTo>
                  <a:cubicBezTo>
                    <a:pt x="105632" y="-364"/>
                    <a:pt x="90297" y="-1317"/>
                    <a:pt x="74486" y="6113"/>
                  </a:cubicBezTo>
                  <a:cubicBezTo>
                    <a:pt x="62675" y="11733"/>
                    <a:pt x="54578" y="20115"/>
                    <a:pt x="46768" y="30973"/>
                  </a:cubicBezTo>
                  <a:cubicBezTo>
                    <a:pt x="25241" y="60691"/>
                    <a:pt x="17240" y="92409"/>
                    <a:pt x="13621" y="107935"/>
                  </a:cubicBezTo>
                  <a:cubicBezTo>
                    <a:pt x="7334" y="135367"/>
                    <a:pt x="857" y="173753"/>
                    <a:pt x="0" y="220902"/>
                  </a:cubicBezTo>
                  <a:cubicBezTo>
                    <a:pt x="4191" y="223188"/>
                    <a:pt x="9430" y="225569"/>
                    <a:pt x="15716" y="227569"/>
                  </a:cubicBezTo>
                  <a:cubicBezTo>
                    <a:pt x="24384" y="230236"/>
                    <a:pt x="32195" y="231093"/>
                    <a:pt x="38100" y="231284"/>
                  </a:cubicBezTo>
                  <a:cubicBezTo>
                    <a:pt x="43910" y="198042"/>
                    <a:pt x="47911" y="172134"/>
                    <a:pt x="50483" y="154322"/>
                  </a:cubicBezTo>
                  <a:cubicBezTo>
                    <a:pt x="52102" y="143463"/>
                    <a:pt x="54483" y="126604"/>
                    <a:pt x="58388" y="102601"/>
                  </a:cubicBezTo>
                  <a:cubicBezTo>
                    <a:pt x="60579" y="89076"/>
                    <a:pt x="62484" y="78027"/>
                    <a:pt x="63722" y="70692"/>
                  </a:cubicBezTo>
                  <a:cubicBezTo>
                    <a:pt x="65627" y="70978"/>
                    <a:pt x="67628" y="71264"/>
                    <a:pt x="69533" y="71550"/>
                  </a:cubicBezTo>
                  <a:cubicBezTo>
                    <a:pt x="67628" y="84980"/>
                    <a:pt x="64961" y="104601"/>
                    <a:pt x="61627" y="128223"/>
                  </a:cubicBezTo>
                  <a:cubicBezTo>
                    <a:pt x="55817" y="170610"/>
                    <a:pt x="52864" y="191755"/>
                    <a:pt x="52102" y="198137"/>
                  </a:cubicBezTo>
                  <a:cubicBezTo>
                    <a:pt x="48101" y="232141"/>
                    <a:pt x="46101" y="259478"/>
                    <a:pt x="42958" y="302055"/>
                  </a:cubicBezTo>
                  <a:cubicBezTo>
                    <a:pt x="41624" y="319771"/>
                    <a:pt x="40672" y="334535"/>
                    <a:pt x="40100" y="344727"/>
                  </a:cubicBezTo>
                  <a:cubicBezTo>
                    <a:pt x="61341" y="353871"/>
                    <a:pt x="95917" y="365586"/>
                    <a:pt x="139827" y="367111"/>
                  </a:cubicBezTo>
                  <a:cubicBezTo>
                    <a:pt x="192786" y="368920"/>
                    <a:pt x="234125" y="355109"/>
                    <a:pt x="256984" y="345584"/>
                  </a:cubicBezTo>
                  <a:cubicBezTo>
                    <a:pt x="255175" y="285005"/>
                    <a:pt x="251174" y="238999"/>
                    <a:pt x="247841" y="208995"/>
                  </a:cubicBezTo>
                  <a:cubicBezTo>
                    <a:pt x="245078" y="183564"/>
                    <a:pt x="241554" y="157846"/>
                    <a:pt x="240792" y="152322"/>
                  </a:cubicBezTo>
                  <a:cubicBezTo>
                    <a:pt x="237077" y="125556"/>
                    <a:pt x="233458" y="102506"/>
                    <a:pt x="230410" y="84408"/>
                  </a:cubicBezTo>
                  <a:cubicBezTo>
                    <a:pt x="239268" y="93743"/>
                    <a:pt x="251174" y="104411"/>
                    <a:pt x="266414" y="114222"/>
                  </a:cubicBezTo>
                  <a:cubicBezTo>
                    <a:pt x="297275" y="134034"/>
                    <a:pt x="327279" y="140796"/>
                    <a:pt x="346138" y="143368"/>
                  </a:cubicBezTo>
                  <a:cubicBezTo>
                    <a:pt x="347282" y="138415"/>
                    <a:pt x="350044" y="130224"/>
                    <a:pt x="356616" y="122318"/>
                  </a:cubicBezTo>
                  <a:cubicBezTo>
                    <a:pt x="369284" y="107268"/>
                    <a:pt x="386905" y="104792"/>
                    <a:pt x="391478" y="104220"/>
                  </a:cubicBezTo>
                  <a:cubicBezTo>
                    <a:pt x="391192" y="103744"/>
                    <a:pt x="390525" y="102696"/>
                    <a:pt x="389192" y="101934"/>
                  </a:cubicBezTo>
                  <a:cubicBezTo>
                    <a:pt x="387667" y="101172"/>
                    <a:pt x="386334" y="101268"/>
                    <a:pt x="385858" y="101268"/>
                  </a:cubicBezTo>
                  <a:cubicBezTo>
                    <a:pt x="378238" y="101458"/>
                    <a:pt x="368141" y="101268"/>
                    <a:pt x="356425" y="99458"/>
                  </a:cubicBezTo>
                  <a:cubicBezTo>
                    <a:pt x="350996" y="98601"/>
                    <a:pt x="329851" y="95172"/>
                    <a:pt x="306896" y="83551"/>
                  </a:cubicBezTo>
                  <a:cubicBezTo>
                    <a:pt x="271463" y="65739"/>
                    <a:pt x="250603" y="38403"/>
                    <a:pt x="241363" y="24687"/>
                  </a:cubicBezTo>
                  <a:cubicBezTo>
                    <a:pt x="240411" y="20972"/>
                    <a:pt x="237649" y="12876"/>
                    <a:pt x="230029" y="6494"/>
                  </a:cubicBezTo>
                  <a:cubicBezTo>
                    <a:pt x="226981" y="3922"/>
                    <a:pt x="223933" y="2303"/>
                    <a:pt x="221456" y="1255"/>
                  </a:cubicBezTo>
                  <a:cubicBezTo>
                    <a:pt x="216884" y="969"/>
                    <a:pt x="212122" y="684"/>
                    <a:pt x="207264" y="588"/>
                  </a:cubicBezTo>
                  <a:cubicBezTo>
                    <a:pt x="199454" y="303"/>
                    <a:pt x="191929" y="303"/>
                    <a:pt x="184785" y="493"/>
                  </a:cubicBezTo>
                  <a:cubicBezTo>
                    <a:pt x="184118" y="9256"/>
                    <a:pt x="182690" y="19543"/>
                    <a:pt x="179832" y="30687"/>
                  </a:cubicBezTo>
                  <a:cubicBezTo>
                    <a:pt x="175832" y="46499"/>
                    <a:pt x="170212" y="59548"/>
                    <a:pt x="165068" y="69549"/>
                  </a:cubicBezTo>
                  <a:cubicBezTo>
                    <a:pt x="163544" y="57834"/>
                    <a:pt x="162020" y="46118"/>
                    <a:pt x="160496" y="34402"/>
                  </a:cubicBezTo>
                  <a:cubicBezTo>
                    <a:pt x="158591" y="35545"/>
                    <a:pt x="155162" y="37355"/>
                    <a:pt x="150590" y="37831"/>
                  </a:cubicBezTo>
                  <a:cubicBezTo>
                    <a:pt x="143923" y="38593"/>
                    <a:pt x="138779" y="36117"/>
                    <a:pt x="136779" y="35069"/>
                  </a:cubicBezTo>
                  <a:cubicBezTo>
                    <a:pt x="135446" y="46404"/>
                    <a:pt x="134207" y="57738"/>
                    <a:pt x="132874" y="68978"/>
                  </a:cubicBezTo>
                  <a:cubicBezTo>
                    <a:pt x="128492" y="59072"/>
                    <a:pt x="125158" y="50499"/>
                    <a:pt x="122777" y="44022"/>
                  </a:cubicBezTo>
                  <a:cubicBezTo>
                    <a:pt x="116776" y="27544"/>
                    <a:pt x="115443" y="20496"/>
                    <a:pt x="114871" y="17638"/>
                  </a:cubicBezTo>
                  <a:cubicBezTo>
                    <a:pt x="113729" y="10780"/>
                    <a:pt x="113347" y="4875"/>
                    <a:pt x="113347" y="779"/>
                  </a:cubicBezTo>
                  <a:close/>
                </a:path>
              </a:pathLst>
            </a:custGeom>
            <a:solidFill>
              <a:srgbClr val="FFFFFF"/>
            </a:solidFill>
            <a:ln w="9525" cap="flat">
              <a:noFill/>
              <a:prstDash val="solid"/>
              <a:miter/>
            </a:ln>
          </p:spPr>
          <p:txBody>
            <a:bodyPr rtlCol="0" anchor="ctr"/>
            <a:lstStyle/>
            <a:p>
              <a:endParaRPr lang="es-PE"/>
            </a:p>
          </p:txBody>
        </p:sp>
        <p:sp>
          <p:nvSpPr>
            <p:cNvPr id="70" name="Forma libre: forma 69">
              <a:extLst>
                <a:ext uri="{FF2B5EF4-FFF2-40B4-BE49-F238E27FC236}">
                  <a16:creationId xmlns:a16="http://schemas.microsoft.com/office/drawing/2014/main" id="{B2F7CC28-792D-4152-BD5D-4588E93D7A95}"/>
                </a:ext>
              </a:extLst>
            </p:cNvPr>
            <p:cNvSpPr/>
            <p:nvPr/>
          </p:nvSpPr>
          <p:spPr>
            <a:xfrm>
              <a:off x="2260282" y="2314383"/>
              <a:ext cx="34099" cy="28765"/>
            </a:xfrm>
            <a:custGeom>
              <a:avLst/>
              <a:gdLst>
                <a:gd name="connsiteX0" fmla="*/ 4858 w 34099"/>
                <a:gd name="connsiteY0" fmla="*/ 286 h 28765"/>
                <a:gd name="connsiteX1" fmla="*/ 28766 w 34099"/>
                <a:gd name="connsiteY1" fmla="*/ 0 h 28765"/>
                <a:gd name="connsiteX2" fmla="*/ 30099 w 34099"/>
                <a:gd name="connsiteY2" fmla="*/ 10382 h 28765"/>
                <a:gd name="connsiteX3" fmla="*/ 34100 w 34099"/>
                <a:gd name="connsiteY3" fmla="*/ 21050 h 28765"/>
                <a:gd name="connsiteX4" fmla="*/ 16288 w 34099"/>
                <a:gd name="connsiteY4" fmla="*/ 28766 h 28765"/>
                <a:gd name="connsiteX5" fmla="*/ 0 w 34099"/>
                <a:gd name="connsiteY5" fmla="*/ 22384 h 28765"/>
                <a:gd name="connsiteX6" fmla="*/ 3334 w 34099"/>
                <a:gd name="connsiteY6" fmla="*/ 13049 h 28765"/>
                <a:gd name="connsiteX7" fmla="*/ 4858 w 34099"/>
                <a:gd name="connsiteY7" fmla="*/ 286 h 2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9" h="28765">
                  <a:moveTo>
                    <a:pt x="4858" y="286"/>
                  </a:moveTo>
                  <a:cubicBezTo>
                    <a:pt x="12859" y="191"/>
                    <a:pt x="20764" y="95"/>
                    <a:pt x="28766" y="0"/>
                  </a:cubicBezTo>
                  <a:cubicBezTo>
                    <a:pt x="28861" y="2858"/>
                    <a:pt x="29146" y="6382"/>
                    <a:pt x="30099" y="10382"/>
                  </a:cubicBezTo>
                  <a:cubicBezTo>
                    <a:pt x="31147" y="14764"/>
                    <a:pt x="32671" y="18383"/>
                    <a:pt x="34100" y="21050"/>
                  </a:cubicBezTo>
                  <a:cubicBezTo>
                    <a:pt x="33052" y="22193"/>
                    <a:pt x="26575" y="28766"/>
                    <a:pt x="16288" y="28766"/>
                  </a:cubicBezTo>
                  <a:cubicBezTo>
                    <a:pt x="7334" y="28766"/>
                    <a:pt x="1429" y="23717"/>
                    <a:pt x="0" y="22384"/>
                  </a:cubicBezTo>
                  <a:cubicBezTo>
                    <a:pt x="1143" y="19812"/>
                    <a:pt x="2381" y="16669"/>
                    <a:pt x="3334" y="13049"/>
                  </a:cubicBezTo>
                  <a:cubicBezTo>
                    <a:pt x="4477" y="8096"/>
                    <a:pt x="4858" y="3715"/>
                    <a:pt x="4858" y="286"/>
                  </a:cubicBezTo>
                  <a:close/>
                </a:path>
              </a:pathLst>
            </a:custGeom>
            <a:solidFill>
              <a:srgbClr val="FFFFFF"/>
            </a:solidFill>
            <a:ln w="9525" cap="flat">
              <a:noFill/>
              <a:prstDash val="solid"/>
              <a:miter/>
            </a:ln>
          </p:spPr>
          <p:txBody>
            <a:bodyPr rtlCol="0" anchor="ctr"/>
            <a:lstStyle/>
            <a:p>
              <a:endParaRPr lang="es-PE"/>
            </a:p>
          </p:txBody>
        </p:sp>
        <p:sp>
          <p:nvSpPr>
            <p:cNvPr id="71" name="Forma libre: forma 70">
              <a:extLst>
                <a:ext uri="{FF2B5EF4-FFF2-40B4-BE49-F238E27FC236}">
                  <a16:creationId xmlns:a16="http://schemas.microsoft.com/office/drawing/2014/main" id="{4A862799-4D27-4965-AE33-4BBE24938238}"/>
                </a:ext>
              </a:extLst>
            </p:cNvPr>
            <p:cNvSpPr/>
            <p:nvPr/>
          </p:nvSpPr>
          <p:spPr>
            <a:xfrm>
              <a:off x="2197416" y="2576797"/>
              <a:ext cx="49911" cy="16954"/>
            </a:xfrm>
            <a:custGeom>
              <a:avLst/>
              <a:gdLst>
                <a:gd name="connsiteX0" fmla="*/ 381 w 49911"/>
                <a:gd name="connsiteY0" fmla="*/ 0 h 16954"/>
                <a:gd name="connsiteX1" fmla="*/ 0 w 49911"/>
                <a:gd name="connsiteY1" fmla="*/ 9716 h 16954"/>
                <a:gd name="connsiteX2" fmla="*/ 48387 w 49911"/>
                <a:gd name="connsiteY2" fmla="*/ 16954 h 16954"/>
                <a:gd name="connsiteX3" fmla="*/ 49911 w 49911"/>
                <a:gd name="connsiteY3" fmla="*/ 5905 h 16954"/>
                <a:gd name="connsiteX4" fmla="*/ 23717 w 49911"/>
                <a:gd name="connsiteY4" fmla="*/ 2286 h 16954"/>
                <a:gd name="connsiteX5" fmla="*/ 381 w 49911"/>
                <a:gd name="connsiteY5" fmla="*/ 0 h 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1" h="16954">
                  <a:moveTo>
                    <a:pt x="381" y="0"/>
                  </a:moveTo>
                  <a:cubicBezTo>
                    <a:pt x="286" y="3238"/>
                    <a:pt x="95" y="6477"/>
                    <a:pt x="0" y="9716"/>
                  </a:cubicBezTo>
                  <a:cubicBezTo>
                    <a:pt x="16097" y="12097"/>
                    <a:pt x="32290" y="14573"/>
                    <a:pt x="48387" y="16954"/>
                  </a:cubicBezTo>
                  <a:cubicBezTo>
                    <a:pt x="48863" y="13240"/>
                    <a:pt x="49435" y="9620"/>
                    <a:pt x="49911" y="5905"/>
                  </a:cubicBezTo>
                  <a:cubicBezTo>
                    <a:pt x="41529" y="4572"/>
                    <a:pt x="32766" y="3334"/>
                    <a:pt x="23717" y="2286"/>
                  </a:cubicBezTo>
                  <a:cubicBezTo>
                    <a:pt x="15812" y="1333"/>
                    <a:pt x="8001" y="571"/>
                    <a:pt x="381" y="0"/>
                  </a:cubicBezTo>
                  <a:close/>
                </a:path>
              </a:pathLst>
            </a:custGeom>
            <a:solidFill>
              <a:srgbClr val="6CAEDF"/>
            </a:solidFill>
            <a:ln w="9525" cap="flat">
              <a:noFill/>
              <a:prstDash val="solid"/>
              <a:miter/>
            </a:ln>
          </p:spPr>
          <p:txBody>
            <a:bodyPr rtlCol="0" anchor="ctr"/>
            <a:lstStyle/>
            <a:p>
              <a:endParaRPr lang="es-PE"/>
            </a:p>
          </p:txBody>
        </p:sp>
        <p:sp>
          <p:nvSpPr>
            <p:cNvPr id="72" name="Forma libre: forma 71">
              <a:extLst>
                <a:ext uri="{FF2B5EF4-FFF2-40B4-BE49-F238E27FC236}">
                  <a16:creationId xmlns:a16="http://schemas.microsoft.com/office/drawing/2014/main" id="{A5399E44-B693-46E5-96BE-311665E2D0A4}"/>
                </a:ext>
              </a:extLst>
            </p:cNvPr>
            <p:cNvSpPr/>
            <p:nvPr/>
          </p:nvSpPr>
          <p:spPr>
            <a:xfrm>
              <a:off x="2307145" y="2575749"/>
              <a:ext cx="50768" cy="18573"/>
            </a:xfrm>
            <a:custGeom>
              <a:avLst/>
              <a:gdLst>
                <a:gd name="connsiteX0" fmla="*/ 0 w 50768"/>
                <a:gd name="connsiteY0" fmla="*/ 6382 h 18573"/>
                <a:gd name="connsiteX1" fmla="*/ 667 w 50768"/>
                <a:gd name="connsiteY1" fmla="*/ 18574 h 18573"/>
                <a:gd name="connsiteX2" fmla="*/ 50768 w 50768"/>
                <a:gd name="connsiteY2" fmla="*/ 11335 h 18573"/>
                <a:gd name="connsiteX3" fmla="*/ 50578 w 50768"/>
                <a:gd name="connsiteY3" fmla="*/ 0 h 18573"/>
                <a:gd name="connsiteX4" fmla="*/ 29242 w 50768"/>
                <a:gd name="connsiteY4" fmla="*/ 3905 h 18573"/>
                <a:gd name="connsiteX5" fmla="*/ 0 w 50768"/>
                <a:gd name="connsiteY5" fmla="*/ 6382 h 1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8" h="18573">
                  <a:moveTo>
                    <a:pt x="0" y="6382"/>
                  </a:moveTo>
                  <a:cubicBezTo>
                    <a:pt x="191" y="10478"/>
                    <a:pt x="381" y="14478"/>
                    <a:pt x="667" y="18574"/>
                  </a:cubicBezTo>
                  <a:cubicBezTo>
                    <a:pt x="17335" y="16192"/>
                    <a:pt x="34100" y="13716"/>
                    <a:pt x="50768" y="11335"/>
                  </a:cubicBezTo>
                  <a:cubicBezTo>
                    <a:pt x="50673" y="7525"/>
                    <a:pt x="50673" y="3715"/>
                    <a:pt x="50578" y="0"/>
                  </a:cubicBezTo>
                  <a:cubicBezTo>
                    <a:pt x="44005" y="1524"/>
                    <a:pt x="36862" y="2858"/>
                    <a:pt x="29242" y="3905"/>
                  </a:cubicBezTo>
                  <a:cubicBezTo>
                    <a:pt x="18669" y="5429"/>
                    <a:pt x="8858" y="6096"/>
                    <a:pt x="0" y="6382"/>
                  </a:cubicBezTo>
                  <a:close/>
                </a:path>
              </a:pathLst>
            </a:custGeom>
            <a:solidFill>
              <a:srgbClr val="6CAEDF"/>
            </a:solidFill>
            <a:ln w="9525" cap="flat">
              <a:noFill/>
              <a:prstDash val="solid"/>
              <a:miter/>
            </a:ln>
          </p:spPr>
          <p:txBody>
            <a:bodyPr rtlCol="0" anchor="ctr"/>
            <a:lstStyle/>
            <a:p>
              <a:endParaRPr lang="es-PE"/>
            </a:p>
          </p:txBody>
        </p:sp>
        <p:sp>
          <p:nvSpPr>
            <p:cNvPr id="73" name="Forma libre: forma 72">
              <a:extLst>
                <a:ext uri="{FF2B5EF4-FFF2-40B4-BE49-F238E27FC236}">
                  <a16:creationId xmlns:a16="http://schemas.microsoft.com/office/drawing/2014/main" id="{A1F6E798-6CA5-466C-A33E-5F78133553E4}"/>
                </a:ext>
              </a:extLst>
            </p:cNvPr>
            <p:cNvSpPr/>
            <p:nvPr/>
          </p:nvSpPr>
          <p:spPr>
            <a:xfrm>
              <a:off x="2107687" y="2541555"/>
              <a:ext cx="58678" cy="195929"/>
            </a:xfrm>
            <a:custGeom>
              <a:avLst/>
              <a:gdLst>
                <a:gd name="connsiteX0" fmla="*/ 20007 w 58678"/>
                <a:gd name="connsiteY0" fmla="*/ 0 h 195929"/>
                <a:gd name="connsiteX1" fmla="*/ 35914 w 58678"/>
                <a:gd name="connsiteY1" fmla="*/ 4763 h 195929"/>
                <a:gd name="connsiteX2" fmla="*/ 58678 w 58678"/>
                <a:gd name="connsiteY2" fmla="*/ 8858 h 195929"/>
                <a:gd name="connsiteX3" fmla="*/ 52487 w 58678"/>
                <a:gd name="connsiteY3" fmla="*/ 70485 h 195929"/>
                <a:gd name="connsiteX4" fmla="*/ 45248 w 58678"/>
                <a:gd name="connsiteY4" fmla="*/ 52673 h 195929"/>
                <a:gd name="connsiteX5" fmla="*/ 38390 w 58678"/>
                <a:gd name="connsiteY5" fmla="*/ 52673 h 195929"/>
                <a:gd name="connsiteX6" fmla="*/ 30770 w 58678"/>
                <a:gd name="connsiteY6" fmla="*/ 49149 h 195929"/>
                <a:gd name="connsiteX7" fmla="*/ 27055 w 58678"/>
                <a:gd name="connsiteY7" fmla="*/ 56197 h 195929"/>
                <a:gd name="connsiteX8" fmla="*/ 25627 w 58678"/>
                <a:gd name="connsiteY8" fmla="*/ 70295 h 195929"/>
                <a:gd name="connsiteX9" fmla="*/ 26293 w 58678"/>
                <a:gd name="connsiteY9" fmla="*/ 101537 h 195929"/>
                <a:gd name="connsiteX10" fmla="*/ 32104 w 58678"/>
                <a:gd name="connsiteY10" fmla="*/ 105061 h 195929"/>
                <a:gd name="connsiteX11" fmla="*/ 36009 w 58678"/>
                <a:gd name="connsiteY11" fmla="*/ 112681 h 195929"/>
                <a:gd name="connsiteX12" fmla="*/ 41152 w 58678"/>
                <a:gd name="connsiteY12" fmla="*/ 127159 h 195929"/>
                <a:gd name="connsiteX13" fmla="*/ 43819 w 58678"/>
                <a:gd name="connsiteY13" fmla="*/ 150781 h 195929"/>
                <a:gd name="connsiteX14" fmla="*/ 44010 w 58678"/>
                <a:gd name="connsiteY14" fmla="*/ 195643 h 195929"/>
                <a:gd name="connsiteX15" fmla="*/ 34104 w 58678"/>
                <a:gd name="connsiteY15" fmla="*/ 195262 h 195929"/>
                <a:gd name="connsiteX16" fmla="*/ 34294 w 58678"/>
                <a:gd name="connsiteY16" fmla="*/ 159258 h 195929"/>
                <a:gd name="connsiteX17" fmla="*/ 29722 w 58678"/>
                <a:gd name="connsiteY17" fmla="*/ 121825 h 195929"/>
                <a:gd name="connsiteX18" fmla="*/ 22293 w 58678"/>
                <a:gd name="connsiteY18" fmla="*/ 109538 h 195929"/>
                <a:gd name="connsiteX19" fmla="*/ 15625 w 58678"/>
                <a:gd name="connsiteY19" fmla="*/ 116872 h 195929"/>
                <a:gd name="connsiteX20" fmla="*/ 13149 w 58678"/>
                <a:gd name="connsiteY20" fmla="*/ 125158 h 195929"/>
                <a:gd name="connsiteX21" fmla="*/ 9815 w 58678"/>
                <a:gd name="connsiteY21" fmla="*/ 145256 h 195929"/>
                <a:gd name="connsiteX22" fmla="*/ 8958 w 58678"/>
                <a:gd name="connsiteY22" fmla="*/ 195929 h 195929"/>
                <a:gd name="connsiteX23" fmla="*/ 290 w 58678"/>
                <a:gd name="connsiteY23" fmla="*/ 195548 h 195929"/>
                <a:gd name="connsiteX24" fmla="*/ 290 w 58678"/>
                <a:gd name="connsiteY24" fmla="*/ 158496 h 195929"/>
                <a:gd name="connsiteX25" fmla="*/ 4386 w 58678"/>
                <a:gd name="connsiteY25" fmla="*/ 124396 h 195929"/>
                <a:gd name="connsiteX26" fmla="*/ 10863 w 58678"/>
                <a:gd name="connsiteY26" fmla="*/ 107728 h 195929"/>
                <a:gd name="connsiteX27" fmla="*/ 17054 w 58678"/>
                <a:gd name="connsiteY27" fmla="*/ 102108 h 195929"/>
                <a:gd name="connsiteX28" fmla="*/ 14959 w 58678"/>
                <a:gd name="connsiteY28" fmla="*/ 73724 h 195929"/>
                <a:gd name="connsiteX29" fmla="*/ 18102 w 58678"/>
                <a:gd name="connsiteY29" fmla="*/ 54292 h 195929"/>
                <a:gd name="connsiteX30" fmla="*/ 23626 w 58678"/>
                <a:gd name="connsiteY30" fmla="*/ 42958 h 195929"/>
                <a:gd name="connsiteX31" fmla="*/ 20769 w 58678"/>
                <a:gd name="connsiteY31" fmla="*/ 38291 h 195929"/>
                <a:gd name="connsiteX32" fmla="*/ 19721 w 58678"/>
                <a:gd name="connsiteY32" fmla="*/ 24860 h 195929"/>
                <a:gd name="connsiteX33" fmla="*/ 20007 w 58678"/>
                <a:gd name="connsiteY33" fmla="*/ 0 h 19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678" h="195929">
                  <a:moveTo>
                    <a:pt x="20007" y="0"/>
                  </a:moveTo>
                  <a:cubicBezTo>
                    <a:pt x="24865" y="1714"/>
                    <a:pt x="30199" y="3334"/>
                    <a:pt x="35914" y="4763"/>
                  </a:cubicBezTo>
                  <a:cubicBezTo>
                    <a:pt x="44105" y="6858"/>
                    <a:pt x="51820" y="8096"/>
                    <a:pt x="58678" y="8858"/>
                  </a:cubicBezTo>
                  <a:cubicBezTo>
                    <a:pt x="56583" y="29432"/>
                    <a:pt x="54583" y="50006"/>
                    <a:pt x="52487" y="70485"/>
                  </a:cubicBezTo>
                  <a:cubicBezTo>
                    <a:pt x="50106" y="64579"/>
                    <a:pt x="47629" y="58579"/>
                    <a:pt x="45248" y="52673"/>
                  </a:cubicBezTo>
                  <a:cubicBezTo>
                    <a:pt x="43724" y="52959"/>
                    <a:pt x="41343" y="53245"/>
                    <a:pt x="38390" y="52673"/>
                  </a:cubicBezTo>
                  <a:cubicBezTo>
                    <a:pt x="34675" y="51911"/>
                    <a:pt x="32008" y="50197"/>
                    <a:pt x="30770" y="49149"/>
                  </a:cubicBezTo>
                  <a:cubicBezTo>
                    <a:pt x="29627" y="50673"/>
                    <a:pt x="28198" y="53054"/>
                    <a:pt x="27055" y="56197"/>
                  </a:cubicBezTo>
                  <a:cubicBezTo>
                    <a:pt x="24865" y="62389"/>
                    <a:pt x="25341" y="67723"/>
                    <a:pt x="25627" y="70295"/>
                  </a:cubicBezTo>
                  <a:cubicBezTo>
                    <a:pt x="26293" y="77724"/>
                    <a:pt x="26484" y="87630"/>
                    <a:pt x="26293" y="101537"/>
                  </a:cubicBezTo>
                  <a:cubicBezTo>
                    <a:pt x="27532" y="101917"/>
                    <a:pt x="29913" y="102870"/>
                    <a:pt x="32104" y="105061"/>
                  </a:cubicBezTo>
                  <a:cubicBezTo>
                    <a:pt x="35056" y="108013"/>
                    <a:pt x="35818" y="111442"/>
                    <a:pt x="36009" y="112681"/>
                  </a:cubicBezTo>
                  <a:cubicBezTo>
                    <a:pt x="37819" y="116681"/>
                    <a:pt x="39724" y="121539"/>
                    <a:pt x="41152" y="127159"/>
                  </a:cubicBezTo>
                  <a:cubicBezTo>
                    <a:pt x="43534" y="136398"/>
                    <a:pt x="44010" y="144494"/>
                    <a:pt x="43819" y="150781"/>
                  </a:cubicBezTo>
                  <a:cubicBezTo>
                    <a:pt x="43915" y="165735"/>
                    <a:pt x="43915" y="180689"/>
                    <a:pt x="44010" y="195643"/>
                  </a:cubicBezTo>
                  <a:cubicBezTo>
                    <a:pt x="40676" y="195548"/>
                    <a:pt x="37342" y="195358"/>
                    <a:pt x="34104" y="195262"/>
                  </a:cubicBezTo>
                  <a:cubicBezTo>
                    <a:pt x="34199" y="177356"/>
                    <a:pt x="34294" y="165735"/>
                    <a:pt x="34294" y="159258"/>
                  </a:cubicBezTo>
                  <a:cubicBezTo>
                    <a:pt x="34390" y="150304"/>
                    <a:pt x="34485" y="137255"/>
                    <a:pt x="29722" y="121825"/>
                  </a:cubicBezTo>
                  <a:cubicBezTo>
                    <a:pt x="27151" y="113347"/>
                    <a:pt x="24769" y="109538"/>
                    <a:pt x="22293" y="109538"/>
                  </a:cubicBezTo>
                  <a:cubicBezTo>
                    <a:pt x="19340" y="109538"/>
                    <a:pt x="16578" y="115062"/>
                    <a:pt x="15625" y="116872"/>
                  </a:cubicBezTo>
                  <a:cubicBezTo>
                    <a:pt x="13720" y="120682"/>
                    <a:pt x="13339" y="124016"/>
                    <a:pt x="13149" y="125158"/>
                  </a:cubicBezTo>
                  <a:cubicBezTo>
                    <a:pt x="11339" y="138779"/>
                    <a:pt x="10672" y="135541"/>
                    <a:pt x="9815" y="145256"/>
                  </a:cubicBezTo>
                  <a:cubicBezTo>
                    <a:pt x="8863" y="155448"/>
                    <a:pt x="8291" y="173260"/>
                    <a:pt x="8958" y="195929"/>
                  </a:cubicBezTo>
                  <a:cubicBezTo>
                    <a:pt x="6100" y="195834"/>
                    <a:pt x="3148" y="195643"/>
                    <a:pt x="290" y="195548"/>
                  </a:cubicBezTo>
                  <a:cubicBezTo>
                    <a:pt x="-186" y="180880"/>
                    <a:pt x="4" y="168307"/>
                    <a:pt x="290" y="158496"/>
                  </a:cubicBezTo>
                  <a:cubicBezTo>
                    <a:pt x="481" y="153257"/>
                    <a:pt x="1814" y="143637"/>
                    <a:pt x="4386" y="124396"/>
                  </a:cubicBezTo>
                  <a:cubicBezTo>
                    <a:pt x="4957" y="120491"/>
                    <a:pt x="5910" y="113824"/>
                    <a:pt x="10863" y="107728"/>
                  </a:cubicBezTo>
                  <a:cubicBezTo>
                    <a:pt x="13054" y="104966"/>
                    <a:pt x="15435" y="103251"/>
                    <a:pt x="17054" y="102108"/>
                  </a:cubicBezTo>
                  <a:cubicBezTo>
                    <a:pt x="14959" y="90392"/>
                    <a:pt x="14768" y="80677"/>
                    <a:pt x="14959" y="73724"/>
                  </a:cubicBezTo>
                  <a:cubicBezTo>
                    <a:pt x="15340" y="62960"/>
                    <a:pt x="16959" y="57531"/>
                    <a:pt x="18102" y="54292"/>
                  </a:cubicBezTo>
                  <a:cubicBezTo>
                    <a:pt x="19816" y="49435"/>
                    <a:pt x="22007" y="45625"/>
                    <a:pt x="23626" y="42958"/>
                  </a:cubicBezTo>
                  <a:cubicBezTo>
                    <a:pt x="22674" y="41815"/>
                    <a:pt x="21626" y="40291"/>
                    <a:pt x="20769" y="38291"/>
                  </a:cubicBezTo>
                  <a:cubicBezTo>
                    <a:pt x="18292" y="32575"/>
                    <a:pt x="19150" y="27146"/>
                    <a:pt x="19721" y="24860"/>
                  </a:cubicBezTo>
                  <a:cubicBezTo>
                    <a:pt x="19912" y="16669"/>
                    <a:pt x="19912" y="8382"/>
                    <a:pt x="20007" y="0"/>
                  </a:cubicBezTo>
                  <a:close/>
                </a:path>
              </a:pathLst>
            </a:custGeom>
            <a:solidFill>
              <a:srgbClr val="FFFFFF"/>
            </a:solidFill>
            <a:ln w="9525" cap="flat">
              <a:noFill/>
              <a:prstDash val="solid"/>
              <a:miter/>
            </a:ln>
          </p:spPr>
          <p:txBody>
            <a:bodyPr rtlCol="0" anchor="ctr"/>
            <a:lstStyle/>
            <a:p>
              <a:endParaRPr lang="es-PE"/>
            </a:p>
          </p:txBody>
        </p:sp>
        <p:sp>
          <p:nvSpPr>
            <p:cNvPr id="74" name="Forma libre: forma 73">
              <a:extLst>
                <a:ext uri="{FF2B5EF4-FFF2-40B4-BE49-F238E27FC236}">
                  <a16:creationId xmlns:a16="http://schemas.microsoft.com/office/drawing/2014/main" id="{6DCBC9AB-A3F5-4FFD-A9F2-820C26A15313}"/>
                </a:ext>
              </a:extLst>
            </p:cNvPr>
            <p:cNvSpPr/>
            <p:nvPr/>
          </p:nvSpPr>
          <p:spPr>
            <a:xfrm>
              <a:off x="2156506" y="2669857"/>
              <a:ext cx="36802" cy="96562"/>
            </a:xfrm>
            <a:custGeom>
              <a:avLst/>
              <a:gdLst>
                <a:gd name="connsiteX0" fmla="*/ 11954 w 36802"/>
                <a:gd name="connsiteY0" fmla="*/ 0 h 96562"/>
                <a:gd name="connsiteX1" fmla="*/ 21289 w 36802"/>
                <a:gd name="connsiteY1" fmla="*/ 2096 h 96562"/>
                <a:gd name="connsiteX2" fmla="*/ 23384 w 36802"/>
                <a:gd name="connsiteY2" fmla="*/ 59817 h 96562"/>
                <a:gd name="connsiteX3" fmla="*/ 36624 w 36802"/>
                <a:gd name="connsiteY3" fmla="*/ 75343 h 96562"/>
                <a:gd name="connsiteX4" fmla="*/ 27099 w 36802"/>
                <a:gd name="connsiteY4" fmla="*/ 94583 h 96562"/>
                <a:gd name="connsiteX5" fmla="*/ 11192 w 36802"/>
                <a:gd name="connsiteY5" fmla="*/ 94964 h 96562"/>
                <a:gd name="connsiteX6" fmla="*/ 48 w 36802"/>
                <a:gd name="connsiteY6" fmla="*/ 76295 h 96562"/>
                <a:gd name="connsiteX7" fmla="*/ 8716 w 36802"/>
                <a:gd name="connsiteY7" fmla="*/ 61817 h 96562"/>
                <a:gd name="connsiteX8" fmla="*/ 14717 w 36802"/>
                <a:gd name="connsiteY8" fmla="*/ 59531 h 96562"/>
                <a:gd name="connsiteX9" fmla="*/ 11954 w 36802"/>
                <a:gd name="connsiteY9"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2" h="96562">
                  <a:moveTo>
                    <a:pt x="11954" y="0"/>
                  </a:moveTo>
                  <a:cubicBezTo>
                    <a:pt x="15098" y="667"/>
                    <a:pt x="18146" y="1333"/>
                    <a:pt x="21289" y="2096"/>
                  </a:cubicBezTo>
                  <a:cubicBezTo>
                    <a:pt x="21956" y="21336"/>
                    <a:pt x="22622" y="40576"/>
                    <a:pt x="23384" y="59817"/>
                  </a:cubicBezTo>
                  <a:cubicBezTo>
                    <a:pt x="30433" y="62103"/>
                    <a:pt x="35576" y="68199"/>
                    <a:pt x="36624" y="75343"/>
                  </a:cubicBezTo>
                  <a:cubicBezTo>
                    <a:pt x="37672" y="82963"/>
                    <a:pt x="34052" y="90964"/>
                    <a:pt x="27099" y="94583"/>
                  </a:cubicBezTo>
                  <a:cubicBezTo>
                    <a:pt x="19574" y="98584"/>
                    <a:pt x="12050" y="95345"/>
                    <a:pt x="11192" y="94964"/>
                  </a:cubicBezTo>
                  <a:cubicBezTo>
                    <a:pt x="4049" y="91726"/>
                    <a:pt x="-523" y="84106"/>
                    <a:pt x="48" y="76295"/>
                  </a:cubicBezTo>
                  <a:cubicBezTo>
                    <a:pt x="429" y="70390"/>
                    <a:pt x="3858" y="64865"/>
                    <a:pt x="8716" y="61817"/>
                  </a:cubicBezTo>
                  <a:cubicBezTo>
                    <a:pt x="11002" y="60389"/>
                    <a:pt x="13192" y="59817"/>
                    <a:pt x="14717" y="59531"/>
                  </a:cubicBezTo>
                  <a:cubicBezTo>
                    <a:pt x="13764" y="39719"/>
                    <a:pt x="12812" y="19907"/>
                    <a:pt x="11954" y="0"/>
                  </a:cubicBezTo>
                  <a:close/>
                </a:path>
              </a:pathLst>
            </a:custGeom>
            <a:solidFill>
              <a:srgbClr val="FFFFFF"/>
            </a:solidFill>
            <a:ln w="9525" cap="flat">
              <a:noFill/>
              <a:prstDash val="solid"/>
              <a:miter/>
            </a:ln>
          </p:spPr>
          <p:txBody>
            <a:bodyPr rtlCol="0" anchor="ctr"/>
            <a:lstStyle/>
            <a:p>
              <a:endParaRPr lang="es-PE"/>
            </a:p>
          </p:txBody>
        </p:sp>
        <p:sp>
          <p:nvSpPr>
            <p:cNvPr id="75" name="Forma libre: forma 74">
              <a:extLst>
                <a:ext uri="{FF2B5EF4-FFF2-40B4-BE49-F238E27FC236}">
                  <a16:creationId xmlns:a16="http://schemas.microsoft.com/office/drawing/2014/main" id="{01C3BE2F-E437-458F-94C1-706F0500223C}"/>
                </a:ext>
              </a:extLst>
            </p:cNvPr>
            <p:cNvSpPr/>
            <p:nvPr/>
          </p:nvSpPr>
          <p:spPr>
            <a:xfrm>
              <a:off x="2200560" y="2679191"/>
              <a:ext cx="70104" cy="166243"/>
            </a:xfrm>
            <a:custGeom>
              <a:avLst/>
              <a:gdLst>
                <a:gd name="connsiteX0" fmla="*/ 191 w 70104"/>
                <a:gd name="connsiteY0" fmla="*/ 0 h 166243"/>
                <a:gd name="connsiteX1" fmla="*/ 0 w 70104"/>
                <a:gd name="connsiteY1" fmla="*/ 136779 h 166243"/>
                <a:gd name="connsiteX2" fmla="*/ 36195 w 70104"/>
                <a:gd name="connsiteY2" fmla="*/ 166211 h 166243"/>
                <a:gd name="connsiteX3" fmla="*/ 69723 w 70104"/>
                <a:gd name="connsiteY3" fmla="*/ 133921 h 166243"/>
                <a:gd name="connsiteX4" fmla="*/ 70104 w 70104"/>
                <a:gd name="connsiteY4" fmla="*/ 8096 h 166243"/>
                <a:gd name="connsiteX5" fmla="*/ 37243 w 70104"/>
                <a:gd name="connsiteY5" fmla="*/ 6191 h 166243"/>
                <a:gd name="connsiteX6" fmla="*/ 191 w 70104"/>
                <a:gd name="connsiteY6" fmla="*/ 0 h 16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 h="166243">
                  <a:moveTo>
                    <a:pt x="191" y="0"/>
                  </a:moveTo>
                  <a:cubicBezTo>
                    <a:pt x="95" y="45625"/>
                    <a:pt x="95" y="91154"/>
                    <a:pt x="0" y="136779"/>
                  </a:cubicBezTo>
                  <a:cubicBezTo>
                    <a:pt x="2858" y="154210"/>
                    <a:pt x="18574" y="166973"/>
                    <a:pt x="36195" y="166211"/>
                  </a:cubicBezTo>
                  <a:cubicBezTo>
                    <a:pt x="53816" y="165449"/>
                    <a:pt x="68294" y="151543"/>
                    <a:pt x="69723" y="133921"/>
                  </a:cubicBezTo>
                  <a:cubicBezTo>
                    <a:pt x="69818" y="92012"/>
                    <a:pt x="70009" y="50006"/>
                    <a:pt x="70104" y="8096"/>
                  </a:cubicBezTo>
                  <a:cubicBezTo>
                    <a:pt x="60103" y="8001"/>
                    <a:pt x="49054" y="7525"/>
                    <a:pt x="37243" y="6191"/>
                  </a:cubicBezTo>
                  <a:cubicBezTo>
                    <a:pt x="23622" y="4763"/>
                    <a:pt x="11144" y="2477"/>
                    <a:pt x="191" y="0"/>
                  </a:cubicBezTo>
                  <a:close/>
                </a:path>
              </a:pathLst>
            </a:custGeom>
            <a:solidFill>
              <a:srgbClr val="FFFFFF"/>
            </a:solidFill>
            <a:ln w="9525" cap="flat">
              <a:noFill/>
              <a:prstDash val="solid"/>
              <a:miter/>
            </a:ln>
          </p:spPr>
          <p:txBody>
            <a:bodyPr rtlCol="0" anchor="ctr"/>
            <a:lstStyle/>
            <a:p>
              <a:endParaRPr lang="es-PE"/>
            </a:p>
          </p:txBody>
        </p:sp>
        <p:sp>
          <p:nvSpPr>
            <p:cNvPr id="76" name="Forma libre: forma 75">
              <a:extLst>
                <a:ext uri="{FF2B5EF4-FFF2-40B4-BE49-F238E27FC236}">
                  <a16:creationId xmlns:a16="http://schemas.microsoft.com/office/drawing/2014/main" id="{72AE8814-7BAB-46B3-AA51-65296B3DA0A9}"/>
                </a:ext>
              </a:extLst>
            </p:cNvPr>
            <p:cNvSpPr/>
            <p:nvPr/>
          </p:nvSpPr>
          <p:spPr>
            <a:xfrm>
              <a:off x="2283332" y="2678905"/>
              <a:ext cx="70484" cy="166039"/>
            </a:xfrm>
            <a:custGeom>
              <a:avLst/>
              <a:gdLst>
                <a:gd name="connsiteX0" fmla="*/ 381 w 70484"/>
                <a:gd name="connsiteY0" fmla="*/ 8382 h 166039"/>
                <a:gd name="connsiteX1" fmla="*/ 0 w 70484"/>
                <a:gd name="connsiteY1" fmla="*/ 137255 h 166039"/>
                <a:gd name="connsiteX2" fmla="*/ 36195 w 70484"/>
                <a:gd name="connsiteY2" fmla="*/ 166021 h 166039"/>
                <a:gd name="connsiteX3" fmla="*/ 70104 w 70484"/>
                <a:gd name="connsiteY3" fmla="*/ 137065 h 166039"/>
                <a:gd name="connsiteX4" fmla="*/ 70485 w 70484"/>
                <a:gd name="connsiteY4" fmla="*/ 130207 h 166039"/>
                <a:gd name="connsiteX5" fmla="*/ 70104 w 70484"/>
                <a:gd name="connsiteY5" fmla="*/ 0 h 166039"/>
                <a:gd name="connsiteX6" fmla="*/ 30766 w 70484"/>
                <a:gd name="connsiteY6" fmla="*/ 6858 h 166039"/>
                <a:gd name="connsiteX7" fmla="*/ 381 w 70484"/>
                <a:gd name="connsiteY7" fmla="*/ 8382 h 16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4" h="166039">
                  <a:moveTo>
                    <a:pt x="381" y="8382"/>
                  </a:moveTo>
                  <a:cubicBezTo>
                    <a:pt x="286" y="51340"/>
                    <a:pt x="95" y="94297"/>
                    <a:pt x="0" y="137255"/>
                  </a:cubicBezTo>
                  <a:cubicBezTo>
                    <a:pt x="3620" y="154400"/>
                    <a:pt x="19050" y="166592"/>
                    <a:pt x="36195" y="166021"/>
                  </a:cubicBezTo>
                  <a:cubicBezTo>
                    <a:pt x="52578" y="165449"/>
                    <a:pt x="66770" y="153448"/>
                    <a:pt x="70104" y="137065"/>
                  </a:cubicBezTo>
                  <a:cubicBezTo>
                    <a:pt x="70199" y="134779"/>
                    <a:pt x="70390" y="132493"/>
                    <a:pt x="70485" y="130207"/>
                  </a:cubicBezTo>
                  <a:cubicBezTo>
                    <a:pt x="70390" y="86773"/>
                    <a:pt x="70199" y="43434"/>
                    <a:pt x="70104" y="0"/>
                  </a:cubicBezTo>
                  <a:cubicBezTo>
                    <a:pt x="58674" y="2857"/>
                    <a:pt x="45529" y="5334"/>
                    <a:pt x="30766" y="6858"/>
                  </a:cubicBezTo>
                  <a:cubicBezTo>
                    <a:pt x="19812" y="8001"/>
                    <a:pt x="9620" y="8382"/>
                    <a:pt x="381" y="8382"/>
                  </a:cubicBezTo>
                  <a:close/>
                </a:path>
              </a:pathLst>
            </a:custGeom>
            <a:solidFill>
              <a:srgbClr val="FFFFFF"/>
            </a:solidFill>
            <a:ln w="9525" cap="flat">
              <a:noFill/>
              <a:prstDash val="solid"/>
              <a:miter/>
            </a:ln>
          </p:spPr>
          <p:txBody>
            <a:bodyPr rtlCol="0" anchor="ctr"/>
            <a:lstStyle/>
            <a:p>
              <a:endParaRPr lang="es-PE"/>
            </a:p>
          </p:txBody>
        </p:sp>
        <p:sp>
          <p:nvSpPr>
            <p:cNvPr id="77" name="Forma libre: forma 76">
              <a:extLst>
                <a:ext uri="{FF2B5EF4-FFF2-40B4-BE49-F238E27FC236}">
                  <a16:creationId xmlns:a16="http://schemas.microsoft.com/office/drawing/2014/main" id="{745F3BBD-252F-4898-85E7-727D7836617D}"/>
                </a:ext>
              </a:extLst>
            </p:cNvPr>
            <p:cNvSpPr/>
            <p:nvPr/>
          </p:nvSpPr>
          <p:spPr>
            <a:xfrm>
              <a:off x="2213514" y="2171985"/>
              <a:ext cx="127634" cy="127634"/>
            </a:xfrm>
            <a:custGeom>
              <a:avLst/>
              <a:gdLst>
                <a:gd name="connsiteX0" fmla="*/ 127635 w 127634"/>
                <a:gd name="connsiteY0" fmla="*/ 63817 h 127634"/>
                <a:gd name="connsiteX1" fmla="*/ 63817 w 127634"/>
                <a:gd name="connsiteY1" fmla="*/ 127635 h 127634"/>
                <a:gd name="connsiteX2" fmla="*/ 0 w 127634"/>
                <a:gd name="connsiteY2" fmla="*/ 63817 h 127634"/>
                <a:gd name="connsiteX3" fmla="*/ 63817 w 127634"/>
                <a:gd name="connsiteY3" fmla="*/ 0 h 127634"/>
                <a:gd name="connsiteX4" fmla="*/ 127635 w 127634"/>
                <a:gd name="connsiteY4" fmla="*/ 63817 h 127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127634">
                  <a:moveTo>
                    <a:pt x="127635" y="63817"/>
                  </a:moveTo>
                  <a:cubicBezTo>
                    <a:pt x="127635" y="99063"/>
                    <a:pt x="99063" y="127635"/>
                    <a:pt x="63817" y="127635"/>
                  </a:cubicBezTo>
                  <a:cubicBezTo>
                    <a:pt x="28572" y="127635"/>
                    <a:pt x="0" y="99063"/>
                    <a:pt x="0" y="63817"/>
                  </a:cubicBezTo>
                  <a:cubicBezTo>
                    <a:pt x="0" y="28572"/>
                    <a:pt x="28572" y="0"/>
                    <a:pt x="63817" y="0"/>
                  </a:cubicBezTo>
                  <a:cubicBezTo>
                    <a:pt x="99063" y="0"/>
                    <a:pt x="127635" y="28572"/>
                    <a:pt x="127635" y="63817"/>
                  </a:cubicBezTo>
                  <a:close/>
                </a:path>
              </a:pathLst>
            </a:custGeom>
            <a:solidFill>
              <a:srgbClr val="FFFFFF"/>
            </a:solidFill>
            <a:ln w="9525" cap="flat">
              <a:noFill/>
              <a:prstDash val="solid"/>
              <a:miter/>
            </a:ln>
          </p:spPr>
          <p:txBody>
            <a:bodyPr rtlCol="0" anchor="ctr"/>
            <a:lstStyle/>
            <a:p>
              <a:endParaRPr lang="es-PE"/>
            </a:p>
          </p:txBody>
        </p:sp>
        <p:sp>
          <p:nvSpPr>
            <p:cNvPr id="78" name="Forma libre: forma 77">
              <a:extLst>
                <a:ext uri="{FF2B5EF4-FFF2-40B4-BE49-F238E27FC236}">
                  <a16:creationId xmlns:a16="http://schemas.microsoft.com/office/drawing/2014/main" id="{2B26FBAF-988F-4FB1-A7D2-FA8EA92F20A2}"/>
                </a:ext>
              </a:extLst>
            </p:cNvPr>
            <p:cNvSpPr/>
            <p:nvPr/>
          </p:nvSpPr>
          <p:spPr>
            <a:xfrm>
              <a:off x="2475547" y="2420873"/>
              <a:ext cx="101727" cy="101727"/>
            </a:xfrm>
            <a:custGeom>
              <a:avLst/>
              <a:gdLst>
                <a:gd name="connsiteX0" fmla="*/ 101727 w 101727"/>
                <a:gd name="connsiteY0" fmla="*/ 50864 h 101727"/>
                <a:gd name="connsiteX1" fmla="*/ 50864 w 101727"/>
                <a:gd name="connsiteY1" fmla="*/ 101727 h 101727"/>
                <a:gd name="connsiteX2" fmla="*/ 0 w 101727"/>
                <a:gd name="connsiteY2" fmla="*/ 50864 h 101727"/>
                <a:gd name="connsiteX3" fmla="*/ 50864 w 101727"/>
                <a:gd name="connsiteY3" fmla="*/ 0 h 101727"/>
                <a:gd name="connsiteX4" fmla="*/ 101727 w 101727"/>
                <a:gd name="connsiteY4" fmla="*/ 50864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7" h="101727">
                  <a:moveTo>
                    <a:pt x="101727" y="50864"/>
                  </a:moveTo>
                  <a:cubicBezTo>
                    <a:pt x="101727" y="78955"/>
                    <a:pt x="78955" y="101727"/>
                    <a:pt x="50864" y="101727"/>
                  </a:cubicBezTo>
                  <a:cubicBezTo>
                    <a:pt x="22772" y="101727"/>
                    <a:pt x="0" y="78955"/>
                    <a:pt x="0" y="50864"/>
                  </a:cubicBezTo>
                  <a:cubicBezTo>
                    <a:pt x="0" y="22772"/>
                    <a:pt x="22772" y="0"/>
                    <a:pt x="50864" y="0"/>
                  </a:cubicBezTo>
                  <a:cubicBezTo>
                    <a:pt x="78955" y="0"/>
                    <a:pt x="101727" y="22772"/>
                    <a:pt x="101727" y="50864"/>
                  </a:cubicBezTo>
                  <a:close/>
                </a:path>
              </a:pathLst>
            </a:custGeom>
            <a:solidFill>
              <a:srgbClr val="FFFFFF"/>
            </a:solidFill>
            <a:ln w="9525" cap="flat">
              <a:noFill/>
              <a:prstDash val="solid"/>
              <a:miter/>
            </a:ln>
          </p:spPr>
          <p:txBody>
            <a:bodyPr rtlCol="0" anchor="ctr"/>
            <a:lstStyle/>
            <a:p>
              <a:endParaRPr lang="es-PE"/>
            </a:p>
          </p:txBody>
        </p:sp>
        <p:sp>
          <p:nvSpPr>
            <p:cNvPr id="79" name="Forma libre: forma 78">
              <a:extLst>
                <a:ext uri="{FF2B5EF4-FFF2-40B4-BE49-F238E27FC236}">
                  <a16:creationId xmlns:a16="http://schemas.microsoft.com/office/drawing/2014/main" id="{65D2A66A-5F5F-4C3C-B53E-66F2C3F4D3EB}"/>
                </a:ext>
              </a:extLst>
            </p:cNvPr>
            <p:cNvSpPr/>
            <p:nvPr/>
          </p:nvSpPr>
          <p:spPr>
            <a:xfrm>
              <a:off x="2696336" y="2443066"/>
              <a:ext cx="92202" cy="92202"/>
            </a:xfrm>
            <a:custGeom>
              <a:avLst/>
              <a:gdLst>
                <a:gd name="connsiteX0" fmla="*/ 92202 w 92202"/>
                <a:gd name="connsiteY0" fmla="*/ 46101 h 92202"/>
                <a:gd name="connsiteX1" fmla="*/ 46101 w 92202"/>
                <a:gd name="connsiteY1" fmla="*/ 92202 h 92202"/>
                <a:gd name="connsiteX2" fmla="*/ 0 w 92202"/>
                <a:gd name="connsiteY2" fmla="*/ 46101 h 92202"/>
                <a:gd name="connsiteX3" fmla="*/ 46101 w 92202"/>
                <a:gd name="connsiteY3" fmla="*/ 0 h 92202"/>
                <a:gd name="connsiteX4" fmla="*/ 92202 w 92202"/>
                <a:gd name="connsiteY4" fmla="*/ 46101 h 9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2" h="92202">
                  <a:moveTo>
                    <a:pt x="92202" y="46101"/>
                  </a:moveTo>
                  <a:cubicBezTo>
                    <a:pt x="92202" y="71562"/>
                    <a:pt x="71562" y="92202"/>
                    <a:pt x="46101" y="92202"/>
                  </a:cubicBezTo>
                  <a:cubicBezTo>
                    <a:pt x="20640" y="92202"/>
                    <a:pt x="0" y="71562"/>
                    <a:pt x="0" y="46101"/>
                  </a:cubicBezTo>
                  <a:cubicBezTo>
                    <a:pt x="0" y="20640"/>
                    <a:pt x="20640" y="0"/>
                    <a:pt x="46101" y="0"/>
                  </a:cubicBezTo>
                  <a:cubicBezTo>
                    <a:pt x="71562" y="0"/>
                    <a:pt x="92202" y="20640"/>
                    <a:pt x="92202" y="46101"/>
                  </a:cubicBezTo>
                  <a:close/>
                </a:path>
              </a:pathLst>
            </a:custGeom>
            <a:solidFill>
              <a:srgbClr val="FFFFFF"/>
            </a:solidFill>
            <a:ln w="9525" cap="flat">
              <a:noFill/>
              <a:prstDash val="solid"/>
              <a:miter/>
            </a:ln>
          </p:spPr>
          <p:txBody>
            <a:bodyPr rtlCol="0" anchor="ctr"/>
            <a:lstStyle/>
            <a:p>
              <a:endParaRPr lang="es-PE"/>
            </a:p>
          </p:txBody>
        </p:sp>
        <p:sp>
          <p:nvSpPr>
            <p:cNvPr id="80" name="Forma libre: forma 79">
              <a:extLst>
                <a:ext uri="{FF2B5EF4-FFF2-40B4-BE49-F238E27FC236}">
                  <a16:creationId xmlns:a16="http://schemas.microsoft.com/office/drawing/2014/main" id="{EF206378-8AE3-47D3-B64F-F6A6C3949F01}"/>
                </a:ext>
              </a:extLst>
            </p:cNvPr>
            <p:cNvSpPr/>
            <p:nvPr/>
          </p:nvSpPr>
          <p:spPr>
            <a:xfrm>
              <a:off x="2432889" y="2532411"/>
              <a:ext cx="186675" cy="175397"/>
            </a:xfrm>
            <a:custGeom>
              <a:avLst/>
              <a:gdLst>
                <a:gd name="connsiteX0" fmla="*/ 86282 w 186675"/>
                <a:gd name="connsiteY0" fmla="*/ 1048 h 175397"/>
                <a:gd name="connsiteX1" fmla="*/ 54373 w 186675"/>
                <a:gd name="connsiteY1" fmla="*/ 1048 h 175397"/>
                <a:gd name="connsiteX2" fmla="*/ 22941 w 186675"/>
                <a:gd name="connsiteY2" fmla="*/ 32099 h 175397"/>
                <a:gd name="connsiteX3" fmla="*/ 4748 w 186675"/>
                <a:gd name="connsiteY3" fmla="*/ 87535 h 175397"/>
                <a:gd name="connsiteX4" fmla="*/ 652 w 186675"/>
                <a:gd name="connsiteY4" fmla="*/ 166211 h 175397"/>
                <a:gd name="connsiteX5" fmla="*/ 16749 w 186675"/>
                <a:gd name="connsiteY5" fmla="*/ 175355 h 175397"/>
                <a:gd name="connsiteX6" fmla="*/ 31608 w 186675"/>
                <a:gd name="connsiteY6" fmla="*/ 162973 h 175397"/>
                <a:gd name="connsiteX7" fmla="*/ 33228 w 186675"/>
                <a:gd name="connsiteY7" fmla="*/ 107537 h 175397"/>
                <a:gd name="connsiteX8" fmla="*/ 43134 w 186675"/>
                <a:gd name="connsiteY8" fmla="*/ 62865 h 175397"/>
                <a:gd name="connsiteX9" fmla="*/ 43515 w 186675"/>
                <a:gd name="connsiteY9" fmla="*/ 136112 h 175397"/>
                <a:gd name="connsiteX10" fmla="*/ 144099 w 186675"/>
                <a:gd name="connsiteY10" fmla="*/ 135255 h 175397"/>
                <a:gd name="connsiteX11" fmla="*/ 143242 w 186675"/>
                <a:gd name="connsiteY11" fmla="*/ 62008 h 175397"/>
                <a:gd name="connsiteX12" fmla="*/ 153147 w 186675"/>
                <a:gd name="connsiteY12" fmla="*/ 112109 h 175397"/>
                <a:gd name="connsiteX13" fmla="*/ 155243 w 186675"/>
                <a:gd name="connsiteY13" fmla="*/ 163449 h 175397"/>
                <a:gd name="connsiteX14" fmla="*/ 170959 w 186675"/>
                <a:gd name="connsiteY14" fmla="*/ 174593 h 175397"/>
                <a:gd name="connsiteX15" fmla="*/ 186675 w 186675"/>
                <a:gd name="connsiteY15" fmla="*/ 163449 h 175397"/>
                <a:gd name="connsiteX16" fmla="*/ 181722 w 186675"/>
                <a:gd name="connsiteY16" fmla="*/ 87725 h 175397"/>
                <a:gd name="connsiteX17" fmla="*/ 167625 w 186675"/>
                <a:gd name="connsiteY17" fmla="*/ 34766 h 175397"/>
                <a:gd name="connsiteX18" fmla="*/ 132478 w 186675"/>
                <a:gd name="connsiteY18" fmla="*/ 0 h 175397"/>
                <a:gd name="connsiteX19" fmla="*/ 86282 w 186675"/>
                <a:gd name="connsiteY19" fmla="*/ 1048 h 1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675" h="175397">
                  <a:moveTo>
                    <a:pt x="86282" y="1048"/>
                  </a:moveTo>
                  <a:cubicBezTo>
                    <a:pt x="75614" y="1048"/>
                    <a:pt x="65041" y="1048"/>
                    <a:pt x="54373" y="1048"/>
                  </a:cubicBezTo>
                  <a:cubicBezTo>
                    <a:pt x="45801" y="6668"/>
                    <a:pt x="33228" y="16478"/>
                    <a:pt x="22941" y="32099"/>
                  </a:cubicBezTo>
                  <a:cubicBezTo>
                    <a:pt x="19035" y="38100"/>
                    <a:pt x="10749" y="51911"/>
                    <a:pt x="4748" y="87535"/>
                  </a:cubicBezTo>
                  <a:cubicBezTo>
                    <a:pt x="1605" y="106299"/>
                    <a:pt x="-1348" y="133160"/>
                    <a:pt x="652" y="166211"/>
                  </a:cubicBezTo>
                  <a:cubicBezTo>
                    <a:pt x="3796" y="172212"/>
                    <a:pt x="10177" y="175831"/>
                    <a:pt x="16749" y="175355"/>
                  </a:cubicBezTo>
                  <a:cubicBezTo>
                    <a:pt x="23798" y="174784"/>
                    <a:pt x="29799" y="169831"/>
                    <a:pt x="31608" y="162973"/>
                  </a:cubicBezTo>
                  <a:cubicBezTo>
                    <a:pt x="30465" y="147733"/>
                    <a:pt x="30370" y="128873"/>
                    <a:pt x="33228" y="107537"/>
                  </a:cubicBezTo>
                  <a:cubicBezTo>
                    <a:pt x="35514" y="90392"/>
                    <a:pt x="39228" y="75343"/>
                    <a:pt x="43134" y="62865"/>
                  </a:cubicBezTo>
                  <a:cubicBezTo>
                    <a:pt x="43229" y="87249"/>
                    <a:pt x="43419" y="111728"/>
                    <a:pt x="43515" y="136112"/>
                  </a:cubicBezTo>
                  <a:cubicBezTo>
                    <a:pt x="77043" y="135827"/>
                    <a:pt x="110571" y="135541"/>
                    <a:pt x="144099" y="135255"/>
                  </a:cubicBezTo>
                  <a:cubicBezTo>
                    <a:pt x="143813" y="110871"/>
                    <a:pt x="143527" y="86392"/>
                    <a:pt x="143242" y="62008"/>
                  </a:cubicBezTo>
                  <a:cubicBezTo>
                    <a:pt x="147242" y="76105"/>
                    <a:pt x="150861" y="92964"/>
                    <a:pt x="153147" y="112109"/>
                  </a:cubicBezTo>
                  <a:cubicBezTo>
                    <a:pt x="155434" y="131350"/>
                    <a:pt x="155814" y="148685"/>
                    <a:pt x="155243" y="163449"/>
                  </a:cubicBezTo>
                  <a:cubicBezTo>
                    <a:pt x="157529" y="170117"/>
                    <a:pt x="163911" y="174593"/>
                    <a:pt x="170959" y="174593"/>
                  </a:cubicBezTo>
                  <a:cubicBezTo>
                    <a:pt x="178008" y="174593"/>
                    <a:pt x="184389" y="170117"/>
                    <a:pt x="186675" y="163449"/>
                  </a:cubicBezTo>
                  <a:cubicBezTo>
                    <a:pt x="186580" y="132207"/>
                    <a:pt x="184199" y="106490"/>
                    <a:pt x="181722" y="87725"/>
                  </a:cubicBezTo>
                  <a:cubicBezTo>
                    <a:pt x="177531" y="55626"/>
                    <a:pt x="173340" y="44387"/>
                    <a:pt x="167625" y="34766"/>
                  </a:cubicBezTo>
                  <a:cubicBezTo>
                    <a:pt x="156957" y="16574"/>
                    <a:pt x="142194" y="5810"/>
                    <a:pt x="132478" y="0"/>
                  </a:cubicBezTo>
                  <a:cubicBezTo>
                    <a:pt x="117238" y="286"/>
                    <a:pt x="101808" y="667"/>
                    <a:pt x="86282" y="1048"/>
                  </a:cubicBezTo>
                  <a:close/>
                </a:path>
              </a:pathLst>
            </a:custGeom>
            <a:solidFill>
              <a:srgbClr val="FFFFFF"/>
            </a:solidFill>
            <a:ln w="9525" cap="flat">
              <a:noFill/>
              <a:prstDash val="solid"/>
              <a:miter/>
            </a:ln>
          </p:spPr>
          <p:txBody>
            <a:bodyPr rtlCol="0" anchor="ctr"/>
            <a:lstStyle/>
            <a:p>
              <a:endParaRPr lang="es-PE"/>
            </a:p>
          </p:txBody>
        </p:sp>
        <p:sp>
          <p:nvSpPr>
            <p:cNvPr id="81" name="Forma libre: forma 80">
              <a:extLst>
                <a:ext uri="{FF2B5EF4-FFF2-40B4-BE49-F238E27FC236}">
                  <a16:creationId xmlns:a16="http://schemas.microsoft.com/office/drawing/2014/main" id="{FC2908BD-7C46-4633-BD82-7B74B0119B76}"/>
                </a:ext>
              </a:extLst>
            </p:cNvPr>
            <p:cNvSpPr/>
            <p:nvPr/>
          </p:nvSpPr>
          <p:spPr>
            <a:xfrm>
              <a:off x="2475737" y="2673000"/>
              <a:ext cx="100965" cy="171847"/>
            </a:xfrm>
            <a:custGeom>
              <a:avLst/>
              <a:gdLst>
                <a:gd name="connsiteX0" fmla="*/ 0 w 100965"/>
                <a:gd name="connsiteY0" fmla="*/ 0 h 171847"/>
                <a:gd name="connsiteX1" fmla="*/ 857 w 100965"/>
                <a:gd name="connsiteY1" fmla="*/ 155638 h 171847"/>
                <a:gd name="connsiteX2" fmla="*/ 21526 w 100965"/>
                <a:gd name="connsiteY2" fmla="*/ 171736 h 171847"/>
                <a:gd name="connsiteX3" fmla="*/ 46768 w 100965"/>
                <a:gd name="connsiteY3" fmla="*/ 156020 h 171847"/>
                <a:gd name="connsiteX4" fmla="*/ 46387 w 100965"/>
                <a:gd name="connsiteY4" fmla="*/ 51721 h 171847"/>
                <a:gd name="connsiteX5" fmla="*/ 56293 w 100965"/>
                <a:gd name="connsiteY5" fmla="*/ 52578 h 171847"/>
                <a:gd name="connsiteX6" fmla="*/ 55054 w 100965"/>
                <a:gd name="connsiteY6" fmla="*/ 155257 h 171847"/>
                <a:gd name="connsiteX7" fmla="*/ 78200 w 100965"/>
                <a:gd name="connsiteY7" fmla="*/ 171831 h 171847"/>
                <a:gd name="connsiteX8" fmla="*/ 100584 w 100965"/>
                <a:gd name="connsiteY8" fmla="*/ 154877 h 171847"/>
                <a:gd name="connsiteX9" fmla="*/ 100965 w 100965"/>
                <a:gd name="connsiteY9" fmla="*/ 95 h 171847"/>
                <a:gd name="connsiteX10" fmla="*/ 0 w 100965"/>
                <a:gd name="connsiteY10" fmla="*/ 0 h 17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71847">
                  <a:moveTo>
                    <a:pt x="0" y="0"/>
                  </a:moveTo>
                  <a:cubicBezTo>
                    <a:pt x="286" y="51911"/>
                    <a:pt x="571" y="103727"/>
                    <a:pt x="857" y="155638"/>
                  </a:cubicBezTo>
                  <a:cubicBezTo>
                    <a:pt x="4286" y="164592"/>
                    <a:pt x="12287" y="170879"/>
                    <a:pt x="21526" y="171736"/>
                  </a:cubicBezTo>
                  <a:cubicBezTo>
                    <a:pt x="32195" y="172783"/>
                    <a:pt x="42482" y="166402"/>
                    <a:pt x="46768" y="156020"/>
                  </a:cubicBezTo>
                  <a:cubicBezTo>
                    <a:pt x="46673" y="121253"/>
                    <a:pt x="46482" y="86487"/>
                    <a:pt x="46387" y="51721"/>
                  </a:cubicBezTo>
                  <a:cubicBezTo>
                    <a:pt x="49721" y="52006"/>
                    <a:pt x="53054" y="52292"/>
                    <a:pt x="56293" y="52578"/>
                  </a:cubicBezTo>
                  <a:cubicBezTo>
                    <a:pt x="55912" y="86773"/>
                    <a:pt x="55436" y="120967"/>
                    <a:pt x="55054" y="155257"/>
                  </a:cubicBezTo>
                  <a:cubicBezTo>
                    <a:pt x="58293" y="165259"/>
                    <a:pt x="67723" y="172021"/>
                    <a:pt x="78200" y="171831"/>
                  </a:cubicBezTo>
                  <a:cubicBezTo>
                    <a:pt x="88487" y="171640"/>
                    <a:pt x="97536" y="164782"/>
                    <a:pt x="100584" y="154877"/>
                  </a:cubicBezTo>
                  <a:cubicBezTo>
                    <a:pt x="100679" y="103251"/>
                    <a:pt x="100870" y="51721"/>
                    <a:pt x="100965" y="95"/>
                  </a:cubicBezTo>
                  <a:cubicBezTo>
                    <a:pt x="67342" y="0"/>
                    <a:pt x="33719" y="0"/>
                    <a:pt x="0" y="0"/>
                  </a:cubicBezTo>
                  <a:close/>
                </a:path>
              </a:pathLst>
            </a:custGeom>
            <a:solidFill>
              <a:srgbClr val="FFFFFF"/>
            </a:solidFill>
            <a:ln w="9525" cap="flat">
              <a:noFill/>
              <a:prstDash val="solid"/>
              <a:miter/>
            </a:ln>
          </p:spPr>
          <p:txBody>
            <a:bodyPr rtlCol="0" anchor="ctr"/>
            <a:lstStyle/>
            <a:p>
              <a:endParaRPr lang="es-PE"/>
            </a:p>
          </p:txBody>
        </p:sp>
        <p:sp>
          <p:nvSpPr>
            <p:cNvPr id="82" name="Forma libre: forma 81">
              <a:extLst>
                <a:ext uri="{FF2B5EF4-FFF2-40B4-BE49-F238E27FC236}">
                  <a16:creationId xmlns:a16="http://schemas.microsoft.com/office/drawing/2014/main" id="{A61C92AB-53E3-4B3B-9767-7468F732AF20}"/>
                </a:ext>
              </a:extLst>
            </p:cNvPr>
            <p:cNvSpPr/>
            <p:nvPr/>
          </p:nvSpPr>
          <p:spPr>
            <a:xfrm>
              <a:off x="2642424" y="2540646"/>
              <a:ext cx="201644" cy="193480"/>
            </a:xfrm>
            <a:custGeom>
              <a:avLst/>
              <a:gdLst>
                <a:gd name="connsiteX0" fmla="*/ 96583 w 201644"/>
                <a:gd name="connsiteY0" fmla="*/ 147 h 193480"/>
                <a:gd name="connsiteX1" fmla="*/ 64579 w 201644"/>
                <a:gd name="connsiteY1" fmla="*/ 6243 h 193480"/>
                <a:gd name="connsiteX2" fmla="*/ 27623 w 201644"/>
                <a:gd name="connsiteY2" fmla="*/ 39866 h 193480"/>
                <a:gd name="connsiteX3" fmla="*/ 3334 w 201644"/>
                <a:gd name="connsiteY3" fmla="*/ 112732 h 193480"/>
                <a:gd name="connsiteX4" fmla="*/ 0 w 201644"/>
                <a:gd name="connsiteY4" fmla="*/ 135402 h 193480"/>
                <a:gd name="connsiteX5" fmla="*/ 9906 w 201644"/>
                <a:gd name="connsiteY5" fmla="*/ 149213 h 193480"/>
                <a:gd name="connsiteX6" fmla="*/ 27051 w 201644"/>
                <a:gd name="connsiteY6" fmla="*/ 140926 h 193480"/>
                <a:gd name="connsiteX7" fmla="*/ 32004 w 201644"/>
                <a:gd name="connsiteY7" fmla="*/ 107779 h 193480"/>
                <a:gd name="connsiteX8" fmla="*/ 46387 w 201644"/>
                <a:gd name="connsiteY8" fmla="*/ 65298 h 193480"/>
                <a:gd name="connsiteX9" fmla="*/ 39243 w 201644"/>
                <a:gd name="connsiteY9" fmla="*/ 115495 h 193480"/>
                <a:gd name="connsiteX10" fmla="*/ 34862 w 201644"/>
                <a:gd name="connsiteY10" fmla="*/ 150832 h 193480"/>
                <a:gd name="connsiteX11" fmla="*/ 34862 w 201644"/>
                <a:gd name="connsiteY11" fmla="*/ 177312 h 193480"/>
                <a:gd name="connsiteX12" fmla="*/ 54197 w 201644"/>
                <a:gd name="connsiteY12" fmla="*/ 188075 h 193480"/>
                <a:gd name="connsiteX13" fmla="*/ 58103 w 201644"/>
                <a:gd name="connsiteY13" fmla="*/ 189409 h 193480"/>
                <a:gd name="connsiteX14" fmla="*/ 100013 w 201644"/>
                <a:gd name="connsiteY14" fmla="*/ 193409 h 193480"/>
                <a:gd name="connsiteX15" fmla="*/ 142494 w 201644"/>
                <a:gd name="connsiteY15" fmla="*/ 190075 h 193480"/>
                <a:gd name="connsiteX16" fmla="*/ 167354 w 201644"/>
                <a:gd name="connsiteY16" fmla="*/ 177407 h 193480"/>
                <a:gd name="connsiteX17" fmla="*/ 164592 w 201644"/>
                <a:gd name="connsiteY17" fmla="*/ 128830 h 193480"/>
                <a:gd name="connsiteX18" fmla="*/ 154115 w 201644"/>
                <a:gd name="connsiteY18" fmla="*/ 63679 h 193480"/>
                <a:gd name="connsiteX19" fmla="*/ 168497 w 201644"/>
                <a:gd name="connsiteY19" fmla="*/ 102350 h 193480"/>
                <a:gd name="connsiteX20" fmla="*/ 172402 w 201644"/>
                <a:gd name="connsiteY20" fmla="*/ 134926 h 193480"/>
                <a:gd name="connsiteX21" fmla="*/ 184023 w 201644"/>
                <a:gd name="connsiteY21" fmla="*/ 148737 h 193480"/>
                <a:gd name="connsiteX22" fmla="*/ 201644 w 201644"/>
                <a:gd name="connsiteY22" fmla="*/ 139879 h 193480"/>
                <a:gd name="connsiteX23" fmla="*/ 201073 w 201644"/>
                <a:gd name="connsiteY23" fmla="*/ 121686 h 193480"/>
                <a:gd name="connsiteX24" fmla="*/ 193739 w 201644"/>
                <a:gd name="connsiteY24" fmla="*/ 88063 h 193480"/>
                <a:gd name="connsiteX25" fmla="*/ 183356 w 201644"/>
                <a:gd name="connsiteY25" fmla="*/ 54916 h 193480"/>
                <a:gd name="connsiteX26" fmla="*/ 151352 w 201644"/>
                <a:gd name="connsiteY26" fmla="*/ 13006 h 193480"/>
                <a:gd name="connsiteX27" fmla="*/ 96583 w 201644"/>
                <a:gd name="connsiteY27" fmla="*/ 147 h 1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1644" h="193480">
                  <a:moveTo>
                    <a:pt x="96583" y="147"/>
                  </a:moveTo>
                  <a:cubicBezTo>
                    <a:pt x="88297" y="433"/>
                    <a:pt x="77248" y="718"/>
                    <a:pt x="64579" y="6243"/>
                  </a:cubicBezTo>
                  <a:cubicBezTo>
                    <a:pt x="44958" y="14720"/>
                    <a:pt x="34385" y="29865"/>
                    <a:pt x="27623" y="39866"/>
                  </a:cubicBezTo>
                  <a:cubicBezTo>
                    <a:pt x="12573" y="62155"/>
                    <a:pt x="8382" y="84919"/>
                    <a:pt x="3334" y="112732"/>
                  </a:cubicBezTo>
                  <a:cubicBezTo>
                    <a:pt x="1619" y="122162"/>
                    <a:pt x="571" y="130068"/>
                    <a:pt x="0" y="135402"/>
                  </a:cubicBezTo>
                  <a:cubicBezTo>
                    <a:pt x="0" y="141879"/>
                    <a:pt x="4096" y="147499"/>
                    <a:pt x="9906" y="149213"/>
                  </a:cubicBezTo>
                  <a:cubicBezTo>
                    <a:pt x="16574" y="151213"/>
                    <a:pt x="24003" y="147784"/>
                    <a:pt x="27051" y="140926"/>
                  </a:cubicBezTo>
                  <a:cubicBezTo>
                    <a:pt x="27813" y="131116"/>
                    <a:pt x="29242" y="119971"/>
                    <a:pt x="32004" y="107779"/>
                  </a:cubicBezTo>
                  <a:cubicBezTo>
                    <a:pt x="35814" y="90920"/>
                    <a:pt x="41148" y="76633"/>
                    <a:pt x="46387" y="65298"/>
                  </a:cubicBezTo>
                  <a:cubicBezTo>
                    <a:pt x="43815" y="86539"/>
                    <a:pt x="41148" y="103588"/>
                    <a:pt x="39243" y="115495"/>
                  </a:cubicBezTo>
                  <a:cubicBezTo>
                    <a:pt x="37433" y="126734"/>
                    <a:pt x="35624" y="136640"/>
                    <a:pt x="34862" y="150832"/>
                  </a:cubicBezTo>
                  <a:cubicBezTo>
                    <a:pt x="34290" y="161881"/>
                    <a:pt x="34480" y="171025"/>
                    <a:pt x="34862" y="177312"/>
                  </a:cubicBezTo>
                  <a:cubicBezTo>
                    <a:pt x="39148" y="180646"/>
                    <a:pt x="45529" y="184837"/>
                    <a:pt x="54197" y="188075"/>
                  </a:cubicBezTo>
                  <a:cubicBezTo>
                    <a:pt x="54197" y="188075"/>
                    <a:pt x="56102" y="188742"/>
                    <a:pt x="58103" y="189409"/>
                  </a:cubicBezTo>
                  <a:cubicBezTo>
                    <a:pt x="73438" y="194076"/>
                    <a:pt x="96298" y="193504"/>
                    <a:pt x="100013" y="193409"/>
                  </a:cubicBezTo>
                  <a:cubicBezTo>
                    <a:pt x="123539" y="192742"/>
                    <a:pt x="135350" y="192361"/>
                    <a:pt x="142494" y="190075"/>
                  </a:cubicBezTo>
                  <a:cubicBezTo>
                    <a:pt x="153638" y="186551"/>
                    <a:pt x="162020" y="181312"/>
                    <a:pt x="167354" y="177407"/>
                  </a:cubicBezTo>
                  <a:cubicBezTo>
                    <a:pt x="167164" y="162358"/>
                    <a:pt x="166307" y="146070"/>
                    <a:pt x="164592" y="128830"/>
                  </a:cubicBezTo>
                  <a:cubicBezTo>
                    <a:pt x="162211" y="104922"/>
                    <a:pt x="158401" y="83110"/>
                    <a:pt x="154115" y="63679"/>
                  </a:cubicBezTo>
                  <a:cubicBezTo>
                    <a:pt x="159163" y="73108"/>
                    <a:pt x="164783" y="86158"/>
                    <a:pt x="168497" y="102350"/>
                  </a:cubicBezTo>
                  <a:cubicBezTo>
                    <a:pt x="171355" y="114733"/>
                    <a:pt x="172212" y="125877"/>
                    <a:pt x="172402" y="134926"/>
                  </a:cubicBezTo>
                  <a:cubicBezTo>
                    <a:pt x="172974" y="141593"/>
                    <a:pt x="177736" y="147213"/>
                    <a:pt x="184023" y="148737"/>
                  </a:cubicBezTo>
                  <a:cubicBezTo>
                    <a:pt x="190976" y="150451"/>
                    <a:pt x="198501" y="146737"/>
                    <a:pt x="201644" y="139879"/>
                  </a:cubicBezTo>
                  <a:cubicBezTo>
                    <a:pt x="201454" y="133783"/>
                    <a:pt x="201263" y="127782"/>
                    <a:pt x="201073" y="121686"/>
                  </a:cubicBezTo>
                  <a:cubicBezTo>
                    <a:pt x="199644" y="113304"/>
                    <a:pt x="197358" y="101683"/>
                    <a:pt x="193739" y="88063"/>
                  </a:cubicBezTo>
                  <a:cubicBezTo>
                    <a:pt x="189643" y="72346"/>
                    <a:pt x="187547" y="64155"/>
                    <a:pt x="183356" y="54916"/>
                  </a:cubicBezTo>
                  <a:cubicBezTo>
                    <a:pt x="178308" y="43676"/>
                    <a:pt x="170212" y="25579"/>
                    <a:pt x="151352" y="13006"/>
                  </a:cubicBezTo>
                  <a:cubicBezTo>
                    <a:pt x="130492" y="-901"/>
                    <a:pt x="108585" y="-234"/>
                    <a:pt x="96583" y="147"/>
                  </a:cubicBezTo>
                  <a:close/>
                </a:path>
              </a:pathLst>
            </a:custGeom>
            <a:solidFill>
              <a:srgbClr val="FFFFFF"/>
            </a:solidFill>
            <a:ln w="9525" cap="flat">
              <a:noFill/>
              <a:prstDash val="solid"/>
              <a:miter/>
            </a:ln>
          </p:spPr>
          <p:txBody>
            <a:bodyPr rtlCol="0" anchor="ctr"/>
            <a:lstStyle/>
            <a:p>
              <a:endParaRPr lang="es-PE"/>
            </a:p>
          </p:txBody>
        </p:sp>
        <p:sp>
          <p:nvSpPr>
            <p:cNvPr id="83" name="Forma libre: forma 82">
              <a:extLst>
                <a:ext uri="{FF2B5EF4-FFF2-40B4-BE49-F238E27FC236}">
                  <a16:creationId xmlns:a16="http://schemas.microsoft.com/office/drawing/2014/main" id="{AFBDCD45-26F9-4A74-9368-603586E558C5}"/>
                </a:ext>
              </a:extLst>
            </p:cNvPr>
            <p:cNvSpPr/>
            <p:nvPr/>
          </p:nvSpPr>
          <p:spPr>
            <a:xfrm>
              <a:off x="2699765" y="2736722"/>
              <a:ext cx="38100" cy="108113"/>
            </a:xfrm>
            <a:custGeom>
              <a:avLst/>
              <a:gdLst>
                <a:gd name="connsiteX0" fmla="*/ 0 w 38100"/>
                <a:gd name="connsiteY0" fmla="*/ 0 h 108113"/>
                <a:gd name="connsiteX1" fmla="*/ 0 w 38100"/>
                <a:gd name="connsiteY1" fmla="*/ 94869 h 108113"/>
                <a:gd name="connsiteX2" fmla="*/ 18193 w 38100"/>
                <a:gd name="connsiteY2" fmla="*/ 108109 h 108113"/>
                <a:gd name="connsiteX3" fmla="*/ 37529 w 38100"/>
                <a:gd name="connsiteY3" fmla="*/ 94869 h 108113"/>
                <a:gd name="connsiteX4" fmla="*/ 38100 w 38100"/>
                <a:gd name="connsiteY4" fmla="*/ 2191 h 108113"/>
                <a:gd name="connsiteX5" fmla="*/ 18193 w 38100"/>
                <a:gd name="connsiteY5" fmla="*/ 1619 h 108113"/>
                <a:gd name="connsiteX6" fmla="*/ 0 w 38100"/>
                <a:gd name="connsiteY6" fmla="*/ 0 h 1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08113">
                  <a:moveTo>
                    <a:pt x="0" y="0"/>
                  </a:moveTo>
                  <a:cubicBezTo>
                    <a:pt x="0" y="31623"/>
                    <a:pt x="0" y="63246"/>
                    <a:pt x="0" y="94869"/>
                  </a:cubicBezTo>
                  <a:cubicBezTo>
                    <a:pt x="2858" y="102584"/>
                    <a:pt x="10096" y="107918"/>
                    <a:pt x="18193" y="108109"/>
                  </a:cubicBezTo>
                  <a:cubicBezTo>
                    <a:pt x="26670" y="108299"/>
                    <a:pt x="34576" y="102965"/>
                    <a:pt x="37529" y="94869"/>
                  </a:cubicBezTo>
                  <a:cubicBezTo>
                    <a:pt x="37719" y="64008"/>
                    <a:pt x="37909" y="33052"/>
                    <a:pt x="38100" y="2191"/>
                  </a:cubicBezTo>
                  <a:cubicBezTo>
                    <a:pt x="31813" y="2191"/>
                    <a:pt x="25241" y="2096"/>
                    <a:pt x="18193" y="1619"/>
                  </a:cubicBezTo>
                  <a:cubicBezTo>
                    <a:pt x="11811" y="1238"/>
                    <a:pt x="5810" y="667"/>
                    <a:pt x="0" y="0"/>
                  </a:cubicBezTo>
                  <a:close/>
                </a:path>
              </a:pathLst>
            </a:custGeom>
            <a:solidFill>
              <a:srgbClr val="FFFFFF"/>
            </a:solidFill>
            <a:ln w="9525" cap="flat">
              <a:noFill/>
              <a:prstDash val="solid"/>
              <a:miter/>
            </a:ln>
          </p:spPr>
          <p:txBody>
            <a:bodyPr rtlCol="0" anchor="ctr"/>
            <a:lstStyle/>
            <a:p>
              <a:endParaRPr lang="es-PE"/>
            </a:p>
          </p:txBody>
        </p:sp>
        <p:sp>
          <p:nvSpPr>
            <p:cNvPr id="84" name="Forma libre: forma 83">
              <a:extLst>
                <a:ext uri="{FF2B5EF4-FFF2-40B4-BE49-F238E27FC236}">
                  <a16:creationId xmlns:a16="http://schemas.microsoft.com/office/drawing/2014/main" id="{837D162C-8E7F-4FF5-910B-DA9EC8F4EE8F}"/>
                </a:ext>
              </a:extLst>
            </p:cNvPr>
            <p:cNvSpPr/>
            <p:nvPr/>
          </p:nvSpPr>
          <p:spPr>
            <a:xfrm>
              <a:off x="2748914" y="2733960"/>
              <a:ext cx="39147" cy="111715"/>
            </a:xfrm>
            <a:custGeom>
              <a:avLst/>
              <a:gdLst>
                <a:gd name="connsiteX0" fmla="*/ 0 w 39147"/>
                <a:gd name="connsiteY0" fmla="*/ 5524 h 111715"/>
                <a:gd name="connsiteX1" fmla="*/ 18193 w 39147"/>
                <a:gd name="connsiteY1" fmla="*/ 4953 h 111715"/>
                <a:gd name="connsiteX2" fmla="*/ 39148 w 39147"/>
                <a:gd name="connsiteY2" fmla="*/ 0 h 111715"/>
                <a:gd name="connsiteX3" fmla="*/ 37528 w 39147"/>
                <a:gd name="connsiteY3" fmla="*/ 93250 h 111715"/>
                <a:gd name="connsiteX4" fmla="*/ 24289 w 39147"/>
                <a:gd name="connsiteY4" fmla="*/ 110871 h 111715"/>
                <a:gd name="connsiteX5" fmla="*/ 571 w 39147"/>
                <a:gd name="connsiteY5" fmla="*/ 99822 h 111715"/>
                <a:gd name="connsiteX6" fmla="*/ 571 w 39147"/>
                <a:gd name="connsiteY6" fmla="*/ 70580 h 111715"/>
                <a:gd name="connsiteX7" fmla="*/ 0 w 39147"/>
                <a:gd name="connsiteY7" fmla="*/ 5524 h 1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47" h="111715">
                  <a:moveTo>
                    <a:pt x="0" y="5524"/>
                  </a:moveTo>
                  <a:cubicBezTo>
                    <a:pt x="5143" y="5810"/>
                    <a:pt x="11335" y="5810"/>
                    <a:pt x="18193" y="4953"/>
                  </a:cubicBezTo>
                  <a:cubicBezTo>
                    <a:pt x="26575" y="3905"/>
                    <a:pt x="33623" y="1905"/>
                    <a:pt x="39148" y="0"/>
                  </a:cubicBezTo>
                  <a:cubicBezTo>
                    <a:pt x="38576" y="31052"/>
                    <a:pt x="38005" y="62198"/>
                    <a:pt x="37528" y="93250"/>
                  </a:cubicBezTo>
                  <a:cubicBezTo>
                    <a:pt x="36957" y="101537"/>
                    <a:pt x="31623" y="108585"/>
                    <a:pt x="24289" y="110871"/>
                  </a:cubicBezTo>
                  <a:cubicBezTo>
                    <a:pt x="15335" y="113729"/>
                    <a:pt x="4953" y="109156"/>
                    <a:pt x="571" y="99822"/>
                  </a:cubicBezTo>
                  <a:cubicBezTo>
                    <a:pt x="571" y="90106"/>
                    <a:pt x="571" y="80296"/>
                    <a:pt x="571" y="70580"/>
                  </a:cubicBezTo>
                  <a:cubicBezTo>
                    <a:pt x="381" y="48959"/>
                    <a:pt x="190" y="27242"/>
                    <a:pt x="0" y="5524"/>
                  </a:cubicBezTo>
                  <a:close/>
                </a:path>
              </a:pathLst>
            </a:custGeom>
            <a:solidFill>
              <a:srgbClr val="FFFFFF"/>
            </a:solidFill>
            <a:ln w="9525" cap="flat">
              <a:noFill/>
              <a:prstDash val="solid"/>
              <a:miter/>
            </a:ln>
          </p:spPr>
          <p:txBody>
            <a:bodyPr rtlCol="0" anchor="ctr"/>
            <a:lstStyle/>
            <a:p>
              <a:endParaRPr lang="es-PE"/>
            </a:p>
          </p:txBody>
        </p:sp>
      </p:grpSp>
      <p:sp>
        <p:nvSpPr>
          <p:cNvPr id="85" name="Forma libre: forma 84">
            <a:extLst>
              <a:ext uri="{FF2B5EF4-FFF2-40B4-BE49-F238E27FC236}">
                <a16:creationId xmlns:a16="http://schemas.microsoft.com/office/drawing/2014/main" id="{1991A489-2330-4E82-BF1E-C4248E43D887}"/>
              </a:ext>
            </a:extLst>
          </p:cNvPr>
          <p:cNvSpPr/>
          <p:nvPr/>
        </p:nvSpPr>
        <p:spPr>
          <a:xfrm>
            <a:off x="692562" y="3205000"/>
            <a:ext cx="717613" cy="672735"/>
          </a:xfrm>
          <a:custGeom>
            <a:avLst/>
            <a:gdLst>
              <a:gd name="connsiteX0" fmla="*/ 207740 w 717613"/>
              <a:gd name="connsiteY0" fmla="*/ 1400 h 672735"/>
              <a:gd name="connsiteX1" fmla="*/ 136493 w 717613"/>
              <a:gd name="connsiteY1" fmla="*/ 11210 h 672735"/>
              <a:gd name="connsiteX2" fmla="*/ 85725 w 717613"/>
              <a:gd name="connsiteY2" fmla="*/ 56740 h 672735"/>
              <a:gd name="connsiteX3" fmla="*/ 25051 w 717613"/>
              <a:gd name="connsiteY3" fmla="*/ 197805 h 672735"/>
              <a:gd name="connsiteX4" fmla="*/ 0 w 717613"/>
              <a:gd name="connsiteY4" fmla="*/ 404784 h 672735"/>
              <a:gd name="connsiteX5" fmla="*/ 28861 w 717613"/>
              <a:gd name="connsiteY5" fmla="*/ 416880 h 672735"/>
              <a:gd name="connsiteX6" fmla="*/ 69818 w 717613"/>
              <a:gd name="connsiteY6" fmla="*/ 423738 h 672735"/>
              <a:gd name="connsiteX7" fmla="*/ 92583 w 717613"/>
              <a:gd name="connsiteY7" fmla="*/ 282673 h 672735"/>
              <a:gd name="connsiteX8" fmla="*/ 106966 w 717613"/>
              <a:gd name="connsiteY8" fmla="*/ 187899 h 672735"/>
              <a:gd name="connsiteX9" fmla="*/ 116777 w 717613"/>
              <a:gd name="connsiteY9" fmla="*/ 129511 h 672735"/>
              <a:gd name="connsiteX10" fmla="*/ 127349 w 717613"/>
              <a:gd name="connsiteY10" fmla="*/ 131035 h 672735"/>
              <a:gd name="connsiteX11" fmla="*/ 112967 w 717613"/>
              <a:gd name="connsiteY11" fmla="*/ 234953 h 672735"/>
              <a:gd name="connsiteX12" fmla="*/ 95536 w 717613"/>
              <a:gd name="connsiteY12" fmla="*/ 363064 h 672735"/>
              <a:gd name="connsiteX13" fmla="*/ 78867 w 717613"/>
              <a:gd name="connsiteY13" fmla="*/ 553373 h 672735"/>
              <a:gd name="connsiteX14" fmla="*/ 73533 w 717613"/>
              <a:gd name="connsiteY14" fmla="*/ 631478 h 672735"/>
              <a:gd name="connsiteX15" fmla="*/ 256318 w 717613"/>
              <a:gd name="connsiteY15" fmla="*/ 672436 h 672735"/>
              <a:gd name="connsiteX16" fmla="*/ 470916 w 717613"/>
              <a:gd name="connsiteY16" fmla="*/ 633002 h 672735"/>
              <a:gd name="connsiteX17" fmla="*/ 454247 w 717613"/>
              <a:gd name="connsiteY17" fmla="*/ 382781 h 672735"/>
              <a:gd name="connsiteX18" fmla="*/ 441389 w 717613"/>
              <a:gd name="connsiteY18" fmla="*/ 278863 h 672735"/>
              <a:gd name="connsiteX19" fmla="*/ 422434 w 717613"/>
              <a:gd name="connsiteY19" fmla="*/ 154467 h 672735"/>
              <a:gd name="connsiteX20" fmla="*/ 488442 w 717613"/>
              <a:gd name="connsiteY20" fmla="*/ 209045 h 672735"/>
              <a:gd name="connsiteX21" fmla="*/ 634556 w 717613"/>
              <a:gd name="connsiteY21" fmla="*/ 262480 h 672735"/>
              <a:gd name="connsiteX22" fmla="*/ 653796 w 717613"/>
              <a:gd name="connsiteY22" fmla="*/ 223904 h 672735"/>
              <a:gd name="connsiteX23" fmla="*/ 717614 w 717613"/>
              <a:gd name="connsiteY23" fmla="*/ 190757 h 672735"/>
              <a:gd name="connsiteX24" fmla="*/ 713423 w 717613"/>
              <a:gd name="connsiteY24" fmla="*/ 186566 h 672735"/>
              <a:gd name="connsiteX25" fmla="*/ 707231 w 717613"/>
              <a:gd name="connsiteY25" fmla="*/ 185423 h 672735"/>
              <a:gd name="connsiteX26" fmla="*/ 653225 w 717613"/>
              <a:gd name="connsiteY26" fmla="*/ 182089 h 672735"/>
              <a:gd name="connsiteX27" fmla="*/ 562451 w 717613"/>
              <a:gd name="connsiteY27" fmla="*/ 153038 h 672735"/>
              <a:gd name="connsiteX28" fmla="*/ 442341 w 717613"/>
              <a:gd name="connsiteY28" fmla="*/ 45119 h 672735"/>
              <a:gd name="connsiteX29" fmla="*/ 421577 w 717613"/>
              <a:gd name="connsiteY29" fmla="*/ 11782 h 672735"/>
              <a:gd name="connsiteX30" fmla="*/ 405860 w 717613"/>
              <a:gd name="connsiteY30" fmla="*/ 2162 h 672735"/>
              <a:gd name="connsiteX31" fmla="*/ 379857 w 717613"/>
              <a:gd name="connsiteY31" fmla="*/ 923 h 672735"/>
              <a:gd name="connsiteX32" fmla="*/ 338614 w 717613"/>
              <a:gd name="connsiteY32" fmla="*/ 638 h 672735"/>
              <a:gd name="connsiteX33" fmla="*/ 329470 w 717613"/>
              <a:gd name="connsiteY33" fmla="*/ 55978 h 672735"/>
              <a:gd name="connsiteX34" fmla="*/ 302419 w 717613"/>
              <a:gd name="connsiteY34" fmla="*/ 127225 h 672735"/>
              <a:gd name="connsiteX35" fmla="*/ 294037 w 717613"/>
              <a:gd name="connsiteY35" fmla="*/ 62741 h 672735"/>
              <a:gd name="connsiteX36" fmla="*/ 275844 w 717613"/>
              <a:gd name="connsiteY36" fmla="*/ 69027 h 672735"/>
              <a:gd name="connsiteX37" fmla="*/ 250603 w 717613"/>
              <a:gd name="connsiteY37" fmla="*/ 63979 h 672735"/>
              <a:gd name="connsiteX38" fmla="*/ 243554 w 717613"/>
              <a:gd name="connsiteY38" fmla="*/ 126177 h 672735"/>
              <a:gd name="connsiteX39" fmla="*/ 225076 w 717613"/>
              <a:gd name="connsiteY39" fmla="*/ 80457 h 672735"/>
              <a:gd name="connsiteX40" fmla="*/ 210693 w 717613"/>
              <a:gd name="connsiteY40" fmla="*/ 32165 h 672735"/>
              <a:gd name="connsiteX41" fmla="*/ 207740 w 717613"/>
              <a:gd name="connsiteY41" fmla="*/ 1400 h 6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613" h="672735">
                <a:moveTo>
                  <a:pt x="207740" y="1400"/>
                </a:moveTo>
                <a:cubicBezTo>
                  <a:pt x="193548" y="-600"/>
                  <a:pt x="165545" y="-2506"/>
                  <a:pt x="136493" y="11210"/>
                </a:cubicBezTo>
                <a:cubicBezTo>
                  <a:pt x="114776" y="21497"/>
                  <a:pt x="100108" y="36833"/>
                  <a:pt x="85725" y="56740"/>
                </a:cubicBezTo>
                <a:cubicBezTo>
                  <a:pt x="46292" y="111223"/>
                  <a:pt x="31623" y="169326"/>
                  <a:pt x="25051" y="197805"/>
                </a:cubicBezTo>
                <a:cubicBezTo>
                  <a:pt x="13526" y="248097"/>
                  <a:pt x="1619" y="318392"/>
                  <a:pt x="0" y="404784"/>
                </a:cubicBezTo>
                <a:cubicBezTo>
                  <a:pt x="7715" y="408975"/>
                  <a:pt x="17335" y="413356"/>
                  <a:pt x="28861" y="416880"/>
                </a:cubicBezTo>
                <a:cubicBezTo>
                  <a:pt x="44768" y="421738"/>
                  <a:pt x="58960" y="423357"/>
                  <a:pt x="69818" y="423738"/>
                </a:cubicBezTo>
                <a:cubicBezTo>
                  <a:pt x="80486" y="362778"/>
                  <a:pt x="87821" y="315344"/>
                  <a:pt x="92583" y="282673"/>
                </a:cubicBezTo>
                <a:cubicBezTo>
                  <a:pt x="95536" y="262766"/>
                  <a:pt x="99822" y="231809"/>
                  <a:pt x="106966" y="187899"/>
                </a:cubicBezTo>
                <a:cubicBezTo>
                  <a:pt x="110966" y="163134"/>
                  <a:pt x="114491" y="142846"/>
                  <a:pt x="116777" y="129511"/>
                </a:cubicBezTo>
                <a:cubicBezTo>
                  <a:pt x="120301" y="129987"/>
                  <a:pt x="123825" y="130559"/>
                  <a:pt x="127349" y="131035"/>
                </a:cubicBezTo>
                <a:cubicBezTo>
                  <a:pt x="123920" y="155705"/>
                  <a:pt x="118967" y="191614"/>
                  <a:pt x="112967" y="234953"/>
                </a:cubicBezTo>
                <a:cubicBezTo>
                  <a:pt x="102299" y="312581"/>
                  <a:pt x="96869" y="351443"/>
                  <a:pt x="95536" y="363064"/>
                </a:cubicBezTo>
                <a:cubicBezTo>
                  <a:pt x="88202" y="425453"/>
                  <a:pt x="84582" y="475459"/>
                  <a:pt x="78867" y="553373"/>
                </a:cubicBezTo>
                <a:cubicBezTo>
                  <a:pt x="76486" y="585854"/>
                  <a:pt x="74771" y="612905"/>
                  <a:pt x="73533" y="631478"/>
                </a:cubicBezTo>
                <a:cubicBezTo>
                  <a:pt x="112490" y="648243"/>
                  <a:pt x="175831" y="669674"/>
                  <a:pt x="256318" y="672436"/>
                </a:cubicBezTo>
                <a:cubicBezTo>
                  <a:pt x="353282" y="675770"/>
                  <a:pt x="429101" y="650528"/>
                  <a:pt x="470916" y="633002"/>
                </a:cubicBezTo>
                <a:cubicBezTo>
                  <a:pt x="467678" y="521941"/>
                  <a:pt x="460248" y="437740"/>
                  <a:pt x="454247" y="382781"/>
                </a:cubicBezTo>
                <a:cubicBezTo>
                  <a:pt x="449199" y="336203"/>
                  <a:pt x="442722" y="288959"/>
                  <a:pt x="441389" y="278863"/>
                </a:cubicBezTo>
                <a:cubicBezTo>
                  <a:pt x="434626" y="229809"/>
                  <a:pt x="427958" y="187613"/>
                  <a:pt x="422434" y="154467"/>
                </a:cubicBezTo>
                <a:cubicBezTo>
                  <a:pt x="438721" y="171611"/>
                  <a:pt x="460439" y="191138"/>
                  <a:pt x="488442" y="209045"/>
                </a:cubicBezTo>
                <a:cubicBezTo>
                  <a:pt x="544925" y="245240"/>
                  <a:pt x="599885" y="257717"/>
                  <a:pt x="634556" y="262480"/>
                </a:cubicBezTo>
                <a:cubicBezTo>
                  <a:pt x="636746" y="253336"/>
                  <a:pt x="641604" y="238382"/>
                  <a:pt x="653796" y="223904"/>
                </a:cubicBezTo>
                <a:cubicBezTo>
                  <a:pt x="677037" y="196281"/>
                  <a:pt x="709327" y="191709"/>
                  <a:pt x="717614" y="190757"/>
                </a:cubicBezTo>
                <a:cubicBezTo>
                  <a:pt x="717137" y="189900"/>
                  <a:pt x="715994" y="187899"/>
                  <a:pt x="713423" y="186566"/>
                </a:cubicBezTo>
                <a:cubicBezTo>
                  <a:pt x="710660" y="185137"/>
                  <a:pt x="708089" y="185327"/>
                  <a:pt x="707231" y="185423"/>
                </a:cubicBezTo>
                <a:cubicBezTo>
                  <a:pt x="693325" y="185804"/>
                  <a:pt x="674751" y="185423"/>
                  <a:pt x="653225" y="182089"/>
                </a:cubicBezTo>
                <a:cubicBezTo>
                  <a:pt x="643319" y="180565"/>
                  <a:pt x="604552" y="174183"/>
                  <a:pt x="562451" y="153038"/>
                </a:cubicBezTo>
                <a:cubicBezTo>
                  <a:pt x="497586" y="120462"/>
                  <a:pt x="459296" y="70265"/>
                  <a:pt x="442341" y="45119"/>
                </a:cubicBezTo>
                <a:cubicBezTo>
                  <a:pt x="440531" y="38261"/>
                  <a:pt x="435483" y="23498"/>
                  <a:pt x="421577" y="11782"/>
                </a:cubicBezTo>
                <a:cubicBezTo>
                  <a:pt x="416052" y="7115"/>
                  <a:pt x="410432" y="4162"/>
                  <a:pt x="405860" y="2162"/>
                </a:cubicBezTo>
                <a:cubicBezTo>
                  <a:pt x="397383" y="1590"/>
                  <a:pt x="388715" y="1209"/>
                  <a:pt x="379857" y="923"/>
                </a:cubicBezTo>
                <a:cubicBezTo>
                  <a:pt x="365569" y="447"/>
                  <a:pt x="351854" y="447"/>
                  <a:pt x="338614" y="638"/>
                </a:cubicBezTo>
                <a:cubicBezTo>
                  <a:pt x="337375" y="16735"/>
                  <a:pt x="334709" y="35499"/>
                  <a:pt x="329470" y="55978"/>
                </a:cubicBezTo>
                <a:cubicBezTo>
                  <a:pt x="322136" y="84934"/>
                  <a:pt x="311944" y="108842"/>
                  <a:pt x="302419" y="127225"/>
                </a:cubicBezTo>
                <a:cubicBezTo>
                  <a:pt x="299657" y="105698"/>
                  <a:pt x="296894" y="84267"/>
                  <a:pt x="294037" y="62741"/>
                </a:cubicBezTo>
                <a:cubicBezTo>
                  <a:pt x="290608" y="64836"/>
                  <a:pt x="284321" y="68170"/>
                  <a:pt x="275844" y="69027"/>
                </a:cubicBezTo>
                <a:cubicBezTo>
                  <a:pt x="263557" y="70361"/>
                  <a:pt x="254222" y="65884"/>
                  <a:pt x="250603" y="63979"/>
                </a:cubicBezTo>
                <a:cubicBezTo>
                  <a:pt x="248222" y="84743"/>
                  <a:pt x="245840" y="105413"/>
                  <a:pt x="243554" y="126177"/>
                </a:cubicBezTo>
                <a:cubicBezTo>
                  <a:pt x="235553" y="107984"/>
                  <a:pt x="229457" y="92363"/>
                  <a:pt x="225076" y="80457"/>
                </a:cubicBezTo>
                <a:cubicBezTo>
                  <a:pt x="214027" y="50263"/>
                  <a:pt x="211550" y="37309"/>
                  <a:pt x="210693" y="32165"/>
                </a:cubicBezTo>
                <a:cubicBezTo>
                  <a:pt x="208502" y="19592"/>
                  <a:pt x="207931" y="8829"/>
                  <a:pt x="207740" y="1400"/>
                </a:cubicBezTo>
                <a:close/>
              </a:path>
            </a:pathLst>
          </a:custGeom>
          <a:solidFill>
            <a:srgbClr val="6CAEDF"/>
          </a:solidFill>
          <a:ln w="9525" cap="flat">
            <a:noFill/>
            <a:prstDash val="solid"/>
            <a:miter/>
          </a:ln>
        </p:spPr>
        <p:txBody>
          <a:bodyPr rtlCol="0" anchor="ctr"/>
          <a:lstStyle/>
          <a:p>
            <a:endParaRPr lang="es-PE"/>
          </a:p>
        </p:txBody>
      </p:sp>
      <p:sp>
        <p:nvSpPr>
          <p:cNvPr id="86" name="Forma libre: forma 85">
            <a:extLst>
              <a:ext uri="{FF2B5EF4-FFF2-40B4-BE49-F238E27FC236}">
                <a16:creationId xmlns:a16="http://schemas.microsoft.com/office/drawing/2014/main" id="{4FE09B28-65A4-410D-9B5B-6905A2C81D23}"/>
              </a:ext>
            </a:extLst>
          </p:cNvPr>
          <p:cNvSpPr/>
          <p:nvPr/>
        </p:nvSpPr>
        <p:spPr>
          <a:xfrm>
            <a:off x="935545" y="3206114"/>
            <a:ext cx="62388" cy="52577"/>
          </a:xfrm>
          <a:custGeom>
            <a:avLst/>
            <a:gdLst>
              <a:gd name="connsiteX0" fmla="*/ 8763 w 62388"/>
              <a:gd name="connsiteY0" fmla="*/ 476 h 52577"/>
              <a:gd name="connsiteX1" fmla="*/ 52483 w 62388"/>
              <a:gd name="connsiteY1" fmla="*/ 0 h 52577"/>
              <a:gd name="connsiteX2" fmla="*/ 55054 w 62388"/>
              <a:gd name="connsiteY2" fmla="*/ 18955 h 52577"/>
              <a:gd name="connsiteX3" fmla="*/ 62389 w 62388"/>
              <a:gd name="connsiteY3" fmla="*/ 38386 h 52577"/>
              <a:gd name="connsiteX4" fmla="*/ 29813 w 62388"/>
              <a:gd name="connsiteY4" fmla="*/ 52578 h 52577"/>
              <a:gd name="connsiteX5" fmla="*/ 0 w 62388"/>
              <a:gd name="connsiteY5" fmla="*/ 40957 h 52577"/>
              <a:gd name="connsiteX6" fmla="*/ 6096 w 62388"/>
              <a:gd name="connsiteY6" fmla="*/ 23813 h 52577"/>
              <a:gd name="connsiteX7" fmla="*/ 8763 w 62388"/>
              <a:gd name="connsiteY7" fmla="*/ 476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8" h="52577">
                <a:moveTo>
                  <a:pt x="8763" y="476"/>
                </a:moveTo>
                <a:cubicBezTo>
                  <a:pt x="23336" y="286"/>
                  <a:pt x="37909" y="95"/>
                  <a:pt x="52483" y="0"/>
                </a:cubicBezTo>
                <a:cubicBezTo>
                  <a:pt x="52578" y="5144"/>
                  <a:pt x="53245" y="11621"/>
                  <a:pt x="55054" y="18955"/>
                </a:cubicBezTo>
                <a:cubicBezTo>
                  <a:pt x="57055" y="26956"/>
                  <a:pt x="59817" y="33528"/>
                  <a:pt x="62389" y="38386"/>
                </a:cubicBezTo>
                <a:cubicBezTo>
                  <a:pt x="60388" y="40481"/>
                  <a:pt x="48673" y="52578"/>
                  <a:pt x="29813" y="52578"/>
                </a:cubicBezTo>
                <a:cubicBezTo>
                  <a:pt x="13335" y="52578"/>
                  <a:pt x="2572" y="43244"/>
                  <a:pt x="0" y="40957"/>
                </a:cubicBezTo>
                <a:cubicBezTo>
                  <a:pt x="2191" y="36290"/>
                  <a:pt x="4381" y="30575"/>
                  <a:pt x="6096" y="23813"/>
                </a:cubicBezTo>
                <a:cubicBezTo>
                  <a:pt x="8192" y="14764"/>
                  <a:pt x="8763" y="6763"/>
                  <a:pt x="8763" y="476"/>
                </a:cubicBezTo>
                <a:close/>
              </a:path>
            </a:pathLst>
          </a:custGeom>
          <a:solidFill>
            <a:srgbClr val="6CAEDF"/>
          </a:solidFill>
          <a:ln w="9525" cap="flat">
            <a:noFill/>
            <a:prstDash val="solid"/>
            <a:miter/>
          </a:ln>
        </p:spPr>
        <p:txBody>
          <a:bodyPr rtlCol="0" anchor="ctr"/>
          <a:lstStyle/>
          <a:p>
            <a:endParaRPr lang="es-PE"/>
          </a:p>
        </p:txBody>
      </p:sp>
      <p:sp>
        <p:nvSpPr>
          <p:cNvPr id="87" name="Forma libre: forma 86">
            <a:extLst>
              <a:ext uri="{FF2B5EF4-FFF2-40B4-BE49-F238E27FC236}">
                <a16:creationId xmlns:a16="http://schemas.microsoft.com/office/drawing/2014/main" id="{76FE5974-5B8E-4B99-B52F-1D6E5716E269}"/>
              </a:ext>
            </a:extLst>
          </p:cNvPr>
          <p:cNvSpPr/>
          <p:nvPr/>
        </p:nvSpPr>
        <p:spPr>
          <a:xfrm>
            <a:off x="820292" y="3686745"/>
            <a:ext cx="91535" cy="31051"/>
          </a:xfrm>
          <a:custGeom>
            <a:avLst/>
            <a:gdLst>
              <a:gd name="connsiteX0" fmla="*/ 762 w 91535"/>
              <a:gd name="connsiteY0" fmla="*/ 0 h 31051"/>
              <a:gd name="connsiteX1" fmla="*/ 0 w 91535"/>
              <a:gd name="connsiteY1" fmla="*/ 17812 h 31051"/>
              <a:gd name="connsiteX2" fmla="*/ 88678 w 91535"/>
              <a:gd name="connsiteY2" fmla="*/ 31052 h 31051"/>
              <a:gd name="connsiteX3" fmla="*/ 91535 w 91535"/>
              <a:gd name="connsiteY3" fmla="*/ 10859 h 31051"/>
              <a:gd name="connsiteX4" fmla="*/ 43625 w 91535"/>
              <a:gd name="connsiteY4" fmla="*/ 4191 h 31051"/>
              <a:gd name="connsiteX5" fmla="*/ 762 w 91535"/>
              <a:gd name="connsiteY5"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 h="31051">
                <a:moveTo>
                  <a:pt x="762" y="0"/>
                </a:moveTo>
                <a:cubicBezTo>
                  <a:pt x="476" y="5905"/>
                  <a:pt x="286" y="11906"/>
                  <a:pt x="0" y="17812"/>
                </a:cubicBezTo>
                <a:cubicBezTo>
                  <a:pt x="29528" y="22193"/>
                  <a:pt x="59150" y="26670"/>
                  <a:pt x="88678" y="31052"/>
                </a:cubicBezTo>
                <a:cubicBezTo>
                  <a:pt x="89630" y="24289"/>
                  <a:pt x="90583" y="17526"/>
                  <a:pt x="91535" y="10859"/>
                </a:cubicBezTo>
                <a:cubicBezTo>
                  <a:pt x="76200" y="8382"/>
                  <a:pt x="60198" y="6096"/>
                  <a:pt x="43625" y="4191"/>
                </a:cubicBezTo>
                <a:cubicBezTo>
                  <a:pt x="28956" y="2477"/>
                  <a:pt x="14669" y="1048"/>
                  <a:pt x="762" y="0"/>
                </a:cubicBezTo>
                <a:close/>
              </a:path>
            </a:pathLst>
          </a:custGeom>
          <a:solidFill>
            <a:srgbClr val="FFFFFF"/>
          </a:solidFill>
          <a:ln w="9525" cap="flat">
            <a:noFill/>
            <a:prstDash val="solid"/>
            <a:miter/>
          </a:ln>
        </p:spPr>
        <p:txBody>
          <a:bodyPr rtlCol="0" anchor="ctr"/>
          <a:lstStyle/>
          <a:p>
            <a:endParaRPr lang="es-PE"/>
          </a:p>
        </p:txBody>
      </p:sp>
      <p:sp>
        <p:nvSpPr>
          <p:cNvPr id="88" name="Forma libre: forma 87">
            <a:extLst>
              <a:ext uri="{FF2B5EF4-FFF2-40B4-BE49-F238E27FC236}">
                <a16:creationId xmlns:a16="http://schemas.microsoft.com/office/drawing/2014/main" id="{346B28CA-6C3A-44D2-BC56-69C0EB17913E}"/>
              </a:ext>
            </a:extLst>
          </p:cNvPr>
          <p:cNvSpPr/>
          <p:nvPr/>
        </p:nvSpPr>
        <p:spPr>
          <a:xfrm>
            <a:off x="1021270" y="3684936"/>
            <a:ext cx="92868" cy="34099"/>
          </a:xfrm>
          <a:custGeom>
            <a:avLst/>
            <a:gdLst>
              <a:gd name="connsiteX0" fmla="*/ 0 w 92868"/>
              <a:gd name="connsiteY0" fmla="*/ 11716 h 34099"/>
              <a:gd name="connsiteX1" fmla="*/ 1143 w 92868"/>
              <a:gd name="connsiteY1" fmla="*/ 34100 h 34099"/>
              <a:gd name="connsiteX2" fmla="*/ 92869 w 92868"/>
              <a:gd name="connsiteY2" fmla="*/ 20860 h 34099"/>
              <a:gd name="connsiteX3" fmla="*/ 92488 w 92868"/>
              <a:gd name="connsiteY3" fmla="*/ 0 h 34099"/>
              <a:gd name="connsiteX4" fmla="*/ 53435 w 92868"/>
              <a:gd name="connsiteY4" fmla="*/ 7239 h 34099"/>
              <a:gd name="connsiteX5" fmla="*/ 0 w 92868"/>
              <a:gd name="connsiteY5" fmla="*/ 11716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8" h="34099">
                <a:moveTo>
                  <a:pt x="0" y="11716"/>
                </a:moveTo>
                <a:cubicBezTo>
                  <a:pt x="381" y="19145"/>
                  <a:pt x="762" y="26670"/>
                  <a:pt x="1143" y="34100"/>
                </a:cubicBezTo>
                <a:cubicBezTo>
                  <a:pt x="31718" y="29718"/>
                  <a:pt x="62294" y="25241"/>
                  <a:pt x="92869" y="20860"/>
                </a:cubicBezTo>
                <a:cubicBezTo>
                  <a:pt x="92773" y="13906"/>
                  <a:pt x="92583" y="6953"/>
                  <a:pt x="92488" y="0"/>
                </a:cubicBezTo>
                <a:cubicBezTo>
                  <a:pt x="80391" y="2762"/>
                  <a:pt x="67437" y="5239"/>
                  <a:pt x="53435" y="7239"/>
                </a:cubicBezTo>
                <a:cubicBezTo>
                  <a:pt x="34195" y="9906"/>
                  <a:pt x="16288" y="11239"/>
                  <a:pt x="0" y="11716"/>
                </a:cubicBezTo>
                <a:close/>
              </a:path>
            </a:pathLst>
          </a:custGeom>
          <a:solidFill>
            <a:srgbClr val="FFFFFF"/>
          </a:solidFill>
          <a:ln w="9525" cap="flat">
            <a:noFill/>
            <a:prstDash val="solid"/>
            <a:miter/>
          </a:ln>
        </p:spPr>
        <p:txBody>
          <a:bodyPr rtlCol="0" anchor="ctr"/>
          <a:lstStyle/>
          <a:p>
            <a:endParaRPr lang="es-PE"/>
          </a:p>
        </p:txBody>
      </p:sp>
      <p:sp>
        <p:nvSpPr>
          <p:cNvPr id="89" name="Forma libre: forma 88">
            <a:extLst>
              <a:ext uri="{FF2B5EF4-FFF2-40B4-BE49-F238E27FC236}">
                <a16:creationId xmlns:a16="http://schemas.microsoft.com/office/drawing/2014/main" id="{8BD6FFFF-BEAF-4940-BBAE-C3C3C4AAF463}"/>
              </a:ext>
            </a:extLst>
          </p:cNvPr>
          <p:cNvSpPr/>
          <p:nvPr/>
        </p:nvSpPr>
        <p:spPr>
          <a:xfrm>
            <a:off x="656207" y="3622261"/>
            <a:ext cx="107316" cy="358997"/>
          </a:xfrm>
          <a:custGeom>
            <a:avLst/>
            <a:gdLst>
              <a:gd name="connsiteX0" fmla="*/ 36355 w 107316"/>
              <a:gd name="connsiteY0" fmla="*/ 0 h 358997"/>
              <a:gd name="connsiteX1" fmla="*/ 65597 w 107316"/>
              <a:gd name="connsiteY1" fmla="*/ 8763 h 358997"/>
              <a:gd name="connsiteX2" fmla="*/ 107316 w 107316"/>
              <a:gd name="connsiteY2" fmla="*/ 16383 h 358997"/>
              <a:gd name="connsiteX3" fmla="*/ 95982 w 107316"/>
              <a:gd name="connsiteY3" fmla="*/ 129349 h 358997"/>
              <a:gd name="connsiteX4" fmla="*/ 82742 w 107316"/>
              <a:gd name="connsiteY4" fmla="*/ 96774 h 358997"/>
              <a:gd name="connsiteX5" fmla="*/ 70264 w 107316"/>
              <a:gd name="connsiteY5" fmla="*/ 96774 h 358997"/>
              <a:gd name="connsiteX6" fmla="*/ 56262 w 107316"/>
              <a:gd name="connsiteY6" fmla="*/ 90297 h 358997"/>
              <a:gd name="connsiteX7" fmla="*/ 49404 w 107316"/>
              <a:gd name="connsiteY7" fmla="*/ 103156 h 358997"/>
              <a:gd name="connsiteX8" fmla="*/ 46737 w 107316"/>
              <a:gd name="connsiteY8" fmla="*/ 128968 h 358997"/>
              <a:gd name="connsiteX9" fmla="*/ 47880 w 107316"/>
              <a:gd name="connsiteY9" fmla="*/ 186214 h 358997"/>
              <a:gd name="connsiteX10" fmla="*/ 58453 w 107316"/>
              <a:gd name="connsiteY10" fmla="*/ 192691 h 358997"/>
              <a:gd name="connsiteX11" fmla="*/ 65692 w 107316"/>
              <a:gd name="connsiteY11" fmla="*/ 206692 h 358997"/>
              <a:gd name="connsiteX12" fmla="*/ 75217 w 107316"/>
              <a:gd name="connsiteY12" fmla="*/ 233267 h 358997"/>
              <a:gd name="connsiteX13" fmla="*/ 80170 w 107316"/>
              <a:gd name="connsiteY13" fmla="*/ 276511 h 358997"/>
              <a:gd name="connsiteX14" fmla="*/ 80551 w 107316"/>
              <a:gd name="connsiteY14" fmla="*/ 358807 h 358997"/>
              <a:gd name="connsiteX15" fmla="*/ 62358 w 107316"/>
              <a:gd name="connsiteY15" fmla="*/ 358045 h 358997"/>
              <a:gd name="connsiteX16" fmla="*/ 62739 w 107316"/>
              <a:gd name="connsiteY16" fmla="*/ 292037 h 358997"/>
              <a:gd name="connsiteX17" fmla="*/ 54453 w 107316"/>
              <a:gd name="connsiteY17" fmla="*/ 223361 h 358997"/>
              <a:gd name="connsiteX18" fmla="*/ 40832 w 107316"/>
              <a:gd name="connsiteY18" fmla="*/ 200787 h 358997"/>
              <a:gd name="connsiteX19" fmla="*/ 28640 w 107316"/>
              <a:gd name="connsiteY19" fmla="*/ 214217 h 358997"/>
              <a:gd name="connsiteX20" fmla="*/ 24068 w 107316"/>
              <a:gd name="connsiteY20" fmla="*/ 229362 h 358997"/>
              <a:gd name="connsiteX21" fmla="*/ 17972 w 107316"/>
              <a:gd name="connsiteY21" fmla="*/ 266129 h 358997"/>
              <a:gd name="connsiteX22" fmla="*/ 16448 w 107316"/>
              <a:gd name="connsiteY22" fmla="*/ 358997 h 358997"/>
              <a:gd name="connsiteX23" fmla="*/ 541 w 107316"/>
              <a:gd name="connsiteY23" fmla="*/ 358235 h 358997"/>
              <a:gd name="connsiteX24" fmla="*/ 541 w 107316"/>
              <a:gd name="connsiteY24" fmla="*/ 290322 h 358997"/>
              <a:gd name="connsiteX25" fmla="*/ 8066 w 107316"/>
              <a:gd name="connsiteY25" fmla="*/ 227933 h 358997"/>
              <a:gd name="connsiteX26" fmla="*/ 19877 w 107316"/>
              <a:gd name="connsiteY26" fmla="*/ 197453 h 358997"/>
              <a:gd name="connsiteX27" fmla="*/ 31212 w 107316"/>
              <a:gd name="connsiteY27" fmla="*/ 187262 h 358997"/>
              <a:gd name="connsiteX28" fmla="*/ 27402 w 107316"/>
              <a:gd name="connsiteY28" fmla="*/ 135350 h 358997"/>
              <a:gd name="connsiteX29" fmla="*/ 33117 w 107316"/>
              <a:gd name="connsiteY29" fmla="*/ 99727 h 358997"/>
              <a:gd name="connsiteX30" fmla="*/ 43308 w 107316"/>
              <a:gd name="connsiteY30" fmla="*/ 79057 h 358997"/>
              <a:gd name="connsiteX31" fmla="*/ 38070 w 107316"/>
              <a:gd name="connsiteY31" fmla="*/ 70580 h 358997"/>
              <a:gd name="connsiteX32" fmla="*/ 36165 w 107316"/>
              <a:gd name="connsiteY32" fmla="*/ 45910 h 358997"/>
              <a:gd name="connsiteX33" fmla="*/ 36355 w 107316"/>
              <a:gd name="connsiteY33" fmla="*/ 0 h 35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316" h="358997">
                <a:moveTo>
                  <a:pt x="36355" y="0"/>
                </a:moveTo>
                <a:cubicBezTo>
                  <a:pt x="45213" y="3143"/>
                  <a:pt x="55024" y="6096"/>
                  <a:pt x="65597" y="8763"/>
                </a:cubicBezTo>
                <a:cubicBezTo>
                  <a:pt x="80646" y="12478"/>
                  <a:pt x="94743" y="14859"/>
                  <a:pt x="107316" y="16383"/>
                </a:cubicBezTo>
                <a:cubicBezTo>
                  <a:pt x="103506" y="54007"/>
                  <a:pt x="99696" y="91726"/>
                  <a:pt x="95982" y="129349"/>
                </a:cubicBezTo>
                <a:cubicBezTo>
                  <a:pt x="91600" y="118491"/>
                  <a:pt x="87123" y="107632"/>
                  <a:pt x="82742" y="96774"/>
                </a:cubicBezTo>
                <a:cubicBezTo>
                  <a:pt x="79980" y="97346"/>
                  <a:pt x="75503" y="97822"/>
                  <a:pt x="70264" y="96774"/>
                </a:cubicBezTo>
                <a:cubicBezTo>
                  <a:pt x="63406" y="95440"/>
                  <a:pt x="58644" y="92202"/>
                  <a:pt x="56262" y="90297"/>
                </a:cubicBezTo>
                <a:cubicBezTo>
                  <a:pt x="54262" y="93059"/>
                  <a:pt x="51500" y="97441"/>
                  <a:pt x="49404" y="103156"/>
                </a:cubicBezTo>
                <a:cubicBezTo>
                  <a:pt x="45309" y="114490"/>
                  <a:pt x="46356" y="124206"/>
                  <a:pt x="46737" y="128968"/>
                </a:cubicBezTo>
                <a:cubicBezTo>
                  <a:pt x="47976" y="142494"/>
                  <a:pt x="48357" y="160782"/>
                  <a:pt x="47880" y="186214"/>
                </a:cubicBezTo>
                <a:cubicBezTo>
                  <a:pt x="50166" y="186976"/>
                  <a:pt x="54548" y="188690"/>
                  <a:pt x="58453" y="192691"/>
                </a:cubicBezTo>
                <a:cubicBezTo>
                  <a:pt x="63787" y="198120"/>
                  <a:pt x="65216" y="204311"/>
                  <a:pt x="65692" y="206692"/>
                </a:cubicBezTo>
                <a:cubicBezTo>
                  <a:pt x="69121" y="214027"/>
                  <a:pt x="72550" y="222885"/>
                  <a:pt x="75217" y="233267"/>
                </a:cubicBezTo>
                <a:cubicBezTo>
                  <a:pt x="79599" y="250126"/>
                  <a:pt x="80456" y="265081"/>
                  <a:pt x="80170" y="276511"/>
                </a:cubicBezTo>
                <a:cubicBezTo>
                  <a:pt x="80265" y="303943"/>
                  <a:pt x="80456" y="331375"/>
                  <a:pt x="80551" y="358807"/>
                </a:cubicBezTo>
                <a:cubicBezTo>
                  <a:pt x="74455" y="358521"/>
                  <a:pt x="68454" y="358330"/>
                  <a:pt x="62358" y="358045"/>
                </a:cubicBezTo>
                <a:cubicBezTo>
                  <a:pt x="62454" y="325183"/>
                  <a:pt x="62644" y="303943"/>
                  <a:pt x="62739" y="292037"/>
                </a:cubicBezTo>
                <a:cubicBezTo>
                  <a:pt x="62835" y="275558"/>
                  <a:pt x="63120" y="251650"/>
                  <a:pt x="54453" y="223361"/>
                </a:cubicBezTo>
                <a:cubicBezTo>
                  <a:pt x="49690" y="207931"/>
                  <a:pt x="45309" y="200882"/>
                  <a:pt x="40832" y="200787"/>
                </a:cubicBezTo>
                <a:cubicBezTo>
                  <a:pt x="35403" y="200692"/>
                  <a:pt x="30354" y="210788"/>
                  <a:pt x="28640" y="214217"/>
                </a:cubicBezTo>
                <a:cubicBezTo>
                  <a:pt x="25211" y="221171"/>
                  <a:pt x="24354" y="227266"/>
                  <a:pt x="24068" y="229362"/>
                </a:cubicBezTo>
                <a:cubicBezTo>
                  <a:pt x="20734" y="254413"/>
                  <a:pt x="19591" y="248412"/>
                  <a:pt x="17972" y="266129"/>
                </a:cubicBezTo>
                <a:cubicBezTo>
                  <a:pt x="16257" y="284797"/>
                  <a:pt x="15210" y="317563"/>
                  <a:pt x="16448" y="358997"/>
                </a:cubicBezTo>
                <a:cubicBezTo>
                  <a:pt x="11114" y="358712"/>
                  <a:pt x="5875" y="358521"/>
                  <a:pt x="541" y="358235"/>
                </a:cubicBezTo>
                <a:cubicBezTo>
                  <a:pt x="-316" y="331375"/>
                  <a:pt x="-30" y="308324"/>
                  <a:pt x="541" y="290322"/>
                </a:cubicBezTo>
                <a:cubicBezTo>
                  <a:pt x="827" y="280606"/>
                  <a:pt x="3303" y="263080"/>
                  <a:pt x="8066" y="227933"/>
                </a:cubicBezTo>
                <a:cubicBezTo>
                  <a:pt x="9018" y="220789"/>
                  <a:pt x="10828" y="208597"/>
                  <a:pt x="19877" y="197453"/>
                </a:cubicBezTo>
                <a:cubicBezTo>
                  <a:pt x="23973" y="192500"/>
                  <a:pt x="28259" y="189166"/>
                  <a:pt x="31212" y="187262"/>
                </a:cubicBezTo>
                <a:cubicBezTo>
                  <a:pt x="27306" y="165830"/>
                  <a:pt x="26925" y="148018"/>
                  <a:pt x="27402" y="135350"/>
                </a:cubicBezTo>
                <a:cubicBezTo>
                  <a:pt x="28164" y="115633"/>
                  <a:pt x="31021" y="105632"/>
                  <a:pt x="33117" y="99727"/>
                </a:cubicBezTo>
                <a:cubicBezTo>
                  <a:pt x="36260" y="90773"/>
                  <a:pt x="40260" y="83725"/>
                  <a:pt x="43308" y="79057"/>
                </a:cubicBezTo>
                <a:cubicBezTo>
                  <a:pt x="41499" y="76867"/>
                  <a:pt x="39594" y="74104"/>
                  <a:pt x="38070" y="70580"/>
                </a:cubicBezTo>
                <a:cubicBezTo>
                  <a:pt x="33498" y="60103"/>
                  <a:pt x="35117" y="50197"/>
                  <a:pt x="36165" y="45910"/>
                </a:cubicBezTo>
                <a:cubicBezTo>
                  <a:pt x="36069" y="30671"/>
                  <a:pt x="36260" y="15335"/>
                  <a:pt x="36355" y="0"/>
                </a:cubicBezTo>
                <a:close/>
              </a:path>
            </a:pathLst>
          </a:custGeom>
          <a:solidFill>
            <a:srgbClr val="6CAEDF"/>
          </a:solidFill>
          <a:ln w="9525" cap="flat">
            <a:noFill/>
            <a:prstDash val="solid"/>
            <a:miter/>
          </a:ln>
        </p:spPr>
        <p:txBody>
          <a:bodyPr rtlCol="0" anchor="ctr"/>
          <a:lstStyle/>
          <a:p>
            <a:endParaRPr lang="es-PE"/>
          </a:p>
        </p:txBody>
      </p:sp>
      <p:sp>
        <p:nvSpPr>
          <p:cNvPr id="90" name="Forma libre: forma 89">
            <a:extLst>
              <a:ext uri="{FF2B5EF4-FFF2-40B4-BE49-F238E27FC236}">
                <a16:creationId xmlns:a16="http://schemas.microsoft.com/office/drawing/2014/main" id="{95B8DEE9-CBB5-4E05-BBAF-B0808992BB9F}"/>
              </a:ext>
            </a:extLst>
          </p:cNvPr>
          <p:cNvSpPr/>
          <p:nvPr/>
        </p:nvSpPr>
        <p:spPr>
          <a:xfrm>
            <a:off x="745147" y="3857434"/>
            <a:ext cx="67586" cy="176994"/>
          </a:xfrm>
          <a:custGeom>
            <a:avLst/>
            <a:gdLst>
              <a:gd name="connsiteX0" fmla="*/ 22091 w 67586"/>
              <a:gd name="connsiteY0" fmla="*/ 0 h 176994"/>
              <a:gd name="connsiteX1" fmla="*/ 39141 w 67586"/>
              <a:gd name="connsiteY1" fmla="*/ 3810 h 176994"/>
              <a:gd name="connsiteX2" fmla="*/ 42951 w 67586"/>
              <a:gd name="connsiteY2" fmla="*/ 109633 h 176994"/>
              <a:gd name="connsiteX3" fmla="*/ 67239 w 67586"/>
              <a:gd name="connsiteY3" fmla="*/ 138113 h 176994"/>
              <a:gd name="connsiteX4" fmla="*/ 49809 w 67586"/>
              <a:gd name="connsiteY4" fmla="*/ 173355 h 176994"/>
              <a:gd name="connsiteX5" fmla="*/ 20567 w 67586"/>
              <a:gd name="connsiteY5" fmla="*/ 174117 h 176994"/>
              <a:gd name="connsiteX6" fmla="*/ 88 w 67586"/>
              <a:gd name="connsiteY6" fmla="*/ 140017 h 176994"/>
              <a:gd name="connsiteX7" fmla="*/ 15995 w 67586"/>
              <a:gd name="connsiteY7" fmla="*/ 113443 h 176994"/>
              <a:gd name="connsiteX8" fmla="*/ 26949 w 67586"/>
              <a:gd name="connsiteY8" fmla="*/ 109252 h 176994"/>
              <a:gd name="connsiteX9" fmla="*/ 22091 w 67586"/>
              <a:gd name="connsiteY9" fmla="*/ 0 h 17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6" h="176994">
                <a:moveTo>
                  <a:pt x="22091" y="0"/>
                </a:moveTo>
                <a:cubicBezTo>
                  <a:pt x="27806" y="1238"/>
                  <a:pt x="33426" y="2572"/>
                  <a:pt x="39141" y="3810"/>
                </a:cubicBezTo>
                <a:cubicBezTo>
                  <a:pt x="40379" y="39052"/>
                  <a:pt x="41712" y="74295"/>
                  <a:pt x="42951" y="109633"/>
                </a:cubicBezTo>
                <a:cubicBezTo>
                  <a:pt x="55905" y="113919"/>
                  <a:pt x="65334" y="124873"/>
                  <a:pt x="67239" y="138113"/>
                </a:cubicBezTo>
                <a:cubicBezTo>
                  <a:pt x="69240" y="152114"/>
                  <a:pt x="62477" y="166688"/>
                  <a:pt x="49809" y="173355"/>
                </a:cubicBezTo>
                <a:cubicBezTo>
                  <a:pt x="35997" y="180689"/>
                  <a:pt x="22186" y="174784"/>
                  <a:pt x="20567" y="174117"/>
                </a:cubicBezTo>
                <a:cubicBezTo>
                  <a:pt x="7422" y="168212"/>
                  <a:pt x="-960" y="154210"/>
                  <a:pt x="88" y="140017"/>
                </a:cubicBezTo>
                <a:cubicBezTo>
                  <a:pt x="850" y="129159"/>
                  <a:pt x="6946" y="119063"/>
                  <a:pt x="15995" y="113443"/>
                </a:cubicBezTo>
                <a:cubicBezTo>
                  <a:pt x="20186" y="110871"/>
                  <a:pt x="24186" y="109823"/>
                  <a:pt x="26949" y="109252"/>
                </a:cubicBezTo>
                <a:cubicBezTo>
                  <a:pt x="25425" y="72771"/>
                  <a:pt x="23710" y="36385"/>
                  <a:pt x="22091" y="0"/>
                </a:cubicBezTo>
                <a:close/>
              </a:path>
            </a:pathLst>
          </a:custGeom>
          <a:solidFill>
            <a:srgbClr val="6CAEDF"/>
          </a:solidFill>
          <a:ln w="9525" cap="flat">
            <a:noFill/>
            <a:prstDash val="solid"/>
            <a:miter/>
          </a:ln>
        </p:spPr>
        <p:txBody>
          <a:bodyPr rtlCol="0" anchor="ctr"/>
          <a:lstStyle/>
          <a:p>
            <a:endParaRPr lang="es-PE"/>
          </a:p>
        </p:txBody>
      </p:sp>
      <p:sp>
        <p:nvSpPr>
          <p:cNvPr id="91" name="Forma libre: forma 90">
            <a:extLst>
              <a:ext uri="{FF2B5EF4-FFF2-40B4-BE49-F238E27FC236}">
                <a16:creationId xmlns:a16="http://schemas.microsoft.com/office/drawing/2014/main" id="{82C738A9-3A52-4244-9C52-1FCE0B4FAEA4}"/>
              </a:ext>
            </a:extLst>
          </p:cNvPr>
          <p:cNvSpPr/>
          <p:nvPr/>
        </p:nvSpPr>
        <p:spPr>
          <a:xfrm>
            <a:off x="826007" y="3874483"/>
            <a:ext cx="128587" cy="304481"/>
          </a:xfrm>
          <a:custGeom>
            <a:avLst/>
            <a:gdLst>
              <a:gd name="connsiteX0" fmla="*/ 381 w 128587"/>
              <a:gd name="connsiteY0" fmla="*/ 0 h 304481"/>
              <a:gd name="connsiteX1" fmla="*/ 0 w 128587"/>
              <a:gd name="connsiteY1" fmla="*/ 250603 h 304481"/>
              <a:gd name="connsiteX2" fmla="*/ 66389 w 128587"/>
              <a:gd name="connsiteY2" fmla="*/ 304419 h 304481"/>
              <a:gd name="connsiteX3" fmla="*/ 127825 w 128587"/>
              <a:gd name="connsiteY3" fmla="*/ 245269 h 304481"/>
              <a:gd name="connsiteX4" fmla="*/ 128588 w 128587"/>
              <a:gd name="connsiteY4" fmla="*/ 14764 h 304481"/>
              <a:gd name="connsiteX5" fmla="*/ 68294 w 128587"/>
              <a:gd name="connsiteY5" fmla="*/ 11335 h 304481"/>
              <a:gd name="connsiteX6" fmla="*/ 381 w 128587"/>
              <a:gd name="connsiteY6" fmla="*/ 0 h 30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 h="304481">
                <a:moveTo>
                  <a:pt x="381" y="0"/>
                </a:moveTo>
                <a:cubicBezTo>
                  <a:pt x="286" y="83534"/>
                  <a:pt x="95" y="167069"/>
                  <a:pt x="0" y="250603"/>
                </a:cubicBezTo>
                <a:cubicBezTo>
                  <a:pt x="5334" y="282607"/>
                  <a:pt x="34004" y="305848"/>
                  <a:pt x="66389" y="304419"/>
                </a:cubicBezTo>
                <a:cubicBezTo>
                  <a:pt x="98679" y="302990"/>
                  <a:pt x="125158" y="277559"/>
                  <a:pt x="127825" y="245269"/>
                </a:cubicBezTo>
                <a:cubicBezTo>
                  <a:pt x="128111" y="168402"/>
                  <a:pt x="128302" y="91535"/>
                  <a:pt x="128588" y="14764"/>
                </a:cubicBezTo>
                <a:cubicBezTo>
                  <a:pt x="110204" y="14669"/>
                  <a:pt x="90011" y="13716"/>
                  <a:pt x="68294" y="11335"/>
                </a:cubicBezTo>
                <a:cubicBezTo>
                  <a:pt x="43243" y="8668"/>
                  <a:pt x="20574" y="4572"/>
                  <a:pt x="381" y="0"/>
                </a:cubicBezTo>
                <a:close/>
              </a:path>
            </a:pathLst>
          </a:custGeom>
          <a:solidFill>
            <a:srgbClr val="6CAEDF"/>
          </a:solidFill>
          <a:ln w="9525" cap="flat">
            <a:noFill/>
            <a:prstDash val="solid"/>
            <a:miter/>
          </a:ln>
        </p:spPr>
        <p:txBody>
          <a:bodyPr rtlCol="0" anchor="ctr"/>
          <a:lstStyle/>
          <a:p>
            <a:endParaRPr lang="es-PE"/>
          </a:p>
        </p:txBody>
      </p:sp>
      <p:sp>
        <p:nvSpPr>
          <p:cNvPr id="92" name="Forma libre: forma 91">
            <a:extLst>
              <a:ext uri="{FF2B5EF4-FFF2-40B4-BE49-F238E27FC236}">
                <a16:creationId xmlns:a16="http://schemas.microsoft.com/office/drawing/2014/main" id="{8252FB24-34D6-428D-B5B5-7A56CD13AC15}"/>
              </a:ext>
            </a:extLst>
          </p:cNvPr>
          <p:cNvSpPr/>
          <p:nvPr/>
        </p:nvSpPr>
        <p:spPr>
          <a:xfrm>
            <a:off x="977645" y="3874102"/>
            <a:ext cx="129349" cy="304073"/>
          </a:xfrm>
          <a:custGeom>
            <a:avLst/>
            <a:gdLst>
              <a:gd name="connsiteX0" fmla="*/ 762 w 129349"/>
              <a:gd name="connsiteY0" fmla="*/ 15145 h 304073"/>
              <a:gd name="connsiteX1" fmla="*/ 0 w 129349"/>
              <a:gd name="connsiteY1" fmla="*/ 251365 h 304073"/>
              <a:gd name="connsiteX2" fmla="*/ 66389 w 129349"/>
              <a:gd name="connsiteY2" fmla="*/ 304038 h 304073"/>
              <a:gd name="connsiteX3" fmla="*/ 128588 w 129349"/>
              <a:gd name="connsiteY3" fmla="*/ 250984 h 304073"/>
              <a:gd name="connsiteX4" fmla="*/ 129350 w 129349"/>
              <a:gd name="connsiteY4" fmla="*/ 238506 h 304073"/>
              <a:gd name="connsiteX5" fmla="*/ 128588 w 129349"/>
              <a:gd name="connsiteY5" fmla="*/ 0 h 304073"/>
              <a:gd name="connsiteX6" fmla="*/ 56579 w 129349"/>
              <a:gd name="connsiteY6" fmla="*/ 12478 h 304073"/>
              <a:gd name="connsiteX7" fmla="*/ 762 w 129349"/>
              <a:gd name="connsiteY7" fmla="*/ 15145 h 30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49" h="304073">
                <a:moveTo>
                  <a:pt x="762" y="15145"/>
                </a:moveTo>
                <a:cubicBezTo>
                  <a:pt x="476" y="93916"/>
                  <a:pt x="286" y="172593"/>
                  <a:pt x="0" y="251365"/>
                </a:cubicBezTo>
                <a:cubicBezTo>
                  <a:pt x="6572" y="282797"/>
                  <a:pt x="34862" y="305086"/>
                  <a:pt x="66389" y="304038"/>
                </a:cubicBezTo>
                <a:cubicBezTo>
                  <a:pt x="96488" y="303085"/>
                  <a:pt x="122492" y="281083"/>
                  <a:pt x="128588" y="250984"/>
                </a:cubicBezTo>
                <a:cubicBezTo>
                  <a:pt x="128873" y="246793"/>
                  <a:pt x="129064" y="242602"/>
                  <a:pt x="129350" y="238506"/>
                </a:cubicBezTo>
                <a:cubicBezTo>
                  <a:pt x="129064" y="158972"/>
                  <a:pt x="128873" y="79534"/>
                  <a:pt x="128588" y="0"/>
                </a:cubicBezTo>
                <a:cubicBezTo>
                  <a:pt x="107633" y="5143"/>
                  <a:pt x="83439" y="9811"/>
                  <a:pt x="56579" y="12478"/>
                </a:cubicBezTo>
                <a:cubicBezTo>
                  <a:pt x="36481" y="14573"/>
                  <a:pt x="17812" y="15240"/>
                  <a:pt x="762" y="15145"/>
                </a:cubicBezTo>
                <a:close/>
              </a:path>
            </a:pathLst>
          </a:custGeom>
          <a:solidFill>
            <a:srgbClr val="6CAEDF"/>
          </a:solidFill>
          <a:ln w="9525" cap="flat">
            <a:noFill/>
            <a:prstDash val="solid"/>
            <a:miter/>
          </a:ln>
        </p:spPr>
        <p:txBody>
          <a:bodyPr rtlCol="0" anchor="ctr"/>
          <a:lstStyle/>
          <a:p>
            <a:endParaRPr lang="es-PE"/>
          </a:p>
        </p:txBody>
      </p:sp>
      <p:sp>
        <p:nvSpPr>
          <p:cNvPr id="93" name="Forma libre: forma 92">
            <a:extLst>
              <a:ext uri="{FF2B5EF4-FFF2-40B4-BE49-F238E27FC236}">
                <a16:creationId xmlns:a16="http://schemas.microsoft.com/office/drawing/2014/main" id="{2643BB4E-35C4-4D5B-90FD-2091FA6A95B2}"/>
              </a:ext>
            </a:extLst>
          </p:cNvPr>
          <p:cNvSpPr/>
          <p:nvPr/>
        </p:nvSpPr>
        <p:spPr>
          <a:xfrm>
            <a:off x="849724" y="2945129"/>
            <a:ext cx="233933" cy="233933"/>
          </a:xfrm>
          <a:custGeom>
            <a:avLst/>
            <a:gdLst>
              <a:gd name="connsiteX0" fmla="*/ 233934 w 233933"/>
              <a:gd name="connsiteY0" fmla="*/ 116967 h 233933"/>
              <a:gd name="connsiteX1" fmla="*/ 116967 w 233933"/>
              <a:gd name="connsiteY1" fmla="*/ 233934 h 233933"/>
              <a:gd name="connsiteX2" fmla="*/ 0 w 233933"/>
              <a:gd name="connsiteY2" fmla="*/ 116967 h 233933"/>
              <a:gd name="connsiteX3" fmla="*/ 116967 w 233933"/>
              <a:gd name="connsiteY3" fmla="*/ 0 h 233933"/>
              <a:gd name="connsiteX4" fmla="*/ 233934 w 233933"/>
              <a:gd name="connsiteY4" fmla="*/ 116967 h 23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3" h="233933">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solidFill>
            <a:srgbClr val="6CAEDF"/>
          </a:solidFill>
          <a:ln w="9525" cap="flat">
            <a:noFill/>
            <a:prstDash val="solid"/>
            <a:miter/>
          </a:ln>
        </p:spPr>
        <p:txBody>
          <a:bodyPr rtlCol="0" anchor="ctr"/>
          <a:lstStyle/>
          <a:p>
            <a:endParaRPr lang="es-PE"/>
          </a:p>
        </p:txBody>
      </p:sp>
      <p:sp>
        <p:nvSpPr>
          <p:cNvPr id="94" name="Forma libre: forma 93">
            <a:extLst>
              <a:ext uri="{FF2B5EF4-FFF2-40B4-BE49-F238E27FC236}">
                <a16:creationId xmlns:a16="http://schemas.microsoft.com/office/drawing/2014/main" id="{09E394E8-6F66-4DF4-B6A3-61DE174A490F}"/>
              </a:ext>
            </a:extLst>
          </p:cNvPr>
          <p:cNvSpPr/>
          <p:nvPr/>
        </p:nvSpPr>
        <p:spPr>
          <a:xfrm>
            <a:off x="1329975" y="3401091"/>
            <a:ext cx="186499" cy="186499"/>
          </a:xfrm>
          <a:custGeom>
            <a:avLst/>
            <a:gdLst>
              <a:gd name="connsiteX0" fmla="*/ 186499 w 186499"/>
              <a:gd name="connsiteY0" fmla="*/ 93250 h 186499"/>
              <a:gd name="connsiteX1" fmla="*/ 93250 w 186499"/>
              <a:gd name="connsiteY1" fmla="*/ 186499 h 186499"/>
              <a:gd name="connsiteX2" fmla="*/ 0 w 186499"/>
              <a:gd name="connsiteY2" fmla="*/ 93250 h 186499"/>
              <a:gd name="connsiteX3" fmla="*/ 93250 w 186499"/>
              <a:gd name="connsiteY3" fmla="*/ 0 h 186499"/>
              <a:gd name="connsiteX4" fmla="*/ 186499 w 186499"/>
              <a:gd name="connsiteY4" fmla="*/ 93250 h 18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99" h="186499">
                <a:moveTo>
                  <a:pt x="186499" y="93250"/>
                </a:moveTo>
                <a:cubicBezTo>
                  <a:pt x="186499" y="144750"/>
                  <a:pt x="144750" y="186499"/>
                  <a:pt x="93250" y="186499"/>
                </a:cubicBezTo>
                <a:cubicBezTo>
                  <a:pt x="41749" y="186499"/>
                  <a:pt x="0" y="144750"/>
                  <a:pt x="0" y="93250"/>
                </a:cubicBezTo>
                <a:cubicBezTo>
                  <a:pt x="0" y="41749"/>
                  <a:pt x="41749" y="0"/>
                  <a:pt x="93250" y="0"/>
                </a:cubicBezTo>
                <a:cubicBezTo>
                  <a:pt x="144750" y="0"/>
                  <a:pt x="186499" y="41749"/>
                  <a:pt x="186499" y="93250"/>
                </a:cubicBezTo>
                <a:close/>
              </a:path>
            </a:pathLst>
          </a:custGeom>
          <a:solidFill>
            <a:srgbClr val="6CAEDF"/>
          </a:solidFill>
          <a:ln w="9525" cap="flat">
            <a:noFill/>
            <a:prstDash val="solid"/>
            <a:miter/>
          </a:ln>
        </p:spPr>
        <p:txBody>
          <a:bodyPr rtlCol="0" anchor="ctr"/>
          <a:lstStyle/>
          <a:p>
            <a:endParaRPr lang="es-PE"/>
          </a:p>
        </p:txBody>
      </p:sp>
      <p:sp>
        <p:nvSpPr>
          <p:cNvPr id="95" name="Forma libre: forma 94">
            <a:extLst>
              <a:ext uri="{FF2B5EF4-FFF2-40B4-BE49-F238E27FC236}">
                <a16:creationId xmlns:a16="http://schemas.microsoft.com/office/drawing/2014/main" id="{D03F03FC-5C7A-498E-86BF-7DE879620F84}"/>
              </a:ext>
            </a:extLst>
          </p:cNvPr>
          <p:cNvSpPr/>
          <p:nvPr/>
        </p:nvSpPr>
        <p:spPr>
          <a:xfrm>
            <a:off x="1734406" y="3441762"/>
            <a:ext cx="168973" cy="168973"/>
          </a:xfrm>
          <a:custGeom>
            <a:avLst/>
            <a:gdLst>
              <a:gd name="connsiteX0" fmla="*/ 168974 w 168973"/>
              <a:gd name="connsiteY0" fmla="*/ 84487 h 168973"/>
              <a:gd name="connsiteX1" fmla="*/ 84487 w 168973"/>
              <a:gd name="connsiteY1" fmla="*/ 168973 h 168973"/>
              <a:gd name="connsiteX2" fmla="*/ 0 w 168973"/>
              <a:gd name="connsiteY2" fmla="*/ 84487 h 168973"/>
              <a:gd name="connsiteX3" fmla="*/ 84487 w 168973"/>
              <a:gd name="connsiteY3" fmla="*/ 0 h 168973"/>
              <a:gd name="connsiteX4" fmla="*/ 168974 w 168973"/>
              <a:gd name="connsiteY4" fmla="*/ 84487 h 16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3" h="168973">
                <a:moveTo>
                  <a:pt x="168974" y="84487"/>
                </a:moveTo>
                <a:cubicBezTo>
                  <a:pt x="168974" y="131147"/>
                  <a:pt x="131147" y="168973"/>
                  <a:pt x="84487" y="168973"/>
                </a:cubicBezTo>
                <a:cubicBezTo>
                  <a:pt x="37826" y="168973"/>
                  <a:pt x="0" y="131147"/>
                  <a:pt x="0" y="84487"/>
                </a:cubicBezTo>
                <a:cubicBezTo>
                  <a:pt x="0" y="37826"/>
                  <a:pt x="37826" y="0"/>
                  <a:pt x="84487" y="0"/>
                </a:cubicBezTo>
                <a:cubicBezTo>
                  <a:pt x="131148" y="0"/>
                  <a:pt x="168974" y="37826"/>
                  <a:pt x="168974" y="84487"/>
                </a:cubicBezTo>
                <a:close/>
              </a:path>
            </a:pathLst>
          </a:custGeom>
          <a:solidFill>
            <a:srgbClr val="6CAEDF"/>
          </a:solidFill>
          <a:ln w="9525" cap="flat">
            <a:noFill/>
            <a:prstDash val="solid"/>
            <a:miter/>
          </a:ln>
        </p:spPr>
        <p:txBody>
          <a:bodyPr rtlCol="0" anchor="ctr"/>
          <a:lstStyle/>
          <a:p>
            <a:endParaRPr lang="es-PE"/>
          </a:p>
        </p:txBody>
      </p:sp>
      <p:sp>
        <p:nvSpPr>
          <p:cNvPr id="96" name="Forma libre: forma 95">
            <a:extLst>
              <a:ext uri="{FF2B5EF4-FFF2-40B4-BE49-F238E27FC236}">
                <a16:creationId xmlns:a16="http://schemas.microsoft.com/office/drawing/2014/main" id="{C0807824-00D5-4700-A688-589853E13B72}"/>
              </a:ext>
            </a:extLst>
          </p:cNvPr>
          <p:cNvSpPr/>
          <p:nvPr/>
        </p:nvSpPr>
        <p:spPr>
          <a:xfrm>
            <a:off x="1251788" y="3605116"/>
            <a:ext cx="342505" cy="321750"/>
          </a:xfrm>
          <a:custGeom>
            <a:avLst/>
            <a:gdLst>
              <a:gd name="connsiteX0" fmla="*/ 158101 w 342505"/>
              <a:gd name="connsiteY0" fmla="*/ 2381 h 321750"/>
              <a:gd name="connsiteX1" fmla="*/ 99713 w 342505"/>
              <a:gd name="connsiteY1" fmla="*/ 2381 h 321750"/>
              <a:gd name="connsiteX2" fmla="*/ 42087 w 342505"/>
              <a:gd name="connsiteY2" fmla="*/ 59246 h 321750"/>
              <a:gd name="connsiteX3" fmla="*/ 8749 w 342505"/>
              <a:gd name="connsiteY3" fmla="*/ 160877 h 321750"/>
              <a:gd name="connsiteX4" fmla="*/ 1129 w 342505"/>
              <a:gd name="connsiteY4" fmla="*/ 304991 h 321750"/>
              <a:gd name="connsiteX5" fmla="*/ 30657 w 342505"/>
              <a:gd name="connsiteY5" fmla="*/ 321659 h 321750"/>
              <a:gd name="connsiteX6" fmla="*/ 57993 w 342505"/>
              <a:gd name="connsiteY6" fmla="*/ 298895 h 321750"/>
              <a:gd name="connsiteX7" fmla="*/ 61041 w 342505"/>
              <a:gd name="connsiteY7" fmla="*/ 197263 h 321750"/>
              <a:gd name="connsiteX8" fmla="*/ 79234 w 342505"/>
              <a:gd name="connsiteY8" fmla="*/ 115348 h 321750"/>
              <a:gd name="connsiteX9" fmla="*/ 79996 w 342505"/>
              <a:gd name="connsiteY9" fmla="*/ 249555 h 321750"/>
              <a:gd name="connsiteX10" fmla="*/ 264305 w 342505"/>
              <a:gd name="connsiteY10" fmla="*/ 248031 h 321750"/>
              <a:gd name="connsiteX11" fmla="*/ 262781 w 342505"/>
              <a:gd name="connsiteY11" fmla="*/ 113824 h 321750"/>
              <a:gd name="connsiteX12" fmla="*/ 280974 w 342505"/>
              <a:gd name="connsiteY12" fmla="*/ 205550 h 321750"/>
              <a:gd name="connsiteX13" fmla="*/ 284784 w 342505"/>
              <a:gd name="connsiteY13" fmla="*/ 299561 h 321750"/>
              <a:gd name="connsiteX14" fmla="*/ 313644 w 342505"/>
              <a:gd name="connsiteY14" fmla="*/ 320040 h 321750"/>
              <a:gd name="connsiteX15" fmla="*/ 342505 w 342505"/>
              <a:gd name="connsiteY15" fmla="*/ 299561 h 321750"/>
              <a:gd name="connsiteX16" fmla="*/ 333361 w 342505"/>
              <a:gd name="connsiteY16" fmla="*/ 160782 h 321750"/>
              <a:gd name="connsiteX17" fmla="*/ 307548 w 342505"/>
              <a:gd name="connsiteY17" fmla="*/ 63722 h 321750"/>
              <a:gd name="connsiteX18" fmla="*/ 243064 w 342505"/>
              <a:gd name="connsiteY18" fmla="*/ 0 h 321750"/>
              <a:gd name="connsiteX19" fmla="*/ 158101 w 342505"/>
              <a:gd name="connsiteY19" fmla="*/ 2381 h 3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505" h="321750">
                <a:moveTo>
                  <a:pt x="158101" y="2381"/>
                </a:moveTo>
                <a:cubicBezTo>
                  <a:pt x="138670" y="2381"/>
                  <a:pt x="119144" y="2381"/>
                  <a:pt x="99713" y="2381"/>
                </a:cubicBezTo>
                <a:cubicBezTo>
                  <a:pt x="83997" y="12668"/>
                  <a:pt x="60946" y="30575"/>
                  <a:pt x="42087" y="59246"/>
                </a:cubicBezTo>
                <a:cubicBezTo>
                  <a:pt x="34848" y="70199"/>
                  <a:pt x="19798" y="95631"/>
                  <a:pt x="8749" y="160877"/>
                </a:cubicBezTo>
                <a:cubicBezTo>
                  <a:pt x="2939" y="195167"/>
                  <a:pt x="-2395" y="244507"/>
                  <a:pt x="1129" y="304991"/>
                </a:cubicBezTo>
                <a:cubicBezTo>
                  <a:pt x="6844" y="316040"/>
                  <a:pt x="18560" y="322612"/>
                  <a:pt x="30657" y="321659"/>
                </a:cubicBezTo>
                <a:cubicBezTo>
                  <a:pt x="43515" y="320707"/>
                  <a:pt x="54564" y="311563"/>
                  <a:pt x="57993" y="298895"/>
                </a:cubicBezTo>
                <a:cubicBezTo>
                  <a:pt x="55898" y="270986"/>
                  <a:pt x="55803" y="236411"/>
                  <a:pt x="61041" y="197263"/>
                </a:cubicBezTo>
                <a:cubicBezTo>
                  <a:pt x="65232" y="165735"/>
                  <a:pt x="72090" y="138208"/>
                  <a:pt x="79234" y="115348"/>
                </a:cubicBezTo>
                <a:cubicBezTo>
                  <a:pt x="79520" y="160115"/>
                  <a:pt x="79710" y="204788"/>
                  <a:pt x="79996" y="249555"/>
                </a:cubicBezTo>
                <a:cubicBezTo>
                  <a:pt x="141432" y="249079"/>
                  <a:pt x="202869" y="248507"/>
                  <a:pt x="264305" y="248031"/>
                </a:cubicBezTo>
                <a:cubicBezTo>
                  <a:pt x="263829" y="203263"/>
                  <a:pt x="263257" y="158591"/>
                  <a:pt x="262781" y="113824"/>
                </a:cubicBezTo>
                <a:cubicBezTo>
                  <a:pt x="270020" y="139732"/>
                  <a:pt x="276783" y="170593"/>
                  <a:pt x="280974" y="205550"/>
                </a:cubicBezTo>
                <a:cubicBezTo>
                  <a:pt x="285165" y="240792"/>
                  <a:pt x="285831" y="272510"/>
                  <a:pt x="284784" y="299561"/>
                </a:cubicBezTo>
                <a:cubicBezTo>
                  <a:pt x="289070" y="311753"/>
                  <a:pt x="300690" y="320040"/>
                  <a:pt x="313644" y="320040"/>
                </a:cubicBezTo>
                <a:cubicBezTo>
                  <a:pt x="326598" y="320040"/>
                  <a:pt x="338219" y="311753"/>
                  <a:pt x="342505" y="299561"/>
                </a:cubicBezTo>
                <a:cubicBezTo>
                  <a:pt x="342410" y="242411"/>
                  <a:pt x="337933" y="195167"/>
                  <a:pt x="333361" y="160782"/>
                </a:cubicBezTo>
                <a:cubicBezTo>
                  <a:pt x="325646" y="102013"/>
                  <a:pt x="317931" y="81439"/>
                  <a:pt x="307548" y="63722"/>
                </a:cubicBezTo>
                <a:cubicBezTo>
                  <a:pt x="288022" y="30480"/>
                  <a:pt x="260971" y="10763"/>
                  <a:pt x="243064" y="0"/>
                </a:cubicBezTo>
                <a:cubicBezTo>
                  <a:pt x="214775" y="857"/>
                  <a:pt x="186486" y="1619"/>
                  <a:pt x="158101" y="2381"/>
                </a:cubicBezTo>
                <a:close/>
              </a:path>
            </a:pathLst>
          </a:custGeom>
          <a:solidFill>
            <a:srgbClr val="6CAEDF"/>
          </a:solidFill>
          <a:ln w="9525" cap="flat">
            <a:noFill/>
            <a:prstDash val="solid"/>
            <a:miter/>
          </a:ln>
        </p:spPr>
        <p:txBody>
          <a:bodyPr rtlCol="0" anchor="ctr"/>
          <a:lstStyle/>
          <a:p>
            <a:endParaRPr lang="es-PE"/>
          </a:p>
        </p:txBody>
      </p:sp>
      <p:sp>
        <p:nvSpPr>
          <p:cNvPr id="97" name="Forma libre: forma 96">
            <a:extLst>
              <a:ext uri="{FF2B5EF4-FFF2-40B4-BE49-F238E27FC236}">
                <a16:creationId xmlns:a16="http://schemas.microsoft.com/office/drawing/2014/main" id="{976D5725-6067-4A9F-BB56-F945410D38EF}"/>
              </a:ext>
            </a:extLst>
          </p:cNvPr>
          <p:cNvSpPr/>
          <p:nvPr/>
        </p:nvSpPr>
        <p:spPr>
          <a:xfrm>
            <a:off x="1330261" y="3862863"/>
            <a:ext cx="185070" cy="314986"/>
          </a:xfrm>
          <a:custGeom>
            <a:avLst/>
            <a:gdLst>
              <a:gd name="connsiteX0" fmla="*/ 0 w 185070"/>
              <a:gd name="connsiteY0" fmla="*/ 191 h 314986"/>
              <a:gd name="connsiteX1" fmla="*/ 1524 w 185070"/>
              <a:gd name="connsiteY1" fmla="*/ 285274 h 314986"/>
              <a:gd name="connsiteX2" fmla="*/ 39433 w 185070"/>
              <a:gd name="connsiteY2" fmla="*/ 314801 h 314986"/>
              <a:gd name="connsiteX3" fmla="*/ 85725 w 185070"/>
              <a:gd name="connsiteY3" fmla="*/ 285941 h 314986"/>
              <a:gd name="connsiteX4" fmla="*/ 84963 w 185070"/>
              <a:gd name="connsiteY4" fmla="*/ 94869 h 314986"/>
              <a:gd name="connsiteX5" fmla="*/ 103156 w 185070"/>
              <a:gd name="connsiteY5" fmla="*/ 96393 h 314986"/>
              <a:gd name="connsiteX6" fmla="*/ 100870 w 185070"/>
              <a:gd name="connsiteY6" fmla="*/ 284417 h 314986"/>
              <a:gd name="connsiteX7" fmla="*/ 143351 w 185070"/>
              <a:gd name="connsiteY7" fmla="*/ 314706 h 314986"/>
              <a:gd name="connsiteX8" fmla="*/ 184309 w 185070"/>
              <a:gd name="connsiteY8" fmla="*/ 283655 h 314986"/>
              <a:gd name="connsiteX9" fmla="*/ 185071 w 185070"/>
              <a:gd name="connsiteY9" fmla="*/ 0 h 314986"/>
              <a:gd name="connsiteX10" fmla="*/ 0 w 185070"/>
              <a:gd name="connsiteY10" fmla="*/ 191 h 3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070" h="314986">
                <a:moveTo>
                  <a:pt x="0" y="191"/>
                </a:moveTo>
                <a:cubicBezTo>
                  <a:pt x="476" y="95250"/>
                  <a:pt x="1048" y="190310"/>
                  <a:pt x="1524" y="285274"/>
                </a:cubicBezTo>
                <a:cubicBezTo>
                  <a:pt x="7810" y="301752"/>
                  <a:pt x="22574" y="313277"/>
                  <a:pt x="39433" y="314801"/>
                </a:cubicBezTo>
                <a:cubicBezTo>
                  <a:pt x="58864" y="316611"/>
                  <a:pt x="77914" y="304991"/>
                  <a:pt x="85725" y="285941"/>
                </a:cubicBezTo>
                <a:cubicBezTo>
                  <a:pt x="85439" y="222218"/>
                  <a:pt x="85249" y="158496"/>
                  <a:pt x="84963" y="94869"/>
                </a:cubicBezTo>
                <a:cubicBezTo>
                  <a:pt x="91059" y="95345"/>
                  <a:pt x="97060" y="95917"/>
                  <a:pt x="103156" y="96393"/>
                </a:cubicBezTo>
                <a:cubicBezTo>
                  <a:pt x="102394" y="159068"/>
                  <a:pt x="101632" y="221742"/>
                  <a:pt x="100870" y="284417"/>
                </a:cubicBezTo>
                <a:cubicBezTo>
                  <a:pt x="106870" y="302800"/>
                  <a:pt x="124206" y="315087"/>
                  <a:pt x="143351" y="314706"/>
                </a:cubicBezTo>
                <a:cubicBezTo>
                  <a:pt x="162211" y="314325"/>
                  <a:pt x="178784" y="301752"/>
                  <a:pt x="184309" y="283655"/>
                </a:cubicBezTo>
                <a:cubicBezTo>
                  <a:pt x="184594" y="189071"/>
                  <a:pt x="184785" y="94583"/>
                  <a:pt x="185071" y="0"/>
                </a:cubicBezTo>
                <a:cubicBezTo>
                  <a:pt x="123444" y="191"/>
                  <a:pt x="61722" y="191"/>
                  <a:pt x="0" y="191"/>
                </a:cubicBezTo>
                <a:close/>
              </a:path>
            </a:pathLst>
          </a:custGeom>
          <a:solidFill>
            <a:srgbClr val="6CAEDF"/>
          </a:solidFill>
          <a:ln w="9525" cap="flat">
            <a:noFill/>
            <a:prstDash val="solid"/>
            <a:miter/>
          </a:ln>
        </p:spPr>
        <p:txBody>
          <a:bodyPr rtlCol="0" anchor="ctr"/>
          <a:lstStyle/>
          <a:p>
            <a:endParaRPr lang="es-PE"/>
          </a:p>
        </p:txBody>
      </p:sp>
      <p:sp>
        <p:nvSpPr>
          <p:cNvPr id="98" name="Forma libre: forma 97">
            <a:extLst>
              <a:ext uri="{FF2B5EF4-FFF2-40B4-BE49-F238E27FC236}">
                <a16:creationId xmlns:a16="http://schemas.microsoft.com/office/drawing/2014/main" id="{37B836EB-8E46-4AE0-88FD-961F1841B416}"/>
              </a:ext>
            </a:extLst>
          </p:cNvPr>
          <p:cNvSpPr/>
          <p:nvPr/>
        </p:nvSpPr>
        <p:spPr>
          <a:xfrm>
            <a:off x="1635632" y="3620668"/>
            <a:ext cx="369093" cy="354294"/>
          </a:xfrm>
          <a:custGeom>
            <a:avLst/>
            <a:gdLst>
              <a:gd name="connsiteX0" fmla="*/ 176975 w 369093"/>
              <a:gd name="connsiteY0" fmla="*/ 260 h 354294"/>
              <a:gd name="connsiteX1" fmla="*/ 118300 w 369093"/>
              <a:gd name="connsiteY1" fmla="*/ 11404 h 354294"/>
              <a:gd name="connsiteX2" fmla="*/ 50578 w 369093"/>
              <a:gd name="connsiteY2" fmla="*/ 73126 h 354294"/>
              <a:gd name="connsiteX3" fmla="*/ 6096 w 369093"/>
              <a:gd name="connsiteY3" fmla="*/ 206571 h 354294"/>
              <a:gd name="connsiteX4" fmla="*/ 0 w 369093"/>
              <a:gd name="connsiteY4" fmla="*/ 248005 h 354294"/>
              <a:gd name="connsiteX5" fmla="*/ 18193 w 369093"/>
              <a:gd name="connsiteY5" fmla="*/ 273246 h 354294"/>
              <a:gd name="connsiteX6" fmla="*/ 49530 w 369093"/>
              <a:gd name="connsiteY6" fmla="*/ 258101 h 354294"/>
              <a:gd name="connsiteX7" fmla="*/ 58674 w 369093"/>
              <a:gd name="connsiteY7" fmla="*/ 197427 h 354294"/>
              <a:gd name="connsiteX8" fmla="*/ 84963 w 369093"/>
              <a:gd name="connsiteY8" fmla="*/ 119608 h 354294"/>
              <a:gd name="connsiteX9" fmla="*/ 71818 w 369093"/>
              <a:gd name="connsiteY9" fmla="*/ 211619 h 354294"/>
              <a:gd name="connsiteX10" fmla="*/ 63722 w 369093"/>
              <a:gd name="connsiteY10" fmla="*/ 276294 h 354294"/>
              <a:gd name="connsiteX11" fmla="*/ 63722 w 369093"/>
              <a:gd name="connsiteY11" fmla="*/ 324872 h 354294"/>
              <a:gd name="connsiteX12" fmla="*/ 99155 w 369093"/>
              <a:gd name="connsiteY12" fmla="*/ 344493 h 354294"/>
              <a:gd name="connsiteX13" fmla="*/ 106299 w 369093"/>
              <a:gd name="connsiteY13" fmla="*/ 346874 h 354294"/>
              <a:gd name="connsiteX14" fmla="*/ 183071 w 369093"/>
              <a:gd name="connsiteY14" fmla="*/ 354113 h 354294"/>
              <a:gd name="connsiteX15" fmla="*/ 260890 w 369093"/>
              <a:gd name="connsiteY15" fmla="*/ 348017 h 354294"/>
              <a:gd name="connsiteX16" fmla="*/ 306419 w 369093"/>
              <a:gd name="connsiteY16" fmla="*/ 324776 h 354294"/>
              <a:gd name="connsiteX17" fmla="*/ 301371 w 369093"/>
              <a:gd name="connsiteY17" fmla="*/ 235813 h 354294"/>
              <a:gd name="connsiteX18" fmla="*/ 282130 w 369093"/>
              <a:gd name="connsiteY18" fmla="*/ 116465 h 354294"/>
              <a:gd name="connsiteX19" fmla="*/ 308420 w 369093"/>
              <a:gd name="connsiteY19" fmla="*/ 187235 h 354294"/>
              <a:gd name="connsiteX20" fmla="*/ 315468 w 369093"/>
              <a:gd name="connsiteY20" fmla="*/ 246862 h 354294"/>
              <a:gd name="connsiteX21" fmla="*/ 336709 w 369093"/>
              <a:gd name="connsiteY21" fmla="*/ 272103 h 354294"/>
              <a:gd name="connsiteX22" fmla="*/ 369094 w 369093"/>
              <a:gd name="connsiteY22" fmla="*/ 255910 h 354294"/>
              <a:gd name="connsiteX23" fmla="*/ 368046 w 369093"/>
              <a:gd name="connsiteY23" fmla="*/ 222573 h 354294"/>
              <a:gd name="connsiteX24" fmla="*/ 354616 w 369093"/>
              <a:gd name="connsiteY24" fmla="*/ 160946 h 354294"/>
              <a:gd name="connsiteX25" fmla="*/ 335661 w 369093"/>
              <a:gd name="connsiteY25" fmla="*/ 100177 h 354294"/>
              <a:gd name="connsiteX26" fmla="*/ 276987 w 369093"/>
              <a:gd name="connsiteY26" fmla="*/ 23310 h 354294"/>
              <a:gd name="connsiteX27" fmla="*/ 176975 w 369093"/>
              <a:gd name="connsiteY27" fmla="*/ 260 h 35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9093" h="354294">
                <a:moveTo>
                  <a:pt x="176975" y="260"/>
                </a:moveTo>
                <a:cubicBezTo>
                  <a:pt x="161830" y="736"/>
                  <a:pt x="141637" y="1307"/>
                  <a:pt x="118300" y="11404"/>
                </a:cubicBezTo>
                <a:cubicBezTo>
                  <a:pt x="82296" y="26930"/>
                  <a:pt x="63055" y="54647"/>
                  <a:pt x="50578" y="73126"/>
                </a:cubicBezTo>
                <a:cubicBezTo>
                  <a:pt x="22955" y="113988"/>
                  <a:pt x="15335" y="155708"/>
                  <a:pt x="6096" y="206571"/>
                </a:cubicBezTo>
                <a:cubicBezTo>
                  <a:pt x="2953" y="223907"/>
                  <a:pt x="1143" y="238289"/>
                  <a:pt x="0" y="248005"/>
                </a:cubicBezTo>
                <a:cubicBezTo>
                  <a:pt x="0" y="259816"/>
                  <a:pt x="7525" y="270103"/>
                  <a:pt x="18193" y="273246"/>
                </a:cubicBezTo>
                <a:cubicBezTo>
                  <a:pt x="30289" y="276866"/>
                  <a:pt x="44101" y="270579"/>
                  <a:pt x="49530" y="258101"/>
                </a:cubicBezTo>
                <a:cubicBezTo>
                  <a:pt x="50863" y="240194"/>
                  <a:pt x="53530" y="219716"/>
                  <a:pt x="58674" y="197427"/>
                </a:cubicBezTo>
                <a:cubicBezTo>
                  <a:pt x="65722" y="166566"/>
                  <a:pt x="75438" y="140468"/>
                  <a:pt x="84963" y="119608"/>
                </a:cubicBezTo>
                <a:cubicBezTo>
                  <a:pt x="80200" y="158565"/>
                  <a:pt x="75438" y="189712"/>
                  <a:pt x="71818" y="211619"/>
                </a:cubicBezTo>
                <a:cubicBezTo>
                  <a:pt x="68389" y="232193"/>
                  <a:pt x="65151" y="250291"/>
                  <a:pt x="63722" y="276294"/>
                </a:cubicBezTo>
                <a:cubicBezTo>
                  <a:pt x="62579" y="296487"/>
                  <a:pt x="63055" y="313251"/>
                  <a:pt x="63722" y="324872"/>
                </a:cubicBezTo>
                <a:cubicBezTo>
                  <a:pt x="71533" y="330968"/>
                  <a:pt x="83344" y="338778"/>
                  <a:pt x="99155" y="344493"/>
                </a:cubicBezTo>
                <a:cubicBezTo>
                  <a:pt x="99155" y="344493"/>
                  <a:pt x="102584" y="345731"/>
                  <a:pt x="106299" y="346874"/>
                </a:cubicBezTo>
                <a:cubicBezTo>
                  <a:pt x="134303" y="355352"/>
                  <a:pt x="176308" y="354399"/>
                  <a:pt x="183071" y="354113"/>
                </a:cubicBezTo>
                <a:cubicBezTo>
                  <a:pt x="226219" y="352875"/>
                  <a:pt x="247841" y="352208"/>
                  <a:pt x="260890" y="348017"/>
                </a:cubicBezTo>
                <a:cubicBezTo>
                  <a:pt x="281368" y="341540"/>
                  <a:pt x="296704" y="331920"/>
                  <a:pt x="306419" y="324776"/>
                </a:cubicBezTo>
                <a:cubicBezTo>
                  <a:pt x="306038" y="297154"/>
                  <a:pt x="304514" y="267341"/>
                  <a:pt x="301371" y="235813"/>
                </a:cubicBezTo>
                <a:cubicBezTo>
                  <a:pt x="296989" y="191998"/>
                  <a:pt x="290036" y="152088"/>
                  <a:pt x="282130" y="116465"/>
                </a:cubicBezTo>
                <a:cubicBezTo>
                  <a:pt x="291370" y="133800"/>
                  <a:pt x="301657" y="157613"/>
                  <a:pt x="308420" y="187235"/>
                </a:cubicBezTo>
                <a:cubicBezTo>
                  <a:pt x="313563" y="210000"/>
                  <a:pt x="315278" y="230384"/>
                  <a:pt x="315468" y="246862"/>
                </a:cubicBezTo>
                <a:cubicBezTo>
                  <a:pt x="316516" y="259149"/>
                  <a:pt x="325184" y="269341"/>
                  <a:pt x="336709" y="272103"/>
                </a:cubicBezTo>
                <a:cubicBezTo>
                  <a:pt x="349567" y="275246"/>
                  <a:pt x="363284" y="268484"/>
                  <a:pt x="369094" y="255910"/>
                </a:cubicBezTo>
                <a:cubicBezTo>
                  <a:pt x="368713" y="244766"/>
                  <a:pt x="368427" y="233622"/>
                  <a:pt x="368046" y="222573"/>
                </a:cubicBezTo>
                <a:cubicBezTo>
                  <a:pt x="365379" y="207238"/>
                  <a:pt x="361188" y="185997"/>
                  <a:pt x="354616" y="160946"/>
                </a:cubicBezTo>
                <a:cubicBezTo>
                  <a:pt x="347091" y="132181"/>
                  <a:pt x="343186" y="117131"/>
                  <a:pt x="335661" y="100177"/>
                </a:cubicBezTo>
                <a:cubicBezTo>
                  <a:pt x="326517" y="79603"/>
                  <a:pt x="311658" y="46360"/>
                  <a:pt x="276987" y="23310"/>
                </a:cubicBezTo>
                <a:cubicBezTo>
                  <a:pt x="239173" y="-1645"/>
                  <a:pt x="198977" y="-407"/>
                  <a:pt x="176975" y="260"/>
                </a:cubicBezTo>
                <a:close/>
              </a:path>
            </a:pathLst>
          </a:custGeom>
          <a:solidFill>
            <a:srgbClr val="6CAEDF"/>
          </a:solidFill>
          <a:ln w="9525" cap="flat">
            <a:noFill/>
            <a:prstDash val="solid"/>
            <a:miter/>
          </a:ln>
        </p:spPr>
        <p:txBody>
          <a:bodyPr rtlCol="0" anchor="ctr"/>
          <a:lstStyle/>
          <a:p>
            <a:endParaRPr lang="es-PE"/>
          </a:p>
        </p:txBody>
      </p:sp>
      <p:sp>
        <p:nvSpPr>
          <p:cNvPr id="99" name="Forma libre: forma 98">
            <a:extLst>
              <a:ext uri="{FF2B5EF4-FFF2-40B4-BE49-F238E27FC236}">
                <a16:creationId xmlns:a16="http://schemas.microsoft.com/office/drawing/2014/main" id="{156C5A35-8DF7-4F18-BC0A-4C17C948774C}"/>
              </a:ext>
            </a:extLst>
          </p:cNvPr>
          <p:cNvSpPr/>
          <p:nvPr/>
        </p:nvSpPr>
        <p:spPr>
          <a:xfrm>
            <a:off x="1740788" y="3979830"/>
            <a:ext cx="69818" cy="198232"/>
          </a:xfrm>
          <a:custGeom>
            <a:avLst/>
            <a:gdLst>
              <a:gd name="connsiteX0" fmla="*/ 0 w 69818"/>
              <a:gd name="connsiteY0" fmla="*/ 0 h 198232"/>
              <a:gd name="connsiteX1" fmla="*/ 0 w 69818"/>
              <a:gd name="connsiteY1" fmla="*/ 173927 h 198232"/>
              <a:gd name="connsiteX2" fmla="*/ 33338 w 69818"/>
              <a:gd name="connsiteY2" fmla="*/ 198216 h 198232"/>
              <a:gd name="connsiteX3" fmla="*/ 68771 w 69818"/>
              <a:gd name="connsiteY3" fmla="*/ 173927 h 198232"/>
              <a:gd name="connsiteX4" fmla="*/ 69818 w 69818"/>
              <a:gd name="connsiteY4" fmla="*/ 4096 h 198232"/>
              <a:gd name="connsiteX5" fmla="*/ 33433 w 69818"/>
              <a:gd name="connsiteY5" fmla="*/ 3048 h 198232"/>
              <a:gd name="connsiteX6" fmla="*/ 0 w 69818"/>
              <a:gd name="connsiteY6" fmla="*/ 0 h 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18" h="198232">
                <a:moveTo>
                  <a:pt x="0" y="0"/>
                </a:moveTo>
                <a:cubicBezTo>
                  <a:pt x="0" y="58008"/>
                  <a:pt x="0" y="115919"/>
                  <a:pt x="0" y="173927"/>
                </a:cubicBezTo>
                <a:cubicBezTo>
                  <a:pt x="5144" y="188119"/>
                  <a:pt x="18479" y="197739"/>
                  <a:pt x="33338" y="198216"/>
                </a:cubicBezTo>
                <a:cubicBezTo>
                  <a:pt x="48958" y="198692"/>
                  <a:pt x="63341" y="188881"/>
                  <a:pt x="68771" y="173927"/>
                </a:cubicBezTo>
                <a:cubicBezTo>
                  <a:pt x="69152" y="117348"/>
                  <a:pt x="69437" y="60674"/>
                  <a:pt x="69818" y="4096"/>
                </a:cubicBezTo>
                <a:cubicBezTo>
                  <a:pt x="58388" y="4191"/>
                  <a:pt x="46196" y="3905"/>
                  <a:pt x="33433" y="3048"/>
                </a:cubicBezTo>
                <a:cubicBezTo>
                  <a:pt x="21717" y="2381"/>
                  <a:pt x="10573" y="1334"/>
                  <a:pt x="0" y="0"/>
                </a:cubicBezTo>
                <a:close/>
              </a:path>
            </a:pathLst>
          </a:custGeom>
          <a:solidFill>
            <a:srgbClr val="6CAEDF"/>
          </a:solidFill>
          <a:ln w="9525" cap="flat">
            <a:noFill/>
            <a:prstDash val="solid"/>
            <a:miter/>
          </a:ln>
        </p:spPr>
        <p:txBody>
          <a:bodyPr rtlCol="0" anchor="ctr"/>
          <a:lstStyle/>
          <a:p>
            <a:endParaRPr lang="es-PE"/>
          </a:p>
        </p:txBody>
      </p:sp>
      <p:sp>
        <p:nvSpPr>
          <p:cNvPr id="100" name="Forma libre: forma 99">
            <a:extLst>
              <a:ext uri="{FF2B5EF4-FFF2-40B4-BE49-F238E27FC236}">
                <a16:creationId xmlns:a16="http://schemas.microsoft.com/office/drawing/2014/main" id="{8CD021CF-CAFE-43BE-B2D4-3EA7CD991EE0}"/>
              </a:ext>
            </a:extLst>
          </p:cNvPr>
          <p:cNvSpPr/>
          <p:nvPr/>
        </p:nvSpPr>
        <p:spPr>
          <a:xfrm>
            <a:off x="1830799" y="3974686"/>
            <a:ext cx="71723" cy="204820"/>
          </a:xfrm>
          <a:custGeom>
            <a:avLst/>
            <a:gdLst>
              <a:gd name="connsiteX0" fmla="*/ 0 w 71723"/>
              <a:gd name="connsiteY0" fmla="*/ 10192 h 204820"/>
              <a:gd name="connsiteX1" fmla="*/ 33338 w 71723"/>
              <a:gd name="connsiteY1" fmla="*/ 9144 h 204820"/>
              <a:gd name="connsiteX2" fmla="*/ 71723 w 71723"/>
              <a:gd name="connsiteY2" fmla="*/ 0 h 204820"/>
              <a:gd name="connsiteX3" fmla="*/ 68675 w 71723"/>
              <a:gd name="connsiteY3" fmla="*/ 170879 h 204820"/>
              <a:gd name="connsiteX4" fmla="*/ 44386 w 71723"/>
              <a:gd name="connsiteY4" fmla="*/ 203263 h 204820"/>
              <a:gd name="connsiteX5" fmla="*/ 952 w 71723"/>
              <a:gd name="connsiteY5" fmla="*/ 183071 h 204820"/>
              <a:gd name="connsiteX6" fmla="*/ 952 w 71723"/>
              <a:gd name="connsiteY6" fmla="*/ 129445 h 204820"/>
              <a:gd name="connsiteX7" fmla="*/ 0 w 71723"/>
              <a:gd name="connsiteY7" fmla="*/ 10192 h 2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23" h="204820">
                <a:moveTo>
                  <a:pt x="0" y="10192"/>
                </a:moveTo>
                <a:cubicBezTo>
                  <a:pt x="9334" y="10763"/>
                  <a:pt x="20669" y="10763"/>
                  <a:pt x="33338" y="9144"/>
                </a:cubicBezTo>
                <a:cubicBezTo>
                  <a:pt x="48673" y="7239"/>
                  <a:pt x="61627" y="3620"/>
                  <a:pt x="71723" y="0"/>
                </a:cubicBezTo>
                <a:cubicBezTo>
                  <a:pt x="70675" y="56959"/>
                  <a:pt x="69723" y="113919"/>
                  <a:pt x="68675" y="170879"/>
                </a:cubicBezTo>
                <a:cubicBezTo>
                  <a:pt x="67627" y="186023"/>
                  <a:pt x="57912" y="198977"/>
                  <a:pt x="44386" y="203263"/>
                </a:cubicBezTo>
                <a:cubicBezTo>
                  <a:pt x="28099" y="208502"/>
                  <a:pt x="9049" y="200215"/>
                  <a:pt x="952" y="183071"/>
                </a:cubicBezTo>
                <a:cubicBezTo>
                  <a:pt x="952" y="165163"/>
                  <a:pt x="952" y="147352"/>
                  <a:pt x="952" y="129445"/>
                </a:cubicBezTo>
                <a:cubicBezTo>
                  <a:pt x="667" y="89725"/>
                  <a:pt x="381" y="50006"/>
                  <a:pt x="0" y="10192"/>
                </a:cubicBezTo>
                <a:close/>
              </a:path>
            </a:pathLst>
          </a:custGeom>
          <a:solidFill>
            <a:srgbClr val="6CAEDF"/>
          </a:solidFill>
          <a:ln w="9525" cap="flat">
            <a:noFill/>
            <a:prstDash val="solid"/>
            <a:miter/>
          </a:ln>
        </p:spPr>
        <p:txBody>
          <a:bodyPr rtlCol="0" anchor="ctr"/>
          <a:lstStyle/>
          <a:p>
            <a:endParaRPr lang="es-PE"/>
          </a:p>
        </p:txBody>
      </p:sp>
    </p:spTree>
    <p:extLst>
      <p:ext uri="{BB962C8B-B14F-4D97-AF65-F5344CB8AC3E}">
        <p14:creationId xmlns:p14="http://schemas.microsoft.com/office/powerpoint/2010/main" val="116427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prstGeom prst="rect">
            <a:avLst/>
          </a:prstGeom>
        </p:spPr>
        <p:txBody>
          <a:bodyPr spcFirstLastPara="1" wrap="square" lIns="0" tIns="0" rIns="0" bIns="0" anchor="ctr" anchorCtr="0">
            <a:noAutofit/>
          </a:bodyPr>
          <a:lstStyle/>
          <a:p>
            <a:pPr lvl="0" algn="ctr"/>
            <a:r>
              <a:rPr lang="es-PE" sz="2000" dirty="0">
                <a:solidFill>
                  <a:schemeClr val="accent6">
                    <a:lumMod val="75000"/>
                  </a:schemeClr>
                </a:solidFill>
              </a:rPr>
              <a:t>Editables</a:t>
            </a:r>
            <a:endParaRPr sz="2000" dirty="0">
              <a:solidFill>
                <a:schemeClr val="accent6">
                  <a:lumMod val="75000"/>
                </a:schemeClr>
              </a:solidFill>
            </a:endParaRPr>
          </a:p>
        </p:txBody>
      </p:sp>
      <p:pic>
        <p:nvPicPr>
          <p:cNvPr id="2" name="Imagen 1"/>
          <p:cNvPicPr>
            <a:picLocks noChangeAspect="1"/>
          </p:cNvPicPr>
          <p:nvPr/>
        </p:nvPicPr>
        <p:blipFill>
          <a:blip r:embed="rId3"/>
          <a:stretch>
            <a:fillRect/>
          </a:stretch>
        </p:blipFill>
        <p:spPr>
          <a:xfrm>
            <a:off x="4282608" y="3136264"/>
            <a:ext cx="4142936" cy="2007236"/>
          </a:xfrm>
          <a:prstGeom prst="rect">
            <a:avLst/>
          </a:prstGeom>
        </p:spPr>
      </p:pic>
      <p:pic>
        <p:nvPicPr>
          <p:cNvPr id="3" name="Imagen 2"/>
          <p:cNvPicPr>
            <a:picLocks noChangeAspect="1"/>
          </p:cNvPicPr>
          <p:nvPr/>
        </p:nvPicPr>
        <p:blipFill>
          <a:blip r:embed="rId4"/>
          <a:stretch>
            <a:fillRect/>
          </a:stretch>
        </p:blipFill>
        <p:spPr>
          <a:xfrm>
            <a:off x="6009074" y="1039768"/>
            <a:ext cx="1967936" cy="1746975"/>
          </a:xfrm>
          <a:prstGeom prst="rect">
            <a:avLst/>
          </a:prstGeom>
        </p:spPr>
      </p:pic>
      <p:pic>
        <p:nvPicPr>
          <p:cNvPr id="4" name="Imagen 3"/>
          <p:cNvPicPr>
            <a:picLocks noChangeAspect="1"/>
          </p:cNvPicPr>
          <p:nvPr/>
        </p:nvPicPr>
        <p:blipFill>
          <a:blip r:embed="rId5"/>
          <a:stretch>
            <a:fillRect/>
          </a:stretch>
        </p:blipFill>
        <p:spPr>
          <a:xfrm>
            <a:off x="3722721" y="1210500"/>
            <a:ext cx="1699998" cy="1576243"/>
          </a:xfrm>
          <a:prstGeom prst="rect">
            <a:avLst/>
          </a:prstGeom>
        </p:spPr>
      </p:pic>
      <p:pic>
        <p:nvPicPr>
          <p:cNvPr id="5" name="Imagen 4"/>
          <p:cNvPicPr>
            <a:picLocks noChangeAspect="1"/>
          </p:cNvPicPr>
          <p:nvPr/>
        </p:nvPicPr>
        <p:blipFill>
          <a:blip r:embed="rId6"/>
          <a:stretch>
            <a:fillRect/>
          </a:stretch>
        </p:blipFill>
        <p:spPr>
          <a:xfrm>
            <a:off x="2027585" y="1210500"/>
            <a:ext cx="668793" cy="1206450"/>
          </a:xfrm>
          <a:prstGeom prst="rect">
            <a:avLst/>
          </a:prstGeom>
        </p:spPr>
      </p:pic>
      <p:pic>
        <p:nvPicPr>
          <p:cNvPr id="6" name="Imagen 5"/>
          <p:cNvPicPr>
            <a:picLocks noChangeAspect="1"/>
          </p:cNvPicPr>
          <p:nvPr/>
        </p:nvPicPr>
        <p:blipFill>
          <a:blip r:embed="rId7"/>
          <a:stretch>
            <a:fillRect/>
          </a:stretch>
        </p:blipFill>
        <p:spPr>
          <a:xfrm>
            <a:off x="1272814" y="2416950"/>
            <a:ext cx="2449907" cy="2260411"/>
          </a:xfrm>
          <a:prstGeom prst="rect">
            <a:avLst/>
          </a:prstGeom>
        </p:spPr>
      </p:pic>
    </p:spTree>
    <p:extLst>
      <p:ext uri="{BB962C8B-B14F-4D97-AF65-F5344CB8AC3E}">
        <p14:creationId xmlns:p14="http://schemas.microsoft.com/office/powerpoint/2010/main" val="4255496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PE" smtClean="0"/>
              <a:t>33</a:t>
            </a:fld>
            <a:endParaRPr lang="es-PE" dirty="0"/>
          </a:p>
        </p:txBody>
      </p:sp>
      <p:grpSp>
        <p:nvGrpSpPr>
          <p:cNvPr id="3328" name="Grupo 3327">
            <a:extLst>
              <a:ext uri="{FF2B5EF4-FFF2-40B4-BE49-F238E27FC236}">
                <a16:creationId xmlns:a16="http://schemas.microsoft.com/office/drawing/2014/main" id="{EEBE8AA2-B5CF-4E92-A021-E36407191F6C}"/>
              </a:ext>
            </a:extLst>
          </p:cNvPr>
          <p:cNvGrpSpPr/>
          <p:nvPr/>
        </p:nvGrpSpPr>
        <p:grpSpPr>
          <a:xfrm>
            <a:off x="786384" y="1935798"/>
            <a:ext cx="827088" cy="1039813"/>
            <a:chOff x="0" y="1112838"/>
            <a:chExt cx="827088" cy="1039813"/>
          </a:xfrm>
        </p:grpSpPr>
        <p:sp>
          <p:nvSpPr>
            <p:cNvPr id="3193" name="Freeform 11">
              <a:extLst>
                <a:ext uri="{FF2B5EF4-FFF2-40B4-BE49-F238E27FC236}">
                  <a16:creationId xmlns:a16="http://schemas.microsoft.com/office/drawing/2014/main" id="{8B439D57-9D83-4CED-98FE-10919640AFAE}"/>
                </a:ext>
              </a:extLst>
            </p:cNvPr>
            <p:cNvSpPr>
              <a:spLocks/>
            </p:cNvSpPr>
            <p:nvPr/>
          </p:nvSpPr>
          <p:spPr bwMode="auto">
            <a:xfrm>
              <a:off x="180975" y="1112838"/>
              <a:ext cx="465138" cy="565150"/>
            </a:xfrm>
            <a:custGeom>
              <a:avLst/>
              <a:gdLst>
                <a:gd name="T0" fmla="*/ 0 w 659"/>
                <a:gd name="T1" fmla="*/ 799 h 799"/>
                <a:gd name="T2" fmla="*/ 31 w 659"/>
                <a:gd name="T3" fmla="*/ 662 h 799"/>
                <a:gd name="T4" fmla="*/ 50 w 659"/>
                <a:gd name="T5" fmla="*/ 379 h 799"/>
                <a:gd name="T6" fmla="*/ 65 w 659"/>
                <a:gd name="T7" fmla="*/ 200 h 799"/>
                <a:gd name="T8" fmla="*/ 68 w 659"/>
                <a:gd name="T9" fmla="*/ 166 h 799"/>
                <a:gd name="T10" fmla="*/ 137 w 659"/>
                <a:gd name="T11" fmla="*/ 78 h 799"/>
                <a:gd name="T12" fmla="*/ 249 w 659"/>
                <a:gd name="T13" fmla="*/ 28 h 799"/>
                <a:gd name="T14" fmla="*/ 448 w 659"/>
                <a:gd name="T15" fmla="*/ 35 h 799"/>
                <a:gd name="T16" fmla="*/ 549 w 659"/>
                <a:gd name="T17" fmla="*/ 107 h 799"/>
                <a:gd name="T18" fmla="*/ 596 w 659"/>
                <a:gd name="T19" fmla="*/ 188 h 799"/>
                <a:gd name="T20" fmla="*/ 609 w 659"/>
                <a:gd name="T21" fmla="*/ 277 h 799"/>
                <a:gd name="T22" fmla="*/ 612 w 659"/>
                <a:gd name="T23" fmla="*/ 432 h 799"/>
                <a:gd name="T24" fmla="*/ 630 w 659"/>
                <a:gd name="T25" fmla="*/ 645 h 799"/>
                <a:gd name="T26" fmla="*/ 659 w 659"/>
                <a:gd name="T27" fmla="*/ 796 h 799"/>
                <a:gd name="T28" fmla="*/ 342 w 659"/>
                <a:gd name="T29" fmla="*/ 773 h 799"/>
                <a:gd name="T30" fmla="*/ 0 w 659"/>
                <a:gd name="T3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9" h="79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2B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4" name="Freeform 12">
              <a:extLst>
                <a:ext uri="{FF2B5EF4-FFF2-40B4-BE49-F238E27FC236}">
                  <a16:creationId xmlns:a16="http://schemas.microsoft.com/office/drawing/2014/main" id="{5F3C66AC-6379-4050-91DF-5EC990111F58}"/>
                </a:ext>
              </a:extLst>
            </p:cNvPr>
            <p:cNvSpPr>
              <a:spLocks/>
            </p:cNvSpPr>
            <p:nvPr/>
          </p:nvSpPr>
          <p:spPr bwMode="auto">
            <a:xfrm>
              <a:off x="1588" y="1597026"/>
              <a:ext cx="825500" cy="555625"/>
            </a:xfrm>
            <a:custGeom>
              <a:avLst/>
              <a:gdLst>
                <a:gd name="T0" fmla="*/ 374 w 1167"/>
                <a:gd name="T1" fmla="*/ 39 h 786"/>
                <a:gd name="T2" fmla="*/ 341 w 1167"/>
                <a:gd name="T3" fmla="*/ 56 h 786"/>
                <a:gd name="T4" fmla="*/ 229 w 1167"/>
                <a:gd name="T5" fmla="*/ 104 h 786"/>
                <a:gd name="T6" fmla="*/ 146 w 1167"/>
                <a:gd name="T7" fmla="*/ 139 h 786"/>
                <a:gd name="T8" fmla="*/ 104 w 1167"/>
                <a:gd name="T9" fmla="*/ 171 h 786"/>
                <a:gd name="T10" fmla="*/ 79 w 1167"/>
                <a:gd name="T11" fmla="*/ 211 h 786"/>
                <a:gd name="T12" fmla="*/ 52 w 1167"/>
                <a:gd name="T13" fmla="*/ 289 h 786"/>
                <a:gd name="T14" fmla="*/ 26 w 1167"/>
                <a:gd name="T15" fmla="*/ 404 h 786"/>
                <a:gd name="T16" fmla="*/ 10 w 1167"/>
                <a:gd name="T17" fmla="*/ 527 h 786"/>
                <a:gd name="T18" fmla="*/ 0 w 1167"/>
                <a:gd name="T19" fmla="*/ 651 h 786"/>
                <a:gd name="T20" fmla="*/ 109 w 1167"/>
                <a:gd name="T21" fmla="*/ 712 h 786"/>
                <a:gd name="T22" fmla="*/ 201 w 1167"/>
                <a:gd name="T23" fmla="*/ 739 h 786"/>
                <a:gd name="T24" fmla="*/ 465 w 1167"/>
                <a:gd name="T25" fmla="*/ 776 h 786"/>
                <a:gd name="T26" fmla="*/ 816 w 1167"/>
                <a:gd name="T27" fmla="*/ 767 h 786"/>
                <a:gd name="T28" fmla="*/ 985 w 1167"/>
                <a:gd name="T29" fmla="*/ 736 h 786"/>
                <a:gd name="T30" fmla="*/ 1087 w 1167"/>
                <a:gd name="T31" fmla="*/ 700 h 786"/>
                <a:gd name="T32" fmla="*/ 1166 w 1167"/>
                <a:gd name="T33" fmla="*/ 654 h 786"/>
                <a:gd name="T34" fmla="*/ 1154 w 1167"/>
                <a:gd name="T35" fmla="*/ 457 h 786"/>
                <a:gd name="T36" fmla="*/ 1114 w 1167"/>
                <a:gd name="T37" fmla="*/ 273 h 786"/>
                <a:gd name="T38" fmla="*/ 1082 w 1167"/>
                <a:gd name="T39" fmla="*/ 189 h 786"/>
                <a:gd name="T40" fmla="*/ 1053 w 1167"/>
                <a:gd name="T41" fmla="*/ 159 h 786"/>
                <a:gd name="T42" fmla="*/ 1014 w 1167"/>
                <a:gd name="T43" fmla="*/ 136 h 786"/>
                <a:gd name="T44" fmla="*/ 915 w 1167"/>
                <a:gd name="T45" fmla="*/ 93 h 786"/>
                <a:gd name="T46" fmla="*/ 810 w 1167"/>
                <a:gd name="T47" fmla="*/ 47 h 786"/>
                <a:gd name="T48" fmla="*/ 682 w 1167"/>
                <a:gd name="T49" fmla="*/ 11 h 786"/>
                <a:gd name="T50" fmla="*/ 504 w 1167"/>
                <a:gd name="T51" fmla="*/ 13 h 786"/>
                <a:gd name="T52" fmla="*/ 374 w 1167"/>
                <a:gd name="T53" fmla="*/ 3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7" h="786">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5" name="Freeform 13">
              <a:extLst>
                <a:ext uri="{FF2B5EF4-FFF2-40B4-BE49-F238E27FC236}">
                  <a16:creationId xmlns:a16="http://schemas.microsoft.com/office/drawing/2014/main" id="{B6C2FA0B-8778-4439-A13D-5EF4C27D4499}"/>
                </a:ext>
              </a:extLst>
            </p:cNvPr>
            <p:cNvSpPr>
              <a:spLocks/>
            </p:cNvSpPr>
            <p:nvPr/>
          </p:nvSpPr>
          <p:spPr bwMode="auto">
            <a:xfrm>
              <a:off x="0" y="1598613"/>
              <a:ext cx="827088" cy="550863"/>
            </a:xfrm>
            <a:custGeom>
              <a:avLst/>
              <a:gdLst>
                <a:gd name="T0" fmla="*/ 375 w 1170"/>
                <a:gd name="T1" fmla="*/ 35 h 779"/>
                <a:gd name="T2" fmla="*/ 230 w 1170"/>
                <a:gd name="T3" fmla="*/ 99 h 779"/>
                <a:gd name="T4" fmla="*/ 147 w 1170"/>
                <a:gd name="T5" fmla="*/ 134 h 779"/>
                <a:gd name="T6" fmla="*/ 79 w 1170"/>
                <a:gd name="T7" fmla="*/ 207 h 779"/>
                <a:gd name="T8" fmla="*/ 26 w 1170"/>
                <a:gd name="T9" fmla="*/ 400 h 779"/>
                <a:gd name="T10" fmla="*/ 0 w 1170"/>
                <a:gd name="T11" fmla="*/ 648 h 779"/>
                <a:gd name="T12" fmla="*/ 1 w 1170"/>
                <a:gd name="T13" fmla="*/ 649 h 779"/>
                <a:gd name="T14" fmla="*/ 202 w 1170"/>
                <a:gd name="T15" fmla="*/ 738 h 779"/>
                <a:gd name="T16" fmla="*/ 588 w 1170"/>
                <a:gd name="T17" fmla="*/ 779 h 779"/>
                <a:gd name="T18" fmla="*/ 987 w 1170"/>
                <a:gd name="T19" fmla="*/ 735 h 779"/>
                <a:gd name="T20" fmla="*/ 1169 w 1170"/>
                <a:gd name="T21" fmla="*/ 652 h 779"/>
                <a:gd name="T22" fmla="*/ 1170 w 1170"/>
                <a:gd name="T23" fmla="*/ 651 h 779"/>
                <a:gd name="T24" fmla="*/ 1158 w 1170"/>
                <a:gd name="T25" fmla="*/ 454 h 779"/>
                <a:gd name="T26" fmla="*/ 1086 w 1170"/>
                <a:gd name="T27" fmla="*/ 185 h 779"/>
                <a:gd name="T28" fmla="*/ 1086 w 1170"/>
                <a:gd name="T29" fmla="*/ 185 h 779"/>
                <a:gd name="T30" fmla="*/ 1017 w 1170"/>
                <a:gd name="T31" fmla="*/ 131 h 779"/>
                <a:gd name="T32" fmla="*/ 857 w 1170"/>
                <a:gd name="T33" fmla="*/ 61 h 779"/>
                <a:gd name="T34" fmla="*/ 684 w 1170"/>
                <a:gd name="T35" fmla="*/ 6 h 779"/>
                <a:gd name="T36" fmla="*/ 506 w 1170"/>
                <a:gd name="T37" fmla="*/ 8 h 779"/>
                <a:gd name="T38" fmla="*/ 375 w 1170"/>
                <a:gd name="T39" fmla="*/ 35 h 779"/>
                <a:gd name="T40" fmla="*/ 376 w 1170"/>
                <a:gd name="T41" fmla="*/ 36 h 779"/>
                <a:gd name="T42" fmla="*/ 506 w 1170"/>
                <a:gd name="T43" fmla="*/ 12 h 779"/>
                <a:gd name="T44" fmla="*/ 684 w 1170"/>
                <a:gd name="T45" fmla="*/ 10 h 779"/>
                <a:gd name="T46" fmla="*/ 856 w 1170"/>
                <a:gd name="T47" fmla="*/ 65 h 779"/>
                <a:gd name="T48" fmla="*/ 1015 w 1170"/>
                <a:gd name="T49" fmla="*/ 135 h 779"/>
                <a:gd name="T50" fmla="*/ 1083 w 1170"/>
                <a:gd name="T51" fmla="*/ 187 h 779"/>
                <a:gd name="T52" fmla="*/ 1082 w 1170"/>
                <a:gd name="T53" fmla="*/ 187 h 779"/>
                <a:gd name="T54" fmla="*/ 1154 w 1170"/>
                <a:gd name="T55" fmla="*/ 455 h 779"/>
                <a:gd name="T56" fmla="*/ 1166 w 1170"/>
                <a:gd name="T57" fmla="*/ 651 h 779"/>
                <a:gd name="T58" fmla="*/ 1167 w 1170"/>
                <a:gd name="T59" fmla="*/ 649 h 779"/>
                <a:gd name="T60" fmla="*/ 986 w 1170"/>
                <a:gd name="T61" fmla="*/ 731 h 779"/>
                <a:gd name="T62" fmla="*/ 588 w 1170"/>
                <a:gd name="T63" fmla="*/ 775 h 779"/>
                <a:gd name="T64" fmla="*/ 462 w 1170"/>
                <a:gd name="T65" fmla="*/ 771 h 779"/>
                <a:gd name="T66" fmla="*/ 112 w 1170"/>
                <a:gd name="T67" fmla="*/ 707 h 779"/>
                <a:gd name="T68" fmla="*/ 2 w 1170"/>
                <a:gd name="T69" fmla="*/ 648 h 779"/>
                <a:gd name="T70" fmla="*/ 14 w 1170"/>
                <a:gd name="T71" fmla="*/ 524 h 779"/>
                <a:gd name="T72" fmla="*/ 56 w 1170"/>
                <a:gd name="T73" fmla="*/ 286 h 779"/>
                <a:gd name="T74" fmla="*/ 107 w 1170"/>
                <a:gd name="T75" fmla="*/ 170 h 779"/>
                <a:gd name="T76" fmla="*/ 185 w 1170"/>
                <a:gd name="T77" fmla="*/ 120 h 779"/>
                <a:gd name="T78" fmla="*/ 344 w 1170"/>
                <a:gd name="T79" fmla="*/ 55 h 779"/>
                <a:gd name="T80" fmla="*/ 376 w 1170"/>
                <a:gd name="T81" fmla="*/ 36 h 779"/>
                <a:gd name="T82" fmla="*/ 376 w 1170"/>
                <a:gd name="T83" fmla="*/ 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0" h="779">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6" name="Freeform 14">
              <a:extLst>
                <a:ext uri="{FF2B5EF4-FFF2-40B4-BE49-F238E27FC236}">
                  <a16:creationId xmlns:a16="http://schemas.microsoft.com/office/drawing/2014/main" id="{20F2C740-C135-444C-BA0C-95B2D722D1DB}"/>
                </a:ext>
              </a:extLst>
            </p:cNvPr>
            <p:cNvSpPr>
              <a:spLocks/>
            </p:cNvSpPr>
            <p:nvPr/>
          </p:nvSpPr>
          <p:spPr bwMode="auto">
            <a:xfrm>
              <a:off x="411163" y="2119313"/>
              <a:ext cx="19050" cy="30163"/>
            </a:xfrm>
            <a:custGeom>
              <a:avLst/>
              <a:gdLst>
                <a:gd name="T0" fmla="*/ 0 w 27"/>
                <a:gd name="T1" fmla="*/ 2 h 43"/>
                <a:gd name="T2" fmla="*/ 12 w 27"/>
                <a:gd name="T3" fmla="*/ 23 h 43"/>
                <a:gd name="T4" fmla="*/ 24 w 27"/>
                <a:gd name="T5" fmla="*/ 43 h 43"/>
                <a:gd name="T6" fmla="*/ 27 w 27"/>
                <a:gd name="T7" fmla="*/ 41 h 43"/>
                <a:gd name="T8" fmla="*/ 16 w 27"/>
                <a:gd name="T9" fmla="*/ 21 h 43"/>
                <a:gd name="T10" fmla="*/ 3 w 27"/>
                <a:gd name="T11" fmla="*/ 0 h 43"/>
                <a:gd name="T12" fmla="*/ 0 w 2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27" h="43">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7" name="Freeform 15">
              <a:extLst>
                <a:ext uri="{FF2B5EF4-FFF2-40B4-BE49-F238E27FC236}">
                  <a16:creationId xmlns:a16="http://schemas.microsoft.com/office/drawing/2014/main" id="{D1A97434-A8A6-48BC-81F2-F78080361C32}"/>
                </a:ext>
              </a:extLst>
            </p:cNvPr>
            <p:cNvSpPr>
              <a:spLocks/>
            </p:cNvSpPr>
            <p:nvPr/>
          </p:nvSpPr>
          <p:spPr bwMode="auto">
            <a:xfrm>
              <a:off x="195263" y="1582738"/>
              <a:ext cx="441325" cy="568325"/>
            </a:xfrm>
            <a:custGeom>
              <a:avLst/>
              <a:gdLst>
                <a:gd name="T0" fmla="*/ 176 w 625"/>
                <a:gd name="T1" fmla="*/ 0 h 803"/>
                <a:gd name="T2" fmla="*/ 113 w 625"/>
                <a:gd name="T3" fmla="*/ 58 h 803"/>
                <a:gd name="T4" fmla="*/ 27 w 625"/>
                <a:gd name="T5" fmla="*/ 133 h 803"/>
                <a:gd name="T6" fmla="*/ 63 w 625"/>
                <a:gd name="T7" fmla="*/ 193 h 803"/>
                <a:gd name="T8" fmla="*/ 0 w 625"/>
                <a:gd name="T9" fmla="*/ 249 h 803"/>
                <a:gd name="T10" fmla="*/ 54 w 625"/>
                <a:gd name="T11" fmla="*/ 406 h 803"/>
                <a:gd name="T12" fmla="*/ 97 w 625"/>
                <a:gd name="T13" fmla="*/ 508 h 803"/>
                <a:gd name="T14" fmla="*/ 180 w 625"/>
                <a:gd name="T15" fmla="*/ 651 h 803"/>
                <a:gd name="T16" fmla="*/ 283 w 625"/>
                <a:gd name="T17" fmla="*/ 803 h 803"/>
                <a:gd name="T18" fmla="*/ 336 w 625"/>
                <a:gd name="T19" fmla="*/ 803 h 803"/>
                <a:gd name="T20" fmla="*/ 447 w 625"/>
                <a:gd name="T21" fmla="*/ 640 h 803"/>
                <a:gd name="T22" fmla="*/ 564 w 625"/>
                <a:gd name="T23" fmla="*/ 403 h 803"/>
                <a:gd name="T24" fmla="*/ 625 w 625"/>
                <a:gd name="T25" fmla="*/ 246 h 803"/>
                <a:gd name="T26" fmla="*/ 558 w 625"/>
                <a:gd name="T27" fmla="*/ 193 h 803"/>
                <a:gd name="T28" fmla="*/ 595 w 625"/>
                <a:gd name="T29" fmla="*/ 132 h 803"/>
                <a:gd name="T30" fmla="*/ 513 w 625"/>
                <a:gd name="T31" fmla="*/ 68 h 803"/>
                <a:gd name="T32" fmla="*/ 454 w 625"/>
                <a:gd name="T33" fmla="*/ 10 h 803"/>
                <a:gd name="T34" fmla="*/ 444 w 625"/>
                <a:gd name="T35" fmla="*/ 1 h 803"/>
                <a:gd name="T36" fmla="*/ 176 w 625"/>
                <a:gd name="T3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5" h="803">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8" name="Freeform 16">
              <a:extLst>
                <a:ext uri="{FF2B5EF4-FFF2-40B4-BE49-F238E27FC236}">
                  <a16:creationId xmlns:a16="http://schemas.microsoft.com/office/drawing/2014/main" id="{CC865231-A192-4860-B605-43137844CF0D}"/>
                </a:ext>
              </a:extLst>
            </p:cNvPr>
            <p:cNvSpPr>
              <a:spLocks/>
            </p:cNvSpPr>
            <p:nvPr/>
          </p:nvSpPr>
          <p:spPr bwMode="auto">
            <a:xfrm>
              <a:off x="193675" y="1581151"/>
              <a:ext cx="444500" cy="571500"/>
            </a:xfrm>
            <a:custGeom>
              <a:avLst/>
              <a:gdLst>
                <a:gd name="T0" fmla="*/ 176 w 629"/>
                <a:gd name="T1" fmla="*/ 0 h 807"/>
                <a:gd name="T2" fmla="*/ 28 w 629"/>
                <a:gd name="T3" fmla="*/ 134 h 807"/>
                <a:gd name="T4" fmla="*/ 28 w 629"/>
                <a:gd name="T5" fmla="*/ 136 h 807"/>
                <a:gd name="T6" fmla="*/ 65 w 629"/>
                <a:gd name="T7" fmla="*/ 195 h 807"/>
                <a:gd name="T8" fmla="*/ 1 w 629"/>
                <a:gd name="T9" fmla="*/ 250 h 807"/>
                <a:gd name="T10" fmla="*/ 0 w 629"/>
                <a:gd name="T11" fmla="*/ 252 h 807"/>
                <a:gd name="T12" fmla="*/ 97 w 629"/>
                <a:gd name="T13" fmla="*/ 511 h 807"/>
                <a:gd name="T14" fmla="*/ 284 w 629"/>
                <a:gd name="T15" fmla="*/ 806 h 807"/>
                <a:gd name="T16" fmla="*/ 285 w 629"/>
                <a:gd name="T17" fmla="*/ 807 h 807"/>
                <a:gd name="T18" fmla="*/ 339 w 629"/>
                <a:gd name="T19" fmla="*/ 807 h 807"/>
                <a:gd name="T20" fmla="*/ 450 w 629"/>
                <a:gd name="T21" fmla="*/ 643 h 807"/>
                <a:gd name="T22" fmla="*/ 629 w 629"/>
                <a:gd name="T23" fmla="*/ 249 h 807"/>
                <a:gd name="T24" fmla="*/ 628 w 629"/>
                <a:gd name="T25" fmla="*/ 247 h 807"/>
                <a:gd name="T26" fmla="*/ 560 w 629"/>
                <a:gd name="T27" fmla="*/ 195 h 807"/>
                <a:gd name="T28" fmla="*/ 599 w 629"/>
                <a:gd name="T29" fmla="*/ 135 h 807"/>
                <a:gd name="T30" fmla="*/ 598 w 629"/>
                <a:gd name="T31" fmla="*/ 132 h 807"/>
                <a:gd name="T32" fmla="*/ 458 w 629"/>
                <a:gd name="T33" fmla="*/ 11 h 807"/>
                <a:gd name="T34" fmla="*/ 458 w 629"/>
                <a:gd name="T35" fmla="*/ 10 h 807"/>
                <a:gd name="T36" fmla="*/ 446 w 629"/>
                <a:gd name="T37" fmla="*/ 1 h 807"/>
                <a:gd name="T38" fmla="*/ 178 w 629"/>
                <a:gd name="T39" fmla="*/ 0 h 807"/>
                <a:gd name="T40" fmla="*/ 176 w 629"/>
                <a:gd name="T41" fmla="*/ 0 h 807"/>
                <a:gd name="T42" fmla="*/ 178 w 629"/>
                <a:gd name="T43" fmla="*/ 4 h 807"/>
                <a:gd name="T44" fmla="*/ 446 w 629"/>
                <a:gd name="T45" fmla="*/ 3 h 807"/>
                <a:gd name="T46" fmla="*/ 455 w 629"/>
                <a:gd name="T47" fmla="*/ 13 h 807"/>
                <a:gd name="T48" fmla="*/ 455 w 629"/>
                <a:gd name="T49" fmla="*/ 13 h 807"/>
                <a:gd name="T50" fmla="*/ 596 w 629"/>
                <a:gd name="T51" fmla="*/ 136 h 807"/>
                <a:gd name="T52" fmla="*/ 595 w 629"/>
                <a:gd name="T53" fmla="*/ 133 h 807"/>
                <a:gd name="T54" fmla="*/ 558 w 629"/>
                <a:gd name="T55" fmla="*/ 196 h 807"/>
                <a:gd name="T56" fmla="*/ 626 w 629"/>
                <a:gd name="T57" fmla="*/ 250 h 807"/>
                <a:gd name="T58" fmla="*/ 625 w 629"/>
                <a:gd name="T59" fmla="*/ 248 h 807"/>
                <a:gd name="T60" fmla="*/ 447 w 629"/>
                <a:gd name="T61" fmla="*/ 641 h 807"/>
                <a:gd name="T62" fmla="*/ 338 w 629"/>
                <a:gd name="T63" fmla="*/ 805 h 807"/>
                <a:gd name="T64" fmla="*/ 285 w 629"/>
                <a:gd name="T65" fmla="*/ 803 h 807"/>
                <a:gd name="T66" fmla="*/ 287 w 629"/>
                <a:gd name="T67" fmla="*/ 804 h 807"/>
                <a:gd name="T68" fmla="*/ 101 w 629"/>
                <a:gd name="T69" fmla="*/ 509 h 807"/>
                <a:gd name="T70" fmla="*/ 4 w 629"/>
                <a:gd name="T71" fmla="*/ 250 h 807"/>
                <a:gd name="T72" fmla="*/ 3 w 629"/>
                <a:gd name="T73" fmla="*/ 253 h 807"/>
                <a:gd name="T74" fmla="*/ 67 w 629"/>
                <a:gd name="T75" fmla="*/ 196 h 807"/>
                <a:gd name="T76" fmla="*/ 31 w 629"/>
                <a:gd name="T77" fmla="*/ 134 h 807"/>
                <a:gd name="T78" fmla="*/ 31 w 629"/>
                <a:gd name="T79" fmla="*/ 137 h 807"/>
                <a:gd name="T80" fmla="*/ 179 w 629"/>
                <a:gd name="T81" fmla="*/ 3 h 807"/>
                <a:gd name="T82" fmla="*/ 178 w 629"/>
                <a:gd name="T83" fmla="*/ 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9" h="807">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9" name="Freeform 17">
              <a:extLst>
                <a:ext uri="{FF2B5EF4-FFF2-40B4-BE49-F238E27FC236}">
                  <a16:creationId xmlns:a16="http://schemas.microsoft.com/office/drawing/2014/main" id="{521DBB84-C956-4D83-B03A-AD020DD581BF}"/>
                </a:ext>
              </a:extLst>
            </p:cNvPr>
            <p:cNvSpPr>
              <a:spLocks/>
            </p:cNvSpPr>
            <p:nvPr/>
          </p:nvSpPr>
          <p:spPr bwMode="auto">
            <a:xfrm>
              <a:off x="238125" y="1230313"/>
              <a:ext cx="354013" cy="889000"/>
            </a:xfrm>
            <a:custGeom>
              <a:avLst/>
              <a:gdLst>
                <a:gd name="T0" fmla="*/ 48 w 502"/>
                <a:gd name="T1" fmla="*/ 199 h 1258"/>
                <a:gd name="T2" fmla="*/ 50 w 502"/>
                <a:gd name="T3" fmla="*/ 148 h 1258"/>
                <a:gd name="T4" fmla="*/ 50 w 502"/>
                <a:gd name="T5" fmla="*/ 148 h 1258"/>
                <a:gd name="T6" fmla="*/ 50 w 502"/>
                <a:gd name="T7" fmla="*/ 101 h 1258"/>
                <a:gd name="T8" fmla="*/ 110 w 502"/>
                <a:gd name="T9" fmla="*/ 64 h 1258"/>
                <a:gd name="T10" fmla="*/ 189 w 502"/>
                <a:gd name="T11" fmla="*/ 0 h 1258"/>
                <a:gd name="T12" fmla="*/ 226 w 502"/>
                <a:gd name="T13" fmla="*/ 64 h 1258"/>
                <a:gd name="T14" fmla="*/ 352 w 502"/>
                <a:gd name="T15" fmla="*/ 129 h 1258"/>
                <a:gd name="T16" fmla="*/ 282 w 502"/>
                <a:gd name="T17" fmla="*/ 86 h 1258"/>
                <a:gd name="T18" fmla="*/ 242 w 502"/>
                <a:gd name="T19" fmla="*/ 28 h 1258"/>
                <a:gd name="T20" fmla="*/ 266 w 502"/>
                <a:gd name="T21" fmla="*/ 44 h 1258"/>
                <a:gd name="T22" fmla="*/ 342 w 502"/>
                <a:gd name="T23" fmla="*/ 91 h 1258"/>
                <a:gd name="T24" fmla="*/ 451 w 502"/>
                <a:gd name="T25" fmla="*/ 115 h 1258"/>
                <a:gd name="T26" fmla="*/ 453 w 502"/>
                <a:gd name="T27" fmla="*/ 195 h 1258"/>
                <a:gd name="T28" fmla="*/ 485 w 502"/>
                <a:gd name="T29" fmla="*/ 186 h 1258"/>
                <a:gd name="T30" fmla="*/ 495 w 502"/>
                <a:gd name="T31" fmla="*/ 205 h 1258"/>
                <a:gd name="T32" fmla="*/ 492 w 502"/>
                <a:gd name="T33" fmla="*/ 261 h 1258"/>
                <a:gd name="T34" fmla="*/ 466 w 502"/>
                <a:gd name="T35" fmla="*/ 301 h 1258"/>
                <a:gd name="T36" fmla="*/ 452 w 502"/>
                <a:gd name="T37" fmla="*/ 306 h 1258"/>
                <a:gd name="T38" fmla="*/ 442 w 502"/>
                <a:gd name="T39" fmla="*/ 308 h 1258"/>
                <a:gd name="T40" fmla="*/ 427 w 502"/>
                <a:gd name="T41" fmla="*/ 363 h 1258"/>
                <a:gd name="T42" fmla="*/ 381 w 502"/>
                <a:gd name="T43" fmla="*/ 435 h 1258"/>
                <a:gd name="T44" fmla="*/ 378 w 502"/>
                <a:gd name="T45" fmla="*/ 667 h 1258"/>
                <a:gd name="T46" fmla="*/ 365 w 502"/>
                <a:gd name="T47" fmla="*/ 884 h 1258"/>
                <a:gd name="T48" fmla="*/ 248 w 502"/>
                <a:gd name="T49" fmla="*/ 1258 h 1258"/>
                <a:gd name="T50" fmla="*/ 166 w 502"/>
                <a:gd name="T51" fmla="*/ 1035 h 1258"/>
                <a:gd name="T52" fmla="*/ 127 w 502"/>
                <a:gd name="T53" fmla="*/ 785 h 1258"/>
                <a:gd name="T54" fmla="*/ 123 w 502"/>
                <a:gd name="T55" fmla="*/ 538 h 1258"/>
                <a:gd name="T56" fmla="*/ 128 w 502"/>
                <a:gd name="T57" fmla="*/ 476 h 1258"/>
                <a:gd name="T58" fmla="*/ 121 w 502"/>
                <a:gd name="T59" fmla="*/ 454 h 1258"/>
                <a:gd name="T60" fmla="*/ 116 w 502"/>
                <a:gd name="T61" fmla="*/ 428 h 1258"/>
                <a:gd name="T62" fmla="*/ 89 w 502"/>
                <a:gd name="T63" fmla="*/ 386 h 1258"/>
                <a:gd name="T64" fmla="*/ 62 w 502"/>
                <a:gd name="T65" fmla="*/ 309 h 1258"/>
                <a:gd name="T66" fmla="*/ 41 w 502"/>
                <a:gd name="T67" fmla="*/ 304 h 1258"/>
                <a:gd name="T68" fmla="*/ 5 w 502"/>
                <a:gd name="T69" fmla="*/ 250 h 1258"/>
                <a:gd name="T70" fmla="*/ 17 w 502"/>
                <a:gd name="T71" fmla="*/ 188 h 1258"/>
                <a:gd name="T72" fmla="*/ 48 w 502"/>
                <a:gd name="T73" fmla="*/ 199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1258">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48" name="Freeform 18">
              <a:extLst>
                <a:ext uri="{FF2B5EF4-FFF2-40B4-BE49-F238E27FC236}">
                  <a16:creationId xmlns:a16="http://schemas.microsoft.com/office/drawing/2014/main" id="{C3F430B7-B89A-4581-96B1-3C4AAF17A0FC}"/>
                </a:ext>
              </a:extLst>
            </p:cNvPr>
            <p:cNvSpPr>
              <a:spLocks/>
            </p:cNvSpPr>
            <p:nvPr/>
          </p:nvSpPr>
          <p:spPr bwMode="auto">
            <a:xfrm>
              <a:off x="238125" y="1227138"/>
              <a:ext cx="352425" cy="895350"/>
            </a:xfrm>
            <a:custGeom>
              <a:avLst/>
              <a:gdLst>
                <a:gd name="T0" fmla="*/ 52 w 500"/>
                <a:gd name="T1" fmla="*/ 152 h 1267"/>
                <a:gd name="T2" fmla="*/ 50 w 500"/>
                <a:gd name="T3" fmla="*/ 105 h 1267"/>
                <a:gd name="T4" fmla="*/ 190 w 500"/>
                <a:gd name="T5" fmla="*/ 5 h 1267"/>
                <a:gd name="T6" fmla="*/ 224 w 500"/>
                <a:gd name="T7" fmla="*/ 69 h 1267"/>
                <a:gd name="T8" fmla="*/ 283 w 500"/>
                <a:gd name="T9" fmla="*/ 89 h 1267"/>
                <a:gd name="T10" fmla="*/ 241 w 500"/>
                <a:gd name="T11" fmla="*/ 33 h 1267"/>
                <a:gd name="T12" fmla="*/ 451 w 500"/>
                <a:gd name="T13" fmla="*/ 121 h 1267"/>
                <a:gd name="T14" fmla="*/ 451 w 500"/>
                <a:gd name="T15" fmla="*/ 199 h 1267"/>
                <a:gd name="T16" fmla="*/ 476 w 500"/>
                <a:gd name="T17" fmla="*/ 190 h 1267"/>
                <a:gd name="T18" fmla="*/ 493 w 500"/>
                <a:gd name="T19" fmla="*/ 209 h 1267"/>
                <a:gd name="T20" fmla="*/ 465 w 500"/>
                <a:gd name="T21" fmla="*/ 303 h 1267"/>
                <a:gd name="T22" fmla="*/ 451 w 500"/>
                <a:gd name="T23" fmla="*/ 308 h 1267"/>
                <a:gd name="T24" fmla="*/ 440 w 500"/>
                <a:gd name="T25" fmla="*/ 312 h 1267"/>
                <a:gd name="T26" fmla="*/ 379 w 500"/>
                <a:gd name="T27" fmla="*/ 438 h 1267"/>
                <a:gd name="T28" fmla="*/ 376 w 500"/>
                <a:gd name="T29" fmla="*/ 671 h 1267"/>
                <a:gd name="T30" fmla="*/ 248 w 500"/>
                <a:gd name="T31" fmla="*/ 1262 h 1267"/>
                <a:gd name="T32" fmla="*/ 129 w 500"/>
                <a:gd name="T33" fmla="*/ 789 h 1267"/>
                <a:gd name="T34" fmla="*/ 122 w 500"/>
                <a:gd name="T35" fmla="*/ 639 h 1267"/>
                <a:gd name="T36" fmla="*/ 130 w 500"/>
                <a:gd name="T37" fmla="*/ 479 h 1267"/>
                <a:gd name="T38" fmla="*/ 118 w 500"/>
                <a:gd name="T39" fmla="*/ 432 h 1267"/>
                <a:gd name="T40" fmla="*/ 91 w 500"/>
                <a:gd name="T41" fmla="*/ 389 h 1267"/>
                <a:gd name="T42" fmla="*/ 62 w 500"/>
                <a:gd name="T43" fmla="*/ 311 h 1267"/>
                <a:gd name="T44" fmla="*/ 43 w 500"/>
                <a:gd name="T45" fmla="*/ 307 h 1267"/>
                <a:gd name="T46" fmla="*/ 7 w 500"/>
                <a:gd name="T47" fmla="*/ 207 h 1267"/>
                <a:gd name="T48" fmla="*/ 23 w 500"/>
                <a:gd name="T49" fmla="*/ 193 h 1267"/>
                <a:gd name="T50" fmla="*/ 49 w 500"/>
                <a:gd name="T51" fmla="*/ 207 h 1267"/>
                <a:gd name="T52" fmla="*/ 49 w 500"/>
                <a:gd name="T53" fmla="*/ 201 h 1267"/>
                <a:gd name="T54" fmla="*/ 17 w 500"/>
                <a:gd name="T55" fmla="*/ 190 h 1267"/>
                <a:gd name="T56" fmla="*/ 3 w 500"/>
                <a:gd name="T57" fmla="*/ 254 h 1267"/>
                <a:gd name="T58" fmla="*/ 41 w 500"/>
                <a:gd name="T59" fmla="*/ 310 h 1267"/>
                <a:gd name="T60" fmla="*/ 60 w 500"/>
                <a:gd name="T61" fmla="*/ 314 h 1267"/>
                <a:gd name="T62" fmla="*/ 116 w 500"/>
                <a:gd name="T63" fmla="*/ 432 h 1267"/>
                <a:gd name="T64" fmla="*/ 126 w 500"/>
                <a:gd name="T65" fmla="*/ 480 h 1267"/>
                <a:gd name="T66" fmla="*/ 121 w 500"/>
                <a:gd name="T67" fmla="*/ 542 h 1267"/>
                <a:gd name="T68" fmla="*/ 127 w 500"/>
                <a:gd name="T69" fmla="*/ 789 h 1267"/>
                <a:gd name="T70" fmla="*/ 246 w 500"/>
                <a:gd name="T71" fmla="*/ 1263 h 1267"/>
                <a:gd name="T72" fmla="*/ 367 w 500"/>
                <a:gd name="T73" fmla="*/ 888 h 1267"/>
                <a:gd name="T74" fmla="*/ 383 w 500"/>
                <a:gd name="T75" fmla="*/ 439 h 1267"/>
                <a:gd name="T76" fmla="*/ 429 w 500"/>
                <a:gd name="T77" fmla="*/ 367 h 1267"/>
                <a:gd name="T78" fmla="*/ 442 w 500"/>
                <a:gd name="T79" fmla="*/ 314 h 1267"/>
                <a:gd name="T80" fmla="*/ 467 w 500"/>
                <a:gd name="T81" fmla="*/ 306 h 1267"/>
                <a:gd name="T82" fmla="*/ 500 w 500"/>
                <a:gd name="T83" fmla="*/ 232 h 1267"/>
                <a:gd name="T84" fmla="*/ 486 w 500"/>
                <a:gd name="T85" fmla="*/ 189 h 1267"/>
                <a:gd name="T86" fmla="*/ 453 w 500"/>
                <a:gd name="T87" fmla="*/ 199 h 1267"/>
                <a:gd name="T88" fmla="*/ 453 w 500"/>
                <a:gd name="T89" fmla="*/ 117 h 1267"/>
                <a:gd name="T90" fmla="*/ 267 w 500"/>
                <a:gd name="T91" fmla="*/ 46 h 1267"/>
                <a:gd name="T92" fmla="*/ 240 w 500"/>
                <a:gd name="T93" fmla="*/ 33 h 1267"/>
                <a:gd name="T94" fmla="*/ 352 w 500"/>
                <a:gd name="T95" fmla="*/ 133 h 1267"/>
                <a:gd name="T96" fmla="*/ 190 w 500"/>
                <a:gd name="T97" fmla="*/ 3 h 1267"/>
                <a:gd name="T98" fmla="*/ 108 w 500"/>
                <a:gd name="T99" fmla="*/ 66 h 1267"/>
                <a:gd name="T100" fmla="*/ 48 w 500"/>
                <a:gd name="T101" fmla="*/ 105 h 1267"/>
                <a:gd name="T102" fmla="*/ 46 w 500"/>
                <a:gd name="T103" fmla="*/ 203 h 1267"/>
                <a:gd name="T104" fmla="*/ 48 w 500"/>
                <a:gd name="T105" fmla="*/ 203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 h="1267">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49" name="Freeform 19">
              <a:extLst>
                <a:ext uri="{FF2B5EF4-FFF2-40B4-BE49-F238E27FC236}">
                  <a16:creationId xmlns:a16="http://schemas.microsoft.com/office/drawing/2014/main" id="{F8087DE1-67C0-434C-96BC-197A2BA086E8}"/>
                </a:ext>
              </a:extLst>
            </p:cNvPr>
            <p:cNvSpPr>
              <a:spLocks/>
            </p:cNvSpPr>
            <p:nvPr/>
          </p:nvSpPr>
          <p:spPr bwMode="auto">
            <a:xfrm>
              <a:off x="104775" y="1627188"/>
              <a:ext cx="242888" cy="477838"/>
            </a:xfrm>
            <a:custGeom>
              <a:avLst/>
              <a:gdLst>
                <a:gd name="T0" fmla="*/ 103 w 344"/>
                <a:gd name="T1" fmla="*/ 84 h 675"/>
                <a:gd name="T2" fmla="*/ 73 w 344"/>
                <a:gd name="T3" fmla="*/ 159 h 675"/>
                <a:gd name="T4" fmla="*/ 73 w 344"/>
                <a:gd name="T5" fmla="*/ 244 h 675"/>
                <a:gd name="T6" fmla="*/ 9 w 344"/>
                <a:gd name="T7" fmla="*/ 310 h 675"/>
                <a:gd name="T8" fmla="*/ 1 w 344"/>
                <a:gd name="T9" fmla="*/ 373 h 675"/>
                <a:gd name="T10" fmla="*/ 5 w 344"/>
                <a:gd name="T11" fmla="*/ 425 h 675"/>
                <a:gd name="T12" fmla="*/ 2 w 344"/>
                <a:gd name="T13" fmla="*/ 501 h 675"/>
                <a:gd name="T14" fmla="*/ 28 w 344"/>
                <a:gd name="T15" fmla="*/ 622 h 675"/>
                <a:gd name="T16" fmla="*/ 72 w 344"/>
                <a:gd name="T17" fmla="*/ 665 h 675"/>
                <a:gd name="T18" fmla="*/ 134 w 344"/>
                <a:gd name="T19" fmla="*/ 652 h 675"/>
                <a:gd name="T20" fmla="*/ 156 w 344"/>
                <a:gd name="T21" fmla="*/ 625 h 675"/>
                <a:gd name="T22" fmla="*/ 127 w 344"/>
                <a:gd name="T23" fmla="*/ 644 h 675"/>
                <a:gd name="T24" fmla="*/ 96 w 344"/>
                <a:gd name="T25" fmla="*/ 657 h 675"/>
                <a:gd name="T26" fmla="*/ 52 w 344"/>
                <a:gd name="T27" fmla="*/ 629 h 675"/>
                <a:gd name="T28" fmla="*/ 24 w 344"/>
                <a:gd name="T29" fmla="*/ 549 h 675"/>
                <a:gd name="T30" fmla="*/ 20 w 344"/>
                <a:gd name="T31" fmla="*/ 452 h 675"/>
                <a:gd name="T32" fmla="*/ 26 w 344"/>
                <a:gd name="T33" fmla="*/ 416 h 675"/>
                <a:gd name="T34" fmla="*/ 22 w 344"/>
                <a:gd name="T35" fmla="*/ 339 h 675"/>
                <a:gd name="T36" fmla="*/ 66 w 344"/>
                <a:gd name="T37" fmla="*/ 268 h 675"/>
                <a:gd name="T38" fmla="*/ 169 w 344"/>
                <a:gd name="T39" fmla="*/ 267 h 675"/>
                <a:gd name="T40" fmla="*/ 225 w 344"/>
                <a:gd name="T41" fmla="*/ 337 h 675"/>
                <a:gd name="T42" fmla="*/ 240 w 344"/>
                <a:gd name="T43" fmla="*/ 357 h 675"/>
                <a:gd name="T44" fmla="*/ 287 w 344"/>
                <a:gd name="T45" fmla="*/ 416 h 675"/>
                <a:gd name="T46" fmla="*/ 327 w 344"/>
                <a:gd name="T47" fmla="*/ 498 h 675"/>
                <a:gd name="T48" fmla="*/ 329 w 344"/>
                <a:gd name="T49" fmla="*/ 563 h 675"/>
                <a:gd name="T50" fmla="*/ 294 w 344"/>
                <a:gd name="T51" fmla="*/ 596 h 675"/>
                <a:gd name="T52" fmla="*/ 259 w 344"/>
                <a:gd name="T53" fmla="*/ 585 h 675"/>
                <a:gd name="T54" fmla="*/ 257 w 344"/>
                <a:gd name="T55" fmla="*/ 615 h 675"/>
                <a:gd name="T56" fmla="*/ 290 w 344"/>
                <a:gd name="T57" fmla="*/ 608 h 675"/>
                <a:gd name="T58" fmla="*/ 326 w 344"/>
                <a:gd name="T59" fmla="*/ 592 h 675"/>
                <a:gd name="T60" fmla="*/ 344 w 344"/>
                <a:gd name="T61" fmla="*/ 546 h 675"/>
                <a:gd name="T62" fmla="*/ 340 w 344"/>
                <a:gd name="T63" fmla="*/ 493 h 675"/>
                <a:gd name="T64" fmla="*/ 264 w 344"/>
                <a:gd name="T65" fmla="*/ 361 h 675"/>
                <a:gd name="T66" fmla="*/ 236 w 344"/>
                <a:gd name="T67" fmla="*/ 314 h 675"/>
                <a:gd name="T68" fmla="*/ 91 w 344"/>
                <a:gd name="T69" fmla="*/ 238 h 675"/>
                <a:gd name="T70" fmla="*/ 92 w 344"/>
                <a:gd name="T71" fmla="*/ 156 h 675"/>
                <a:gd name="T72" fmla="*/ 157 w 344"/>
                <a:gd name="T73" fmla="*/ 42 h 675"/>
                <a:gd name="T74" fmla="*/ 155 w 344"/>
                <a:gd name="T75" fmla="*/ 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675">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0" name="Freeform 20">
              <a:extLst>
                <a:ext uri="{FF2B5EF4-FFF2-40B4-BE49-F238E27FC236}">
                  <a16:creationId xmlns:a16="http://schemas.microsoft.com/office/drawing/2014/main" id="{33F2B867-FBC7-408B-9FC9-05D01028EA5A}"/>
                </a:ext>
              </a:extLst>
            </p:cNvPr>
            <p:cNvSpPr>
              <a:spLocks noEditPoints="1"/>
            </p:cNvSpPr>
            <p:nvPr/>
          </p:nvSpPr>
          <p:spPr bwMode="auto">
            <a:xfrm>
              <a:off x="596900" y="1876426"/>
              <a:ext cx="90488" cy="90488"/>
            </a:xfrm>
            <a:custGeom>
              <a:avLst/>
              <a:gdLst>
                <a:gd name="T0" fmla="*/ 64 w 129"/>
                <a:gd name="T1" fmla="*/ 128 h 128"/>
                <a:gd name="T2" fmla="*/ 0 w 129"/>
                <a:gd name="T3" fmla="*/ 64 h 128"/>
                <a:gd name="T4" fmla="*/ 64 w 129"/>
                <a:gd name="T5" fmla="*/ 0 h 128"/>
                <a:gd name="T6" fmla="*/ 129 w 129"/>
                <a:gd name="T7" fmla="*/ 64 h 128"/>
                <a:gd name="T8" fmla="*/ 64 w 129"/>
                <a:gd name="T9" fmla="*/ 128 h 128"/>
                <a:gd name="T10" fmla="*/ 64 w 129"/>
                <a:gd name="T11" fmla="*/ 16 h 128"/>
                <a:gd name="T12" fmla="*/ 16 w 129"/>
                <a:gd name="T13" fmla="*/ 64 h 128"/>
                <a:gd name="T14" fmla="*/ 64 w 129"/>
                <a:gd name="T15" fmla="*/ 112 h 128"/>
                <a:gd name="T16" fmla="*/ 113 w 129"/>
                <a:gd name="T17" fmla="*/ 64 h 128"/>
                <a:gd name="T18" fmla="*/ 64 w 129"/>
                <a:gd name="T1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1" name="Freeform 21">
              <a:extLst>
                <a:ext uri="{FF2B5EF4-FFF2-40B4-BE49-F238E27FC236}">
                  <a16:creationId xmlns:a16="http://schemas.microsoft.com/office/drawing/2014/main" id="{F6518594-FF79-4DDD-969D-1048FBF634FA}"/>
                </a:ext>
              </a:extLst>
            </p:cNvPr>
            <p:cNvSpPr>
              <a:spLocks/>
            </p:cNvSpPr>
            <p:nvPr/>
          </p:nvSpPr>
          <p:spPr bwMode="auto">
            <a:xfrm>
              <a:off x="593725" y="1630363"/>
              <a:ext cx="76200" cy="249238"/>
            </a:xfrm>
            <a:custGeom>
              <a:avLst/>
              <a:gdLst>
                <a:gd name="T0" fmla="*/ 76 w 107"/>
                <a:gd name="T1" fmla="*/ 345 h 352"/>
                <a:gd name="T2" fmla="*/ 96 w 107"/>
                <a:gd name="T3" fmla="*/ 352 h 352"/>
                <a:gd name="T4" fmla="*/ 102 w 107"/>
                <a:gd name="T5" fmla="*/ 303 h 352"/>
                <a:gd name="T6" fmla="*/ 107 w 107"/>
                <a:gd name="T7" fmla="*/ 223 h 352"/>
                <a:gd name="T8" fmla="*/ 93 w 107"/>
                <a:gd name="T9" fmla="*/ 118 h 352"/>
                <a:gd name="T10" fmla="*/ 42 w 107"/>
                <a:gd name="T11" fmla="*/ 15 h 352"/>
                <a:gd name="T12" fmla="*/ 0 w 107"/>
                <a:gd name="T13" fmla="*/ 0 h 352"/>
                <a:gd name="T14" fmla="*/ 35 w 107"/>
                <a:gd name="T15" fmla="*/ 34 h 352"/>
                <a:gd name="T16" fmla="*/ 67 w 107"/>
                <a:gd name="T17" fmla="*/ 91 h 352"/>
                <a:gd name="T18" fmla="*/ 84 w 107"/>
                <a:gd name="T19" fmla="*/ 156 h 352"/>
                <a:gd name="T20" fmla="*/ 89 w 107"/>
                <a:gd name="T21" fmla="*/ 247 h 352"/>
                <a:gd name="T22" fmla="*/ 76 w 107"/>
                <a:gd name="T23" fmla="*/ 34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52">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3327" name="Grupo 3326">
            <a:extLst>
              <a:ext uri="{FF2B5EF4-FFF2-40B4-BE49-F238E27FC236}">
                <a16:creationId xmlns:a16="http://schemas.microsoft.com/office/drawing/2014/main" id="{E421E072-9D1F-41A7-A63B-A1E47FFBA77C}"/>
              </a:ext>
            </a:extLst>
          </p:cNvPr>
          <p:cNvGrpSpPr/>
          <p:nvPr/>
        </p:nvGrpSpPr>
        <p:grpSpPr>
          <a:xfrm>
            <a:off x="1480020" y="3358356"/>
            <a:ext cx="325438" cy="493713"/>
            <a:chOff x="93663" y="3395663"/>
            <a:chExt cx="325438" cy="493713"/>
          </a:xfrm>
        </p:grpSpPr>
        <p:sp>
          <p:nvSpPr>
            <p:cNvPr id="2052" name="Freeform 23">
              <a:extLst>
                <a:ext uri="{FF2B5EF4-FFF2-40B4-BE49-F238E27FC236}">
                  <a16:creationId xmlns:a16="http://schemas.microsoft.com/office/drawing/2014/main" id="{565DC947-494E-4C32-A19D-9BB1123B7D09}"/>
                </a:ext>
              </a:extLst>
            </p:cNvPr>
            <p:cNvSpPr>
              <a:spLocks/>
            </p:cNvSpPr>
            <p:nvPr/>
          </p:nvSpPr>
          <p:spPr bwMode="auto">
            <a:xfrm>
              <a:off x="128588" y="3429001"/>
              <a:ext cx="241300" cy="284163"/>
            </a:xfrm>
            <a:custGeom>
              <a:avLst/>
              <a:gdLst>
                <a:gd name="T0" fmla="*/ 62 w 341"/>
                <a:gd name="T1" fmla="*/ 387 h 402"/>
                <a:gd name="T2" fmla="*/ 21 w 341"/>
                <a:gd name="T3" fmla="*/ 287 h 402"/>
                <a:gd name="T4" fmla="*/ 54 w 341"/>
                <a:gd name="T5" fmla="*/ 88 h 402"/>
                <a:gd name="T6" fmla="*/ 110 w 341"/>
                <a:gd name="T7" fmla="*/ 29 h 402"/>
                <a:gd name="T8" fmla="*/ 270 w 341"/>
                <a:gd name="T9" fmla="*/ 35 h 402"/>
                <a:gd name="T10" fmla="*/ 314 w 341"/>
                <a:gd name="T11" fmla="*/ 89 h 402"/>
                <a:gd name="T12" fmla="*/ 336 w 341"/>
                <a:gd name="T13" fmla="*/ 155 h 402"/>
                <a:gd name="T14" fmla="*/ 340 w 341"/>
                <a:gd name="T15" fmla="*/ 220 h 402"/>
                <a:gd name="T16" fmla="*/ 333 w 341"/>
                <a:gd name="T17" fmla="*/ 295 h 402"/>
                <a:gd name="T18" fmla="*/ 293 w 341"/>
                <a:gd name="T19" fmla="*/ 383 h 402"/>
                <a:gd name="T20" fmla="*/ 178 w 341"/>
                <a:gd name="T21" fmla="*/ 401 h 402"/>
                <a:gd name="T22" fmla="*/ 62 w 341"/>
                <a:gd name="T23" fmla="*/ 38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02">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7" name="Freeform 24">
              <a:extLst>
                <a:ext uri="{FF2B5EF4-FFF2-40B4-BE49-F238E27FC236}">
                  <a16:creationId xmlns:a16="http://schemas.microsoft.com/office/drawing/2014/main" id="{E1F3B723-BC3A-4D42-8813-60CB35E4C7F2}"/>
                </a:ext>
              </a:extLst>
            </p:cNvPr>
            <p:cNvSpPr>
              <a:spLocks noEditPoints="1"/>
            </p:cNvSpPr>
            <p:nvPr/>
          </p:nvSpPr>
          <p:spPr bwMode="auto">
            <a:xfrm>
              <a:off x="128588" y="3425826"/>
              <a:ext cx="244475" cy="290513"/>
            </a:xfrm>
            <a:custGeom>
              <a:avLst/>
              <a:gdLst>
                <a:gd name="T0" fmla="*/ 177 w 347"/>
                <a:gd name="T1" fmla="*/ 411 h 411"/>
                <a:gd name="T2" fmla="*/ 120 w 347"/>
                <a:gd name="T3" fmla="*/ 404 h 411"/>
                <a:gd name="T4" fmla="*/ 63 w 347"/>
                <a:gd name="T5" fmla="*/ 397 h 411"/>
                <a:gd name="T6" fmla="*/ 61 w 347"/>
                <a:gd name="T7" fmla="*/ 397 h 411"/>
                <a:gd name="T8" fmla="*/ 59 w 347"/>
                <a:gd name="T9" fmla="*/ 394 h 411"/>
                <a:gd name="T10" fmla="*/ 17 w 347"/>
                <a:gd name="T11" fmla="*/ 293 h 411"/>
                <a:gd name="T12" fmla="*/ 51 w 347"/>
                <a:gd name="T13" fmla="*/ 91 h 411"/>
                <a:gd name="T14" fmla="*/ 108 w 347"/>
                <a:gd name="T15" fmla="*/ 29 h 411"/>
                <a:gd name="T16" fmla="*/ 274 w 347"/>
                <a:gd name="T17" fmla="*/ 36 h 411"/>
                <a:gd name="T18" fmla="*/ 319 w 347"/>
                <a:gd name="T19" fmla="*/ 92 h 411"/>
                <a:gd name="T20" fmla="*/ 342 w 347"/>
                <a:gd name="T21" fmla="*/ 159 h 411"/>
                <a:gd name="T22" fmla="*/ 346 w 347"/>
                <a:gd name="T23" fmla="*/ 225 h 411"/>
                <a:gd name="T24" fmla="*/ 339 w 347"/>
                <a:gd name="T25" fmla="*/ 301 h 411"/>
                <a:gd name="T26" fmla="*/ 298 w 347"/>
                <a:gd name="T27" fmla="*/ 391 h 411"/>
                <a:gd name="T28" fmla="*/ 297 w 347"/>
                <a:gd name="T29" fmla="*/ 393 h 411"/>
                <a:gd name="T30" fmla="*/ 294 w 347"/>
                <a:gd name="T31" fmla="*/ 393 h 411"/>
                <a:gd name="T32" fmla="*/ 238 w 347"/>
                <a:gd name="T33" fmla="*/ 402 h 411"/>
                <a:gd name="T34" fmla="*/ 179 w 347"/>
                <a:gd name="T35" fmla="*/ 411 h 411"/>
                <a:gd name="T36" fmla="*/ 177 w 347"/>
                <a:gd name="T37" fmla="*/ 411 h 411"/>
                <a:gd name="T38" fmla="*/ 66 w 347"/>
                <a:gd name="T39" fmla="*/ 387 h 411"/>
                <a:gd name="T40" fmla="*/ 122 w 347"/>
                <a:gd name="T41" fmla="*/ 394 h 411"/>
                <a:gd name="T42" fmla="*/ 179 w 347"/>
                <a:gd name="T43" fmla="*/ 401 h 411"/>
                <a:gd name="T44" fmla="*/ 235 w 347"/>
                <a:gd name="T45" fmla="*/ 392 h 411"/>
                <a:gd name="T46" fmla="*/ 291 w 347"/>
                <a:gd name="T47" fmla="*/ 383 h 411"/>
                <a:gd name="T48" fmla="*/ 329 w 347"/>
                <a:gd name="T49" fmla="*/ 299 h 411"/>
                <a:gd name="T50" fmla="*/ 336 w 347"/>
                <a:gd name="T51" fmla="*/ 225 h 411"/>
                <a:gd name="T52" fmla="*/ 332 w 347"/>
                <a:gd name="T53" fmla="*/ 160 h 411"/>
                <a:gd name="T54" fmla="*/ 310 w 347"/>
                <a:gd name="T55" fmla="*/ 97 h 411"/>
                <a:gd name="T56" fmla="*/ 268 w 347"/>
                <a:gd name="T57" fmla="*/ 44 h 411"/>
                <a:gd name="T58" fmla="*/ 114 w 347"/>
                <a:gd name="T59" fmla="*/ 38 h 411"/>
                <a:gd name="T60" fmla="*/ 59 w 347"/>
                <a:gd name="T61" fmla="*/ 96 h 411"/>
                <a:gd name="T62" fmla="*/ 27 w 347"/>
                <a:gd name="T63" fmla="*/ 291 h 411"/>
                <a:gd name="T64" fmla="*/ 66 w 347"/>
                <a:gd name="T65" fmla="*/ 38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411">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8" name="Freeform 25">
              <a:extLst>
                <a:ext uri="{FF2B5EF4-FFF2-40B4-BE49-F238E27FC236}">
                  <a16:creationId xmlns:a16="http://schemas.microsoft.com/office/drawing/2014/main" id="{A9901ABD-9F45-48E9-A3F6-0299EB7A2713}"/>
                </a:ext>
              </a:extLst>
            </p:cNvPr>
            <p:cNvSpPr>
              <a:spLocks/>
            </p:cNvSpPr>
            <p:nvPr/>
          </p:nvSpPr>
          <p:spPr bwMode="auto">
            <a:xfrm>
              <a:off x="96838" y="3678238"/>
              <a:ext cx="319088" cy="177800"/>
            </a:xfrm>
            <a:custGeom>
              <a:avLst/>
              <a:gdLst>
                <a:gd name="T0" fmla="*/ 144 w 452"/>
                <a:gd name="T1" fmla="*/ 3 h 251"/>
                <a:gd name="T2" fmla="*/ 76 w 452"/>
                <a:gd name="T3" fmla="*/ 32 h 251"/>
                <a:gd name="T4" fmla="*/ 0 w 452"/>
                <a:gd name="T5" fmla="*/ 171 h 251"/>
                <a:gd name="T6" fmla="*/ 224 w 452"/>
                <a:gd name="T7" fmla="*/ 250 h 251"/>
                <a:gd name="T8" fmla="*/ 452 w 452"/>
                <a:gd name="T9" fmla="*/ 171 h 251"/>
                <a:gd name="T10" fmla="*/ 409 w 452"/>
                <a:gd name="T11" fmla="*/ 69 h 251"/>
                <a:gd name="T12" fmla="*/ 366 w 452"/>
                <a:gd name="T13" fmla="*/ 28 h 251"/>
                <a:gd name="T14" fmla="*/ 301 w 452"/>
                <a:gd name="T15" fmla="*/ 0 h 251"/>
                <a:gd name="T16" fmla="*/ 232 w 452"/>
                <a:gd name="T17" fmla="*/ 37 h 251"/>
                <a:gd name="T18" fmla="*/ 144 w 452"/>
                <a:gd name="T19" fmla="*/ 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51">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9" name="Freeform 26">
              <a:extLst>
                <a:ext uri="{FF2B5EF4-FFF2-40B4-BE49-F238E27FC236}">
                  <a16:creationId xmlns:a16="http://schemas.microsoft.com/office/drawing/2014/main" id="{54D62F81-3F20-4339-93A7-935090D61D3E}"/>
                </a:ext>
              </a:extLst>
            </p:cNvPr>
            <p:cNvSpPr>
              <a:spLocks noEditPoints="1"/>
            </p:cNvSpPr>
            <p:nvPr/>
          </p:nvSpPr>
          <p:spPr bwMode="auto">
            <a:xfrm>
              <a:off x="93663" y="3675063"/>
              <a:ext cx="325438" cy="184150"/>
            </a:xfrm>
            <a:custGeom>
              <a:avLst/>
              <a:gdLst>
                <a:gd name="T0" fmla="*/ 231 w 462"/>
                <a:gd name="T1" fmla="*/ 261 h 261"/>
                <a:gd name="T2" fmla="*/ 229 w 462"/>
                <a:gd name="T3" fmla="*/ 261 h 261"/>
                <a:gd name="T4" fmla="*/ 2 w 462"/>
                <a:gd name="T5" fmla="*/ 180 h 261"/>
                <a:gd name="T6" fmla="*/ 0 w 462"/>
                <a:gd name="T7" fmla="*/ 179 h 261"/>
                <a:gd name="T8" fmla="*/ 0 w 462"/>
                <a:gd name="T9" fmla="*/ 176 h 261"/>
                <a:gd name="T10" fmla="*/ 78 w 462"/>
                <a:gd name="T11" fmla="*/ 34 h 261"/>
                <a:gd name="T12" fmla="*/ 149 w 462"/>
                <a:gd name="T13" fmla="*/ 4 h 261"/>
                <a:gd name="T14" fmla="*/ 151 w 462"/>
                <a:gd name="T15" fmla="*/ 4 h 261"/>
                <a:gd name="T16" fmla="*/ 153 w 462"/>
                <a:gd name="T17" fmla="*/ 6 h 261"/>
                <a:gd name="T18" fmla="*/ 237 w 462"/>
                <a:gd name="T19" fmla="*/ 38 h 261"/>
                <a:gd name="T20" fmla="*/ 302 w 462"/>
                <a:gd name="T21" fmla="*/ 3 h 261"/>
                <a:gd name="T22" fmla="*/ 304 w 462"/>
                <a:gd name="T23" fmla="*/ 0 h 261"/>
                <a:gd name="T24" fmla="*/ 307 w 462"/>
                <a:gd name="T25" fmla="*/ 1 h 261"/>
                <a:gd name="T26" fmla="*/ 374 w 462"/>
                <a:gd name="T27" fmla="*/ 30 h 261"/>
                <a:gd name="T28" fmla="*/ 418 w 462"/>
                <a:gd name="T29" fmla="*/ 72 h 261"/>
                <a:gd name="T30" fmla="*/ 462 w 462"/>
                <a:gd name="T31" fmla="*/ 176 h 261"/>
                <a:gd name="T32" fmla="*/ 462 w 462"/>
                <a:gd name="T33" fmla="*/ 179 h 261"/>
                <a:gd name="T34" fmla="*/ 460 w 462"/>
                <a:gd name="T35" fmla="*/ 180 h 261"/>
                <a:gd name="T36" fmla="*/ 231 w 462"/>
                <a:gd name="T37" fmla="*/ 261 h 261"/>
                <a:gd name="T38" fmla="*/ 11 w 462"/>
                <a:gd name="T39" fmla="*/ 174 h 261"/>
                <a:gd name="T40" fmla="*/ 229 w 462"/>
                <a:gd name="T41" fmla="*/ 251 h 261"/>
                <a:gd name="T42" fmla="*/ 231 w 462"/>
                <a:gd name="T43" fmla="*/ 251 h 261"/>
                <a:gd name="T44" fmla="*/ 451 w 462"/>
                <a:gd name="T45" fmla="*/ 174 h 261"/>
                <a:gd name="T46" fmla="*/ 411 w 462"/>
                <a:gd name="T47" fmla="*/ 78 h 261"/>
                <a:gd name="T48" fmla="*/ 368 w 462"/>
                <a:gd name="T49" fmla="*/ 38 h 261"/>
                <a:gd name="T50" fmla="*/ 308 w 462"/>
                <a:gd name="T51" fmla="*/ 11 h 261"/>
                <a:gd name="T52" fmla="*/ 238 w 462"/>
                <a:gd name="T53" fmla="*/ 48 h 261"/>
                <a:gd name="T54" fmla="*/ 148 w 462"/>
                <a:gd name="T55" fmla="*/ 14 h 261"/>
                <a:gd name="T56" fmla="*/ 84 w 462"/>
                <a:gd name="T57" fmla="*/ 42 h 261"/>
                <a:gd name="T58" fmla="*/ 11 w 462"/>
                <a:gd name="T59" fmla="*/ 17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261">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0" name="Freeform 27">
              <a:extLst>
                <a:ext uri="{FF2B5EF4-FFF2-40B4-BE49-F238E27FC236}">
                  <a16:creationId xmlns:a16="http://schemas.microsoft.com/office/drawing/2014/main" id="{00DE6C16-8E3D-42B6-948C-8C6B58DC5033}"/>
                </a:ext>
              </a:extLst>
            </p:cNvPr>
            <p:cNvSpPr>
              <a:spLocks/>
            </p:cNvSpPr>
            <p:nvPr/>
          </p:nvSpPr>
          <p:spPr bwMode="auto">
            <a:xfrm>
              <a:off x="180975" y="3398838"/>
              <a:ext cx="142875" cy="85725"/>
            </a:xfrm>
            <a:custGeom>
              <a:avLst/>
              <a:gdLst>
                <a:gd name="T0" fmla="*/ 12 w 203"/>
                <a:gd name="T1" fmla="*/ 2 h 121"/>
                <a:gd name="T2" fmla="*/ 186 w 203"/>
                <a:gd name="T3" fmla="*/ 0 h 121"/>
                <a:gd name="T4" fmla="*/ 201 w 203"/>
                <a:gd name="T5" fmla="*/ 7 h 121"/>
                <a:gd name="T6" fmla="*/ 202 w 203"/>
                <a:gd name="T7" fmla="*/ 17 h 121"/>
                <a:gd name="T8" fmla="*/ 186 w 203"/>
                <a:gd name="T9" fmla="*/ 121 h 121"/>
                <a:gd name="T10" fmla="*/ 105 w 203"/>
                <a:gd name="T11" fmla="*/ 96 h 121"/>
                <a:gd name="T12" fmla="*/ 18 w 203"/>
                <a:gd name="T13" fmla="*/ 120 h 121"/>
                <a:gd name="T14" fmla="*/ 1 w 203"/>
                <a:gd name="T15" fmla="*/ 15 h 121"/>
                <a:gd name="T16" fmla="*/ 3 w 203"/>
                <a:gd name="T17" fmla="*/ 5 h 121"/>
                <a:gd name="T18" fmla="*/ 12 w 203"/>
                <a:gd name="T19"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21">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1" name="Freeform 28">
              <a:extLst>
                <a:ext uri="{FF2B5EF4-FFF2-40B4-BE49-F238E27FC236}">
                  <a16:creationId xmlns:a16="http://schemas.microsoft.com/office/drawing/2014/main" id="{27C18E3B-DE91-4F1D-BC6D-918A94EEE4E5}"/>
                </a:ext>
              </a:extLst>
            </p:cNvPr>
            <p:cNvSpPr>
              <a:spLocks noEditPoints="1"/>
            </p:cNvSpPr>
            <p:nvPr/>
          </p:nvSpPr>
          <p:spPr bwMode="auto">
            <a:xfrm>
              <a:off x="177800" y="3395663"/>
              <a:ext cx="149225" cy="95250"/>
            </a:xfrm>
            <a:custGeom>
              <a:avLst/>
              <a:gdLst>
                <a:gd name="T0" fmla="*/ 195 w 213"/>
                <a:gd name="T1" fmla="*/ 134 h 134"/>
                <a:gd name="T2" fmla="*/ 188 w 213"/>
                <a:gd name="T3" fmla="*/ 130 h 134"/>
                <a:gd name="T4" fmla="*/ 110 w 213"/>
                <a:gd name="T5" fmla="*/ 106 h 134"/>
                <a:gd name="T6" fmla="*/ 25 w 213"/>
                <a:gd name="T7" fmla="*/ 129 h 134"/>
                <a:gd name="T8" fmla="*/ 19 w 213"/>
                <a:gd name="T9" fmla="*/ 134 h 134"/>
                <a:gd name="T10" fmla="*/ 1 w 213"/>
                <a:gd name="T11" fmla="*/ 21 h 134"/>
                <a:gd name="T12" fmla="*/ 5 w 213"/>
                <a:gd name="T13" fmla="*/ 7 h 134"/>
                <a:gd name="T14" fmla="*/ 17 w 213"/>
                <a:gd name="T15" fmla="*/ 2 h 134"/>
                <a:gd name="T16" fmla="*/ 191 w 213"/>
                <a:gd name="T17" fmla="*/ 0 h 134"/>
                <a:gd name="T18" fmla="*/ 210 w 213"/>
                <a:gd name="T19" fmla="*/ 10 h 134"/>
                <a:gd name="T20" fmla="*/ 212 w 213"/>
                <a:gd name="T21" fmla="*/ 24 h 134"/>
                <a:gd name="T22" fmla="*/ 195 w 213"/>
                <a:gd name="T23" fmla="*/ 134 h 134"/>
                <a:gd name="T24" fmla="*/ 106 w 213"/>
                <a:gd name="T25" fmla="*/ 96 h 134"/>
                <a:gd name="T26" fmla="*/ 111 w 213"/>
                <a:gd name="T27" fmla="*/ 96 h 134"/>
                <a:gd name="T28" fmla="*/ 187 w 213"/>
                <a:gd name="T29" fmla="*/ 118 h 134"/>
                <a:gd name="T30" fmla="*/ 202 w 213"/>
                <a:gd name="T31" fmla="*/ 22 h 134"/>
                <a:gd name="T32" fmla="*/ 201 w 213"/>
                <a:gd name="T33" fmla="*/ 15 h 134"/>
                <a:gd name="T34" fmla="*/ 191 w 213"/>
                <a:gd name="T35" fmla="*/ 10 h 134"/>
                <a:gd name="T36" fmla="*/ 191 w 213"/>
                <a:gd name="T37" fmla="*/ 10 h 134"/>
                <a:gd name="T38" fmla="*/ 17 w 213"/>
                <a:gd name="T39" fmla="*/ 12 h 134"/>
                <a:gd name="T40" fmla="*/ 17 w 213"/>
                <a:gd name="T41" fmla="*/ 12 h 134"/>
                <a:gd name="T42" fmla="*/ 12 w 213"/>
                <a:gd name="T43" fmla="*/ 14 h 134"/>
                <a:gd name="T44" fmla="*/ 11 w 213"/>
                <a:gd name="T45" fmla="*/ 20 h 134"/>
                <a:gd name="T46" fmla="*/ 26 w 213"/>
                <a:gd name="T47" fmla="*/ 117 h 134"/>
                <a:gd name="T48" fmla="*/ 106 w 213"/>
                <a:gd name="T49" fmla="*/ 96 h 134"/>
                <a:gd name="T50" fmla="*/ 17 w 213"/>
                <a:gd name="T51" fmla="*/ 7 h 134"/>
                <a:gd name="T52" fmla="*/ 17 w 213"/>
                <a:gd name="T53"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34">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2" name="Freeform 29">
              <a:extLst>
                <a:ext uri="{FF2B5EF4-FFF2-40B4-BE49-F238E27FC236}">
                  <a16:creationId xmlns:a16="http://schemas.microsoft.com/office/drawing/2014/main" id="{74F0F32B-7FE5-4F43-944D-460636673790}"/>
                </a:ext>
              </a:extLst>
            </p:cNvPr>
            <p:cNvSpPr>
              <a:spLocks/>
            </p:cNvSpPr>
            <p:nvPr/>
          </p:nvSpPr>
          <p:spPr bwMode="auto">
            <a:xfrm>
              <a:off x="109538" y="3835401"/>
              <a:ext cx="301625" cy="53975"/>
            </a:xfrm>
            <a:custGeom>
              <a:avLst/>
              <a:gdLst>
                <a:gd name="T0" fmla="*/ 208 w 427"/>
                <a:gd name="T1" fmla="*/ 75 h 75"/>
                <a:gd name="T2" fmla="*/ 200 w 427"/>
                <a:gd name="T3" fmla="*/ 75 h 75"/>
                <a:gd name="T4" fmla="*/ 3 w 427"/>
                <a:gd name="T5" fmla="*/ 17 h 75"/>
                <a:gd name="T6" fmla="*/ 1 w 427"/>
                <a:gd name="T7" fmla="*/ 10 h 75"/>
                <a:gd name="T8" fmla="*/ 8 w 427"/>
                <a:gd name="T9" fmla="*/ 8 h 75"/>
                <a:gd name="T10" fmla="*/ 200 w 427"/>
                <a:gd name="T11" fmla="*/ 65 h 75"/>
                <a:gd name="T12" fmla="*/ 418 w 427"/>
                <a:gd name="T13" fmla="*/ 2 h 75"/>
                <a:gd name="T14" fmla="*/ 425 w 427"/>
                <a:gd name="T15" fmla="*/ 3 h 75"/>
                <a:gd name="T16" fmla="*/ 424 w 427"/>
                <a:gd name="T17" fmla="*/ 10 h 75"/>
                <a:gd name="T18" fmla="*/ 208 w 427"/>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75">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3" name="Freeform 30">
              <a:extLst>
                <a:ext uri="{FF2B5EF4-FFF2-40B4-BE49-F238E27FC236}">
                  <a16:creationId xmlns:a16="http://schemas.microsoft.com/office/drawing/2014/main" id="{96396774-A7E9-4D77-9F91-8DB56F14D60A}"/>
                </a:ext>
              </a:extLst>
            </p:cNvPr>
            <p:cNvSpPr>
              <a:spLocks/>
            </p:cNvSpPr>
            <p:nvPr/>
          </p:nvSpPr>
          <p:spPr bwMode="auto">
            <a:xfrm>
              <a:off x="250825" y="3414713"/>
              <a:ext cx="7938" cy="34925"/>
            </a:xfrm>
            <a:custGeom>
              <a:avLst/>
              <a:gdLst>
                <a:gd name="T0" fmla="*/ 5 w 10"/>
                <a:gd name="T1" fmla="*/ 48 h 48"/>
                <a:gd name="T2" fmla="*/ 0 w 10"/>
                <a:gd name="T3" fmla="*/ 43 h 48"/>
                <a:gd name="T4" fmla="*/ 0 w 10"/>
                <a:gd name="T5" fmla="*/ 5 h 48"/>
                <a:gd name="T6" fmla="*/ 5 w 10"/>
                <a:gd name="T7" fmla="*/ 0 h 48"/>
                <a:gd name="T8" fmla="*/ 5 w 10"/>
                <a:gd name="T9" fmla="*/ 0 h 48"/>
                <a:gd name="T10" fmla="*/ 10 w 10"/>
                <a:gd name="T11" fmla="*/ 5 h 48"/>
                <a:gd name="T12" fmla="*/ 10 w 10"/>
                <a:gd name="T13" fmla="*/ 43 h 48"/>
                <a:gd name="T14" fmla="*/ 5 w 1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8">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4" name="Freeform 31">
              <a:extLst>
                <a:ext uri="{FF2B5EF4-FFF2-40B4-BE49-F238E27FC236}">
                  <a16:creationId xmlns:a16="http://schemas.microsoft.com/office/drawing/2014/main" id="{26385559-E319-47D2-A1D8-D87E513B558C}"/>
                </a:ext>
              </a:extLst>
            </p:cNvPr>
            <p:cNvSpPr>
              <a:spLocks/>
            </p:cNvSpPr>
            <p:nvPr/>
          </p:nvSpPr>
          <p:spPr bwMode="auto">
            <a:xfrm>
              <a:off x="238125" y="3427413"/>
              <a:ext cx="33338" cy="7938"/>
            </a:xfrm>
            <a:custGeom>
              <a:avLst/>
              <a:gdLst>
                <a:gd name="T0" fmla="*/ 5 w 48"/>
                <a:gd name="T1" fmla="*/ 11 h 11"/>
                <a:gd name="T2" fmla="*/ 0 w 48"/>
                <a:gd name="T3" fmla="*/ 6 h 11"/>
                <a:gd name="T4" fmla="*/ 5 w 48"/>
                <a:gd name="T5" fmla="*/ 1 h 11"/>
                <a:gd name="T6" fmla="*/ 43 w 48"/>
                <a:gd name="T7" fmla="*/ 1 h 11"/>
                <a:gd name="T8" fmla="*/ 48 w 48"/>
                <a:gd name="T9" fmla="*/ 6 h 11"/>
                <a:gd name="T10" fmla="*/ 43 w 48"/>
                <a:gd name="T11" fmla="*/ 11 h 11"/>
                <a:gd name="T12" fmla="*/ 5 w 4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5" name="Freeform 32">
              <a:extLst>
                <a:ext uri="{FF2B5EF4-FFF2-40B4-BE49-F238E27FC236}">
                  <a16:creationId xmlns:a16="http://schemas.microsoft.com/office/drawing/2014/main" id="{FA0DF920-E45A-4E01-96D0-B054A8683F39}"/>
                </a:ext>
              </a:extLst>
            </p:cNvPr>
            <p:cNvSpPr>
              <a:spLocks noEditPoints="1"/>
            </p:cNvSpPr>
            <p:nvPr/>
          </p:nvSpPr>
          <p:spPr bwMode="auto">
            <a:xfrm>
              <a:off x="174625" y="3487738"/>
              <a:ext cx="157163" cy="180975"/>
            </a:xfrm>
            <a:custGeom>
              <a:avLst/>
              <a:gdLst>
                <a:gd name="T0" fmla="*/ 111 w 223"/>
                <a:gd name="T1" fmla="*/ 257 h 257"/>
                <a:gd name="T2" fmla="*/ 109 w 223"/>
                <a:gd name="T3" fmla="*/ 257 h 257"/>
                <a:gd name="T4" fmla="*/ 53 w 223"/>
                <a:gd name="T5" fmla="*/ 230 h 257"/>
                <a:gd name="T6" fmla="*/ 9 w 223"/>
                <a:gd name="T7" fmla="*/ 158 h 257"/>
                <a:gd name="T8" fmla="*/ 14 w 223"/>
                <a:gd name="T9" fmla="*/ 78 h 257"/>
                <a:gd name="T10" fmla="*/ 62 w 223"/>
                <a:gd name="T11" fmla="*/ 3 h 257"/>
                <a:gd name="T12" fmla="*/ 66 w 223"/>
                <a:gd name="T13" fmla="*/ 0 h 257"/>
                <a:gd name="T14" fmla="*/ 69 w 223"/>
                <a:gd name="T15" fmla="*/ 4 h 257"/>
                <a:gd name="T16" fmla="*/ 110 w 223"/>
                <a:gd name="T17" fmla="*/ 46 h 257"/>
                <a:gd name="T18" fmla="*/ 202 w 223"/>
                <a:gd name="T19" fmla="*/ 89 h 257"/>
                <a:gd name="T20" fmla="*/ 206 w 223"/>
                <a:gd name="T21" fmla="*/ 90 h 257"/>
                <a:gd name="T22" fmla="*/ 209 w 223"/>
                <a:gd name="T23" fmla="*/ 90 h 257"/>
                <a:gd name="T24" fmla="*/ 202 w 223"/>
                <a:gd name="T25" fmla="*/ 67 h 257"/>
                <a:gd name="T26" fmla="*/ 194 w 223"/>
                <a:gd name="T27" fmla="*/ 49 h 257"/>
                <a:gd name="T28" fmla="*/ 194 w 223"/>
                <a:gd name="T29" fmla="*/ 48 h 257"/>
                <a:gd name="T30" fmla="*/ 192 w 223"/>
                <a:gd name="T31" fmla="*/ 46 h 257"/>
                <a:gd name="T32" fmla="*/ 193 w 223"/>
                <a:gd name="T33" fmla="*/ 44 h 257"/>
                <a:gd name="T34" fmla="*/ 193 w 223"/>
                <a:gd name="T35" fmla="*/ 41 h 257"/>
                <a:gd name="T36" fmla="*/ 198 w 223"/>
                <a:gd name="T37" fmla="*/ 40 h 257"/>
                <a:gd name="T38" fmla="*/ 200 w 223"/>
                <a:gd name="T39" fmla="*/ 41 h 257"/>
                <a:gd name="T40" fmla="*/ 202 w 223"/>
                <a:gd name="T41" fmla="*/ 43 h 257"/>
                <a:gd name="T42" fmla="*/ 202 w 223"/>
                <a:gd name="T43" fmla="*/ 43 h 257"/>
                <a:gd name="T44" fmla="*/ 210 w 223"/>
                <a:gd name="T45" fmla="*/ 60 h 257"/>
                <a:gd name="T46" fmla="*/ 220 w 223"/>
                <a:gd name="T47" fmla="*/ 93 h 257"/>
                <a:gd name="T48" fmla="*/ 220 w 223"/>
                <a:gd name="T49" fmla="*/ 93 h 257"/>
                <a:gd name="T50" fmla="*/ 221 w 223"/>
                <a:gd name="T51" fmla="*/ 99 h 257"/>
                <a:gd name="T52" fmla="*/ 221 w 223"/>
                <a:gd name="T53" fmla="*/ 99 h 257"/>
                <a:gd name="T54" fmla="*/ 222 w 223"/>
                <a:gd name="T55" fmla="*/ 117 h 257"/>
                <a:gd name="T56" fmla="*/ 200 w 223"/>
                <a:gd name="T57" fmla="*/ 198 h 257"/>
                <a:gd name="T58" fmla="*/ 147 w 223"/>
                <a:gd name="T59" fmla="*/ 247 h 257"/>
                <a:gd name="T60" fmla="*/ 111 w 223"/>
                <a:gd name="T61" fmla="*/ 257 h 257"/>
                <a:gd name="T62" fmla="*/ 65 w 223"/>
                <a:gd name="T63" fmla="*/ 15 h 257"/>
                <a:gd name="T64" fmla="*/ 23 w 223"/>
                <a:gd name="T65" fmla="*/ 81 h 257"/>
                <a:gd name="T66" fmla="*/ 19 w 223"/>
                <a:gd name="T67" fmla="*/ 156 h 257"/>
                <a:gd name="T68" fmla="*/ 59 w 223"/>
                <a:gd name="T69" fmla="*/ 223 h 257"/>
                <a:gd name="T70" fmla="*/ 110 w 223"/>
                <a:gd name="T71" fmla="*/ 247 h 257"/>
                <a:gd name="T72" fmla="*/ 143 w 223"/>
                <a:gd name="T73" fmla="*/ 238 h 257"/>
                <a:gd name="T74" fmla="*/ 192 w 223"/>
                <a:gd name="T75" fmla="*/ 193 h 257"/>
                <a:gd name="T76" fmla="*/ 212 w 223"/>
                <a:gd name="T77" fmla="*/ 118 h 257"/>
                <a:gd name="T78" fmla="*/ 211 w 223"/>
                <a:gd name="T79" fmla="*/ 100 h 257"/>
                <a:gd name="T80" fmla="*/ 206 w 223"/>
                <a:gd name="T81" fmla="*/ 100 h 257"/>
                <a:gd name="T82" fmla="*/ 205 w 223"/>
                <a:gd name="T83" fmla="*/ 100 h 257"/>
                <a:gd name="T84" fmla="*/ 200 w 223"/>
                <a:gd name="T85" fmla="*/ 99 h 257"/>
                <a:gd name="T86" fmla="*/ 104 w 223"/>
                <a:gd name="T87" fmla="*/ 54 h 257"/>
                <a:gd name="T88" fmla="*/ 65 w 223"/>
                <a:gd name="T89"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57">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6" name="Freeform 33">
              <a:extLst>
                <a:ext uri="{FF2B5EF4-FFF2-40B4-BE49-F238E27FC236}">
                  <a16:creationId xmlns:a16="http://schemas.microsoft.com/office/drawing/2014/main" id="{EF254169-E64E-49B1-83F7-90B554E7EF19}"/>
                </a:ext>
              </a:extLst>
            </p:cNvPr>
            <p:cNvSpPr>
              <a:spLocks/>
            </p:cNvSpPr>
            <p:nvPr/>
          </p:nvSpPr>
          <p:spPr bwMode="auto">
            <a:xfrm>
              <a:off x="207963" y="3562351"/>
              <a:ext cx="25400" cy="7938"/>
            </a:xfrm>
            <a:custGeom>
              <a:avLst/>
              <a:gdLst>
                <a:gd name="T0" fmla="*/ 31 w 36"/>
                <a:gd name="T1" fmla="*/ 10 h 10"/>
                <a:gd name="T2" fmla="*/ 5 w 36"/>
                <a:gd name="T3" fmla="*/ 10 h 10"/>
                <a:gd name="T4" fmla="*/ 0 w 36"/>
                <a:gd name="T5" fmla="*/ 5 h 10"/>
                <a:gd name="T6" fmla="*/ 5 w 36"/>
                <a:gd name="T7" fmla="*/ 0 h 10"/>
                <a:gd name="T8" fmla="*/ 31 w 36"/>
                <a:gd name="T9" fmla="*/ 0 h 10"/>
                <a:gd name="T10" fmla="*/ 36 w 36"/>
                <a:gd name="T11" fmla="*/ 5 h 10"/>
                <a:gd name="T12" fmla="*/ 31 w 3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7" name="Freeform 34">
              <a:extLst>
                <a:ext uri="{FF2B5EF4-FFF2-40B4-BE49-F238E27FC236}">
                  <a16:creationId xmlns:a16="http://schemas.microsoft.com/office/drawing/2014/main" id="{915C03F9-982A-4FDD-9027-051EBAAA2113}"/>
                </a:ext>
              </a:extLst>
            </p:cNvPr>
            <p:cNvSpPr>
              <a:spLocks/>
            </p:cNvSpPr>
            <p:nvPr/>
          </p:nvSpPr>
          <p:spPr bwMode="auto">
            <a:xfrm>
              <a:off x="274638" y="3562351"/>
              <a:ext cx="26988" cy="7938"/>
            </a:xfrm>
            <a:custGeom>
              <a:avLst/>
              <a:gdLst>
                <a:gd name="T0" fmla="*/ 6 w 38"/>
                <a:gd name="T1" fmla="*/ 11 h 11"/>
                <a:gd name="T2" fmla="*/ 1 w 38"/>
                <a:gd name="T3" fmla="*/ 6 h 11"/>
                <a:gd name="T4" fmla="*/ 5 w 38"/>
                <a:gd name="T5" fmla="*/ 1 h 11"/>
                <a:gd name="T6" fmla="*/ 33 w 38"/>
                <a:gd name="T7" fmla="*/ 0 h 11"/>
                <a:gd name="T8" fmla="*/ 38 w 38"/>
                <a:gd name="T9" fmla="*/ 5 h 11"/>
                <a:gd name="T10" fmla="*/ 33 w 38"/>
                <a:gd name="T11" fmla="*/ 10 h 11"/>
                <a:gd name="T12" fmla="*/ 6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8" name="Freeform 35">
              <a:extLst>
                <a:ext uri="{FF2B5EF4-FFF2-40B4-BE49-F238E27FC236}">
                  <a16:creationId xmlns:a16="http://schemas.microsoft.com/office/drawing/2014/main" id="{4C928311-8ABE-4F09-86DB-695F10814BD2}"/>
                </a:ext>
              </a:extLst>
            </p:cNvPr>
            <p:cNvSpPr>
              <a:spLocks/>
            </p:cNvSpPr>
            <p:nvPr/>
          </p:nvSpPr>
          <p:spPr bwMode="auto">
            <a:xfrm>
              <a:off x="231775" y="3621088"/>
              <a:ext cx="49213" cy="15875"/>
            </a:xfrm>
            <a:custGeom>
              <a:avLst/>
              <a:gdLst>
                <a:gd name="T0" fmla="*/ 35 w 70"/>
                <a:gd name="T1" fmla="*/ 22 h 22"/>
                <a:gd name="T2" fmla="*/ 33 w 70"/>
                <a:gd name="T3" fmla="*/ 22 h 22"/>
                <a:gd name="T4" fmla="*/ 2 w 70"/>
                <a:gd name="T5" fmla="*/ 9 h 22"/>
                <a:gd name="T6" fmla="*/ 2 w 70"/>
                <a:gd name="T7" fmla="*/ 2 h 22"/>
                <a:gd name="T8" fmla="*/ 9 w 70"/>
                <a:gd name="T9" fmla="*/ 2 h 22"/>
                <a:gd name="T10" fmla="*/ 34 w 70"/>
                <a:gd name="T11" fmla="*/ 12 h 22"/>
                <a:gd name="T12" fmla="*/ 61 w 70"/>
                <a:gd name="T13" fmla="*/ 2 h 22"/>
                <a:gd name="T14" fmla="*/ 68 w 70"/>
                <a:gd name="T15" fmla="*/ 2 h 22"/>
                <a:gd name="T16" fmla="*/ 68 w 70"/>
                <a:gd name="T17" fmla="*/ 9 h 22"/>
                <a:gd name="T18" fmla="*/ 35 w 70"/>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2">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9" name="Freeform 36">
              <a:extLst>
                <a:ext uri="{FF2B5EF4-FFF2-40B4-BE49-F238E27FC236}">
                  <a16:creationId xmlns:a16="http://schemas.microsoft.com/office/drawing/2014/main" id="{E5A73722-7C83-4335-93AE-D2495C174370}"/>
                </a:ext>
              </a:extLst>
            </p:cNvPr>
            <p:cNvSpPr>
              <a:spLocks/>
            </p:cNvSpPr>
            <p:nvPr/>
          </p:nvSpPr>
          <p:spPr bwMode="auto">
            <a:xfrm>
              <a:off x="298450" y="3784601"/>
              <a:ext cx="20638" cy="6350"/>
            </a:xfrm>
            <a:custGeom>
              <a:avLst/>
              <a:gdLst>
                <a:gd name="T0" fmla="*/ 25 w 30"/>
                <a:gd name="T1" fmla="*/ 10 h 10"/>
                <a:gd name="T2" fmla="*/ 5 w 30"/>
                <a:gd name="T3" fmla="*/ 10 h 10"/>
                <a:gd name="T4" fmla="*/ 0 w 30"/>
                <a:gd name="T5" fmla="*/ 5 h 10"/>
                <a:gd name="T6" fmla="*/ 5 w 30"/>
                <a:gd name="T7" fmla="*/ 0 h 10"/>
                <a:gd name="T8" fmla="*/ 25 w 30"/>
                <a:gd name="T9" fmla="*/ 0 h 10"/>
                <a:gd name="T10" fmla="*/ 30 w 30"/>
                <a:gd name="T11" fmla="*/ 5 h 10"/>
                <a:gd name="T12" fmla="*/ 25 w 3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1" name="Freeform 37">
              <a:extLst>
                <a:ext uri="{FF2B5EF4-FFF2-40B4-BE49-F238E27FC236}">
                  <a16:creationId xmlns:a16="http://schemas.microsoft.com/office/drawing/2014/main" id="{10A79099-1B0E-4458-B777-1C9DAAEDAA11}"/>
                </a:ext>
              </a:extLst>
            </p:cNvPr>
            <p:cNvSpPr>
              <a:spLocks/>
            </p:cNvSpPr>
            <p:nvPr/>
          </p:nvSpPr>
          <p:spPr bwMode="auto">
            <a:xfrm>
              <a:off x="350838" y="3779838"/>
              <a:ext cx="6350" cy="57150"/>
            </a:xfrm>
            <a:custGeom>
              <a:avLst/>
              <a:gdLst>
                <a:gd name="T0" fmla="*/ 5 w 10"/>
                <a:gd name="T1" fmla="*/ 82 h 82"/>
                <a:gd name="T2" fmla="*/ 0 w 10"/>
                <a:gd name="T3" fmla="*/ 77 h 82"/>
                <a:gd name="T4" fmla="*/ 0 w 10"/>
                <a:gd name="T5" fmla="*/ 5 h 82"/>
                <a:gd name="T6" fmla="*/ 5 w 10"/>
                <a:gd name="T7" fmla="*/ 0 h 82"/>
                <a:gd name="T8" fmla="*/ 10 w 10"/>
                <a:gd name="T9" fmla="*/ 5 h 82"/>
                <a:gd name="T10" fmla="*/ 10 w 10"/>
                <a:gd name="T11" fmla="*/ 77 h 82"/>
                <a:gd name="T12" fmla="*/ 5 w 1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0" h="82">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2" name="Freeform 38">
              <a:extLst>
                <a:ext uri="{FF2B5EF4-FFF2-40B4-BE49-F238E27FC236}">
                  <a16:creationId xmlns:a16="http://schemas.microsoft.com/office/drawing/2014/main" id="{A74102A3-3F42-4E0D-B0AA-6F133A01D74E}"/>
                </a:ext>
              </a:extLst>
            </p:cNvPr>
            <p:cNvSpPr>
              <a:spLocks/>
            </p:cNvSpPr>
            <p:nvPr/>
          </p:nvSpPr>
          <p:spPr bwMode="auto">
            <a:xfrm>
              <a:off x="155575" y="3779838"/>
              <a:ext cx="6350" cy="57150"/>
            </a:xfrm>
            <a:custGeom>
              <a:avLst/>
              <a:gdLst>
                <a:gd name="T0" fmla="*/ 5 w 10"/>
                <a:gd name="T1" fmla="*/ 81 h 81"/>
                <a:gd name="T2" fmla="*/ 0 w 10"/>
                <a:gd name="T3" fmla="*/ 76 h 81"/>
                <a:gd name="T4" fmla="*/ 0 w 10"/>
                <a:gd name="T5" fmla="*/ 5 h 81"/>
                <a:gd name="T6" fmla="*/ 5 w 10"/>
                <a:gd name="T7" fmla="*/ 0 h 81"/>
                <a:gd name="T8" fmla="*/ 10 w 10"/>
                <a:gd name="T9" fmla="*/ 5 h 81"/>
                <a:gd name="T10" fmla="*/ 10 w 10"/>
                <a:gd name="T11" fmla="*/ 76 h 81"/>
                <a:gd name="T12" fmla="*/ 5 w 1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0" h="81">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3" name="Freeform 39">
              <a:extLst>
                <a:ext uri="{FF2B5EF4-FFF2-40B4-BE49-F238E27FC236}">
                  <a16:creationId xmlns:a16="http://schemas.microsoft.com/office/drawing/2014/main" id="{1910666F-587B-49C5-B6C5-FA60799668E1}"/>
                </a:ext>
              </a:extLst>
            </p:cNvPr>
            <p:cNvSpPr>
              <a:spLocks/>
            </p:cNvSpPr>
            <p:nvPr/>
          </p:nvSpPr>
          <p:spPr bwMode="auto">
            <a:xfrm>
              <a:off x="187325" y="3703638"/>
              <a:ext cx="134938" cy="96838"/>
            </a:xfrm>
            <a:custGeom>
              <a:avLst/>
              <a:gdLst>
                <a:gd name="T0" fmla="*/ 90 w 190"/>
                <a:gd name="T1" fmla="*/ 136 h 136"/>
                <a:gd name="T2" fmla="*/ 86 w 190"/>
                <a:gd name="T3" fmla="*/ 128 h 136"/>
                <a:gd name="T4" fmla="*/ 45 w 190"/>
                <a:gd name="T5" fmla="*/ 60 h 136"/>
                <a:gd name="T6" fmla="*/ 2 w 190"/>
                <a:gd name="T7" fmla="*/ 10 h 136"/>
                <a:gd name="T8" fmla="*/ 2 w 190"/>
                <a:gd name="T9" fmla="*/ 3 h 136"/>
                <a:gd name="T10" fmla="*/ 9 w 190"/>
                <a:gd name="T11" fmla="*/ 3 h 136"/>
                <a:gd name="T12" fmla="*/ 53 w 190"/>
                <a:gd name="T13" fmla="*/ 54 h 136"/>
                <a:gd name="T14" fmla="*/ 91 w 190"/>
                <a:gd name="T15" fmla="*/ 115 h 136"/>
                <a:gd name="T16" fmla="*/ 144 w 190"/>
                <a:gd name="T17" fmla="*/ 42 h 136"/>
                <a:gd name="T18" fmla="*/ 181 w 190"/>
                <a:gd name="T19" fmla="*/ 2 h 136"/>
                <a:gd name="T20" fmla="*/ 189 w 190"/>
                <a:gd name="T21" fmla="*/ 2 h 136"/>
                <a:gd name="T22" fmla="*/ 189 w 190"/>
                <a:gd name="T23" fmla="*/ 9 h 136"/>
                <a:gd name="T24" fmla="*/ 152 w 190"/>
                <a:gd name="T25" fmla="*/ 49 h 136"/>
                <a:gd name="T26" fmla="*/ 95 w 190"/>
                <a:gd name="T27" fmla="*/ 128 h 136"/>
                <a:gd name="T28" fmla="*/ 90 w 190"/>
                <a:gd name="T2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36">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83" name="Freeform 762">
            <a:extLst>
              <a:ext uri="{FF2B5EF4-FFF2-40B4-BE49-F238E27FC236}">
                <a16:creationId xmlns:a16="http://schemas.microsoft.com/office/drawing/2014/main" id="{299756AD-30CD-464B-8596-EDD2E6D7BB9D}"/>
              </a:ext>
            </a:extLst>
          </p:cNvPr>
          <p:cNvSpPr>
            <a:spLocks/>
          </p:cNvSpPr>
          <p:nvPr/>
        </p:nvSpPr>
        <p:spPr bwMode="auto">
          <a:xfrm>
            <a:off x="2928938" y="2776392"/>
            <a:ext cx="333375" cy="293688"/>
          </a:xfrm>
          <a:custGeom>
            <a:avLst/>
            <a:gdLst>
              <a:gd name="T0" fmla="*/ 232 w 473"/>
              <a:gd name="T1" fmla="*/ 108 h 414"/>
              <a:gd name="T2" fmla="*/ 175 w 473"/>
              <a:gd name="T3" fmla="*/ 23 h 414"/>
              <a:gd name="T4" fmla="*/ 62 w 473"/>
              <a:gd name="T5" fmla="*/ 20 h 414"/>
              <a:gd name="T6" fmla="*/ 4 w 473"/>
              <a:gd name="T7" fmla="*/ 119 h 414"/>
              <a:gd name="T8" fmla="*/ 13 w 473"/>
              <a:gd name="T9" fmla="*/ 192 h 414"/>
              <a:gd name="T10" fmla="*/ 138 w 473"/>
              <a:gd name="T11" fmla="*/ 352 h 414"/>
              <a:gd name="T12" fmla="*/ 230 w 473"/>
              <a:gd name="T13" fmla="*/ 414 h 414"/>
              <a:gd name="T14" fmla="*/ 337 w 473"/>
              <a:gd name="T15" fmla="*/ 345 h 414"/>
              <a:gd name="T16" fmla="*/ 445 w 473"/>
              <a:gd name="T17" fmla="*/ 199 h 414"/>
              <a:gd name="T18" fmla="*/ 438 w 473"/>
              <a:gd name="T19" fmla="*/ 57 h 414"/>
              <a:gd name="T20" fmla="*/ 339 w 473"/>
              <a:gd name="T21" fmla="*/ 6 h 414"/>
              <a:gd name="T22" fmla="*/ 241 w 473"/>
              <a:gd name="T23" fmla="*/ 76 h 414"/>
              <a:gd name="T24" fmla="*/ 232 w 473"/>
              <a:gd name="T25" fmla="*/ 10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414">
                <a:moveTo>
                  <a:pt x="232" y="108"/>
                </a:moveTo>
                <a:cubicBezTo>
                  <a:pt x="230" y="101"/>
                  <a:pt x="222" y="51"/>
                  <a:pt x="175" y="23"/>
                </a:cubicBezTo>
                <a:cubicBezTo>
                  <a:pt x="142" y="3"/>
                  <a:pt x="98" y="0"/>
                  <a:pt x="62" y="20"/>
                </a:cubicBezTo>
                <a:cubicBezTo>
                  <a:pt x="13" y="47"/>
                  <a:pt x="6" y="103"/>
                  <a:pt x="4" y="119"/>
                </a:cubicBezTo>
                <a:cubicBezTo>
                  <a:pt x="0" y="150"/>
                  <a:pt x="7" y="175"/>
                  <a:pt x="13" y="192"/>
                </a:cubicBezTo>
                <a:cubicBezTo>
                  <a:pt x="37" y="268"/>
                  <a:pt x="92" y="315"/>
                  <a:pt x="138" y="352"/>
                </a:cubicBezTo>
                <a:cubicBezTo>
                  <a:pt x="158" y="369"/>
                  <a:pt x="189" y="392"/>
                  <a:pt x="230" y="414"/>
                </a:cubicBezTo>
                <a:cubicBezTo>
                  <a:pt x="257" y="401"/>
                  <a:pt x="296" y="380"/>
                  <a:pt x="337" y="345"/>
                </a:cubicBezTo>
                <a:cubicBezTo>
                  <a:pt x="374" y="312"/>
                  <a:pt x="424" y="270"/>
                  <a:pt x="445" y="199"/>
                </a:cubicBezTo>
                <a:cubicBezTo>
                  <a:pt x="454" y="168"/>
                  <a:pt x="473" y="107"/>
                  <a:pt x="438" y="57"/>
                </a:cubicBezTo>
                <a:cubicBezTo>
                  <a:pt x="435" y="53"/>
                  <a:pt x="399" y="2"/>
                  <a:pt x="339" y="6"/>
                </a:cubicBezTo>
                <a:cubicBezTo>
                  <a:pt x="290" y="8"/>
                  <a:pt x="255" y="45"/>
                  <a:pt x="241" y="76"/>
                </a:cubicBezTo>
                <a:cubicBezTo>
                  <a:pt x="235" y="88"/>
                  <a:pt x="233" y="100"/>
                  <a:pt x="232" y="108"/>
                </a:cubicBezTo>
                <a:close/>
              </a:path>
            </a:pathLst>
          </a:custGeom>
          <a:solidFill>
            <a:srgbClr val="E4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4" name="Freeform 763">
            <a:extLst>
              <a:ext uri="{FF2B5EF4-FFF2-40B4-BE49-F238E27FC236}">
                <a16:creationId xmlns:a16="http://schemas.microsoft.com/office/drawing/2014/main" id="{DDAB7A01-C5E6-4E7C-8456-C62AFED19E11}"/>
              </a:ext>
            </a:extLst>
          </p:cNvPr>
          <p:cNvSpPr>
            <a:spLocks/>
          </p:cNvSpPr>
          <p:nvPr/>
        </p:nvSpPr>
        <p:spPr bwMode="auto">
          <a:xfrm>
            <a:off x="2978151" y="2833542"/>
            <a:ext cx="225425" cy="195263"/>
          </a:xfrm>
          <a:custGeom>
            <a:avLst/>
            <a:gdLst>
              <a:gd name="T0" fmla="*/ 67 w 142"/>
              <a:gd name="T1" fmla="*/ 123 h 123"/>
              <a:gd name="T2" fmla="*/ 52 w 142"/>
              <a:gd name="T3" fmla="*/ 30 h 123"/>
              <a:gd name="T4" fmla="*/ 44 w 142"/>
              <a:gd name="T5" fmla="*/ 72 h 123"/>
              <a:gd name="T6" fmla="*/ 0 w 142"/>
              <a:gd name="T7" fmla="*/ 72 h 123"/>
              <a:gd name="T8" fmla="*/ 0 w 142"/>
              <a:gd name="T9" fmla="*/ 67 h 123"/>
              <a:gd name="T10" fmla="*/ 39 w 142"/>
              <a:gd name="T11" fmla="*/ 67 h 123"/>
              <a:gd name="T12" fmla="*/ 53 w 142"/>
              <a:gd name="T13" fmla="*/ 0 h 123"/>
              <a:gd name="T14" fmla="*/ 67 w 142"/>
              <a:gd name="T15" fmla="*/ 87 h 123"/>
              <a:gd name="T16" fmla="*/ 74 w 142"/>
              <a:gd name="T17" fmla="*/ 32 h 123"/>
              <a:gd name="T18" fmla="*/ 83 w 142"/>
              <a:gd name="T19" fmla="*/ 65 h 123"/>
              <a:gd name="T20" fmla="*/ 95 w 142"/>
              <a:gd name="T21" fmla="*/ 10 h 123"/>
              <a:gd name="T22" fmla="*/ 109 w 142"/>
              <a:gd name="T23" fmla="*/ 67 h 123"/>
              <a:gd name="T24" fmla="*/ 142 w 142"/>
              <a:gd name="T25" fmla="*/ 68 h 123"/>
              <a:gd name="T26" fmla="*/ 142 w 142"/>
              <a:gd name="T27" fmla="*/ 73 h 123"/>
              <a:gd name="T28" fmla="*/ 105 w 142"/>
              <a:gd name="T29" fmla="*/ 72 h 123"/>
              <a:gd name="T30" fmla="*/ 95 w 142"/>
              <a:gd name="T31" fmla="*/ 34 h 123"/>
              <a:gd name="T32" fmla="*/ 84 w 142"/>
              <a:gd name="T33" fmla="*/ 88 h 123"/>
              <a:gd name="T34" fmla="*/ 76 w 142"/>
              <a:gd name="T35" fmla="*/ 59 h 123"/>
              <a:gd name="T36" fmla="*/ 67 w 142"/>
              <a:gd name="T3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123">
                <a:moveTo>
                  <a:pt x="67" y="123"/>
                </a:moveTo>
                <a:lnTo>
                  <a:pt x="52" y="30"/>
                </a:lnTo>
                <a:lnTo>
                  <a:pt x="44" y="72"/>
                </a:lnTo>
                <a:lnTo>
                  <a:pt x="0" y="72"/>
                </a:lnTo>
                <a:lnTo>
                  <a:pt x="0" y="67"/>
                </a:lnTo>
                <a:lnTo>
                  <a:pt x="39" y="67"/>
                </a:lnTo>
                <a:lnTo>
                  <a:pt x="53" y="0"/>
                </a:lnTo>
                <a:lnTo>
                  <a:pt x="67" y="87"/>
                </a:lnTo>
                <a:lnTo>
                  <a:pt x="74" y="32"/>
                </a:lnTo>
                <a:lnTo>
                  <a:pt x="83" y="65"/>
                </a:lnTo>
                <a:lnTo>
                  <a:pt x="95" y="10"/>
                </a:lnTo>
                <a:lnTo>
                  <a:pt x="109" y="67"/>
                </a:lnTo>
                <a:lnTo>
                  <a:pt x="142" y="68"/>
                </a:lnTo>
                <a:lnTo>
                  <a:pt x="142" y="73"/>
                </a:lnTo>
                <a:lnTo>
                  <a:pt x="105" y="72"/>
                </a:lnTo>
                <a:lnTo>
                  <a:pt x="95" y="34"/>
                </a:lnTo>
                <a:lnTo>
                  <a:pt x="84" y="88"/>
                </a:lnTo>
                <a:lnTo>
                  <a:pt x="76" y="59"/>
                </a:lnTo>
                <a:lnTo>
                  <a:pt x="6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5" name="Oval 764">
            <a:extLst>
              <a:ext uri="{FF2B5EF4-FFF2-40B4-BE49-F238E27FC236}">
                <a16:creationId xmlns:a16="http://schemas.microsoft.com/office/drawing/2014/main" id="{645E2219-EAC6-4FB9-A5E5-6C586CDDCF04}"/>
              </a:ext>
            </a:extLst>
          </p:cNvPr>
          <p:cNvSpPr>
            <a:spLocks noChangeArrowheads="1"/>
          </p:cNvSpPr>
          <p:nvPr/>
        </p:nvSpPr>
        <p:spPr bwMode="auto">
          <a:xfrm>
            <a:off x="3457576" y="2546205"/>
            <a:ext cx="28575" cy="26988"/>
          </a:xfrm>
          <a:prstGeom prst="ellipse">
            <a:avLst/>
          </a:prstGeom>
          <a:solidFill>
            <a:srgbClr val="2DA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6" name="Freeform 765">
            <a:extLst>
              <a:ext uri="{FF2B5EF4-FFF2-40B4-BE49-F238E27FC236}">
                <a16:creationId xmlns:a16="http://schemas.microsoft.com/office/drawing/2014/main" id="{2DB536F7-55E3-48AD-9B84-896C8E1BD64A}"/>
              </a:ext>
            </a:extLst>
          </p:cNvPr>
          <p:cNvSpPr>
            <a:spLocks/>
          </p:cNvSpPr>
          <p:nvPr/>
        </p:nvSpPr>
        <p:spPr bwMode="auto">
          <a:xfrm>
            <a:off x="3346451" y="2398567"/>
            <a:ext cx="19050" cy="82550"/>
          </a:xfrm>
          <a:custGeom>
            <a:avLst/>
            <a:gdLst>
              <a:gd name="T0" fmla="*/ 17 w 26"/>
              <a:gd name="T1" fmla="*/ 0 h 117"/>
              <a:gd name="T2" fmla="*/ 5 w 26"/>
              <a:gd name="T3" fmla="*/ 42 h 117"/>
              <a:gd name="T4" fmla="*/ 12 w 26"/>
              <a:gd name="T5" fmla="*/ 117 h 117"/>
              <a:gd name="T6" fmla="*/ 20 w 26"/>
              <a:gd name="T7" fmla="*/ 115 h 117"/>
              <a:gd name="T8" fmla="*/ 13 w 26"/>
              <a:gd name="T9" fmla="*/ 68 h 117"/>
              <a:gd name="T10" fmla="*/ 26 w 26"/>
              <a:gd name="T11" fmla="*/ 0 h 117"/>
              <a:gd name="T12" fmla="*/ 17 w 2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6" h="117">
                <a:moveTo>
                  <a:pt x="17" y="0"/>
                </a:moveTo>
                <a:cubicBezTo>
                  <a:pt x="12" y="11"/>
                  <a:pt x="8" y="25"/>
                  <a:pt x="5" y="42"/>
                </a:cubicBezTo>
                <a:cubicBezTo>
                  <a:pt x="0" y="75"/>
                  <a:pt x="7" y="101"/>
                  <a:pt x="12" y="117"/>
                </a:cubicBezTo>
                <a:cubicBezTo>
                  <a:pt x="14" y="116"/>
                  <a:pt x="17" y="116"/>
                  <a:pt x="20" y="115"/>
                </a:cubicBezTo>
                <a:cubicBezTo>
                  <a:pt x="16" y="103"/>
                  <a:pt x="13" y="87"/>
                  <a:pt x="13" y="68"/>
                </a:cubicBezTo>
                <a:cubicBezTo>
                  <a:pt x="13" y="39"/>
                  <a:pt x="20" y="15"/>
                  <a:pt x="26" y="0"/>
                </a:cubicBezTo>
                <a:cubicBezTo>
                  <a:pt x="23" y="0"/>
                  <a:pt x="20" y="0"/>
                  <a:pt x="17" y="0"/>
                </a:cubicBezTo>
                <a:close/>
              </a:path>
            </a:pathLst>
          </a:custGeom>
          <a:solidFill>
            <a:srgbClr val="B0C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7" name="Freeform 766">
            <a:extLst>
              <a:ext uri="{FF2B5EF4-FFF2-40B4-BE49-F238E27FC236}">
                <a16:creationId xmlns:a16="http://schemas.microsoft.com/office/drawing/2014/main" id="{805CE915-5CC8-4037-A05C-045007FCCCA0}"/>
              </a:ext>
            </a:extLst>
          </p:cNvPr>
          <p:cNvSpPr>
            <a:spLocks/>
          </p:cNvSpPr>
          <p:nvPr/>
        </p:nvSpPr>
        <p:spPr bwMode="auto">
          <a:xfrm>
            <a:off x="3465513" y="2363642"/>
            <a:ext cx="53975" cy="71438"/>
          </a:xfrm>
          <a:custGeom>
            <a:avLst/>
            <a:gdLst>
              <a:gd name="T0" fmla="*/ 0 w 77"/>
              <a:gd name="T1" fmla="*/ 4 h 101"/>
              <a:gd name="T2" fmla="*/ 15 w 77"/>
              <a:gd name="T3" fmla="*/ 17 h 101"/>
              <a:gd name="T4" fmla="*/ 38 w 77"/>
              <a:gd name="T5" fmla="*/ 43 h 101"/>
              <a:gd name="T6" fmla="*/ 54 w 77"/>
              <a:gd name="T7" fmla="*/ 68 h 101"/>
              <a:gd name="T8" fmla="*/ 69 w 77"/>
              <a:gd name="T9" fmla="*/ 101 h 101"/>
              <a:gd name="T10" fmla="*/ 77 w 77"/>
              <a:gd name="T11" fmla="*/ 100 h 101"/>
              <a:gd name="T12" fmla="*/ 67 w 77"/>
              <a:gd name="T13" fmla="*/ 74 h 101"/>
              <a:gd name="T14" fmla="*/ 35 w 77"/>
              <a:gd name="T15" fmla="*/ 27 h 101"/>
              <a:gd name="T16" fmla="*/ 7 w 77"/>
              <a:gd name="T17" fmla="*/ 0 h 101"/>
              <a:gd name="T18" fmla="*/ 0 w 77"/>
              <a:gd name="T19"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01">
                <a:moveTo>
                  <a:pt x="0" y="4"/>
                </a:moveTo>
                <a:cubicBezTo>
                  <a:pt x="4" y="7"/>
                  <a:pt x="9" y="11"/>
                  <a:pt x="15" y="17"/>
                </a:cubicBezTo>
                <a:cubicBezTo>
                  <a:pt x="24" y="25"/>
                  <a:pt x="29" y="32"/>
                  <a:pt x="38" y="43"/>
                </a:cubicBezTo>
                <a:cubicBezTo>
                  <a:pt x="44" y="53"/>
                  <a:pt x="49" y="59"/>
                  <a:pt x="54" y="68"/>
                </a:cubicBezTo>
                <a:cubicBezTo>
                  <a:pt x="58" y="76"/>
                  <a:pt x="64" y="87"/>
                  <a:pt x="69" y="101"/>
                </a:cubicBezTo>
                <a:cubicBezTo>
                  <a:pt x="72" y="101"/>
                  <a:pt x="75" y="101"/>
                  <a:pt x="77" y="100"/>
                </a:cubicBezTo>
                <a:cubicBezTo>
                  <a:pt x="75" y="94"/>
                  <a:pt x="72" y="84"/>
                  <a:pt x="67" y="74"/>
                </a:cubicBezTo>
                <a:cubicBezTo>
                  <a:pt x="56" y="51"/>
                  <a:pt x="42" y="35"/>
                  <a:pt x="35" y="27"/>
                </a:cubicBezTo>
                <a:cubicBezTo>
                  <a:pt x="29" y="19"/>
                  <a:pt x="20" y="10"/>
                  <a:pt x="7" y="0"/>
                </a:cubicBezTo>
                <a:cubicBezTo>
                  <a:pt x="5" y="1"/>
                  <a:pt x="3" y="3"/>
                  <a:pt x="0" y="4"/>
                </a:cubicBezTo>
                <a:close/>
              </a:path>
            </a:pathLst>
          </a:custGeom>
          <a:solidFill>
            <a:srgbClr val="B0C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8" name="Freeform 767">
            <a:extLst>
              <a:ext uri="{FF2B5EF4-FFF2-40B4-BE49-F238E27FC236}">
                <a16:creationId xmlns:a16="http://schemas.microsoft.com/office/drawing/2014/main" id="{8D46A658-6958-4FE9-8285-92AAD3FF4FCD}"/>
              </a:ext>
            </a:extLst>
          </p:cNvPr>
          <p:cNvSpPr>
            <a:spLocks/>
          </p:cNvSpPr>
          <p:nvPr/>
        </p:nvSpPr>
        <p:spPr bwMode="auto">
          <a:xfrm>
            <a:off x="3352801" y="2428730"/>
            <a:ext cx="177800" cy="125413"/>
          </a:xfrm>
          <a:custGeom>
            <a:avLst/>
            <a:gdLst>
              <a:gd name="T0" fmla="*/ 10 w 252"/>
              <a:gd name="T1" fmla="*/ 103 h 176"/>
              <a:gd name="T2" fmla="*/ 2 w 252"/>
              <a:gd name="T3" fmla="*/ 85 h 176"/>
              <a:gd name="T4" fmla="*/ 4 w 252"/>
              <a:gd name="T5" fmla="*/ 71 h 176"/>
              <a:gd name="T6" fmla="*/ 18 w 252"/>
              <a:gd name="T7" fmla="*/ 68 h 176"/>
              <a:gd name="T8" fmla="*/ 22 w 252"/>
              <a:gd name="T9" fmla="*/ 75 h 176"/>
              <a:gd name="T10" fmla="*/ 35 w 252"/>
              <a:gd name="T11" fmla="*/ 106 h 176"/>
              <a:gd name="T12" fmla="*/ 73 w 252"/>
              <a:gd name="T13" fmla="*/ 144 h 176"/>
              <a:gd name="T14" fmla="*/ 103 w 252"/>
              <a:gd name="T15" fmla="*/ 152 h 176"/>
              <a:gd name="T16" fmla="*/ 198 w 252"/>
              <a:gd name="T17" fmla="*/ 125 h 176"/>
              <a:gd name="T18" fmla="*/ 223 w 252"/>
              <a:gd name="T19" fmla="*/ 91 h 176"/>
              <a:gd name="T20" fmla="*/ 230 w 252"/>
              <a:gd name="T21" fmla="*/ 51 h 176"/>
              <a:gd name="T22" fmla="*/ 226 w 252"/>
              <a:gd name="T23" fmla="*/ 12 h 176"/>
              <a:gd name="T24" fmla="*/ 233 w 252"/>
              <a:gd name="T25" fmla="*/ 2 h 176"/>
              <a:gd name="T26" fmla="*/ 249 w 252"/>
              <a:gd name="T27" fmla="*/ 10 h 176"/>
              <a:gd name="T28" fmla="*/ 251 w 252"/>
              <a:gd name="T29" fmla="*/ 36 h 176"/>
              <a:gd name="T30" fmla="*/ 247 w 252"/>
              <a:gd name="T31" fmla="*/ 87 h 176"/>
              <a:gd name="T32" fmla="*/ 202 w 252"/>
              <a:gd name="T33" fmla="*/ 145 h 176"/>
              <a:gd name="T34" fmla="*/ 161 w 252"/>
              <a:gd name="T35" fmla="*/ 167 h 176"/>
              <a:gd name="T36" fmla="*/ 108 w 252"/>
              <a:gd name="T37" fmla="*/ 174 h 176"/>
              <a:gd name="T38" fmla="*/ 46 w 252"/>
              <a:gd name="T39" fmla="*/ 151 h 176"/>
              <a:gd name="T40" fmla="*/ 10 w 252"/>
              <a:gd name="T41"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76">
                <a:moveTo>
                  <a:pt x="10" y="103"/>
                </a:moveTo>
                <a:cubicBezTo>
                  <a:pt x="7" y="99"/>
                  <a:pt x="3" y="93"/>
                  <a:pt x="2" y="85"/>
                </a:cubicBezTo>
                <a:cubicBezTo>
                  <a:pt x="1" y="80"/>
                  <a:pt x="0" y="75"/>
                  <a:pt x="4" y="71"/>
                </a:cubicBezTo>
                <a:cubicBezTo>
                  <a:pt x="8" y="67"/>
                  <a:pt x="15" y="65"/>
                  <a:pt x="18" y="68"/>
                </a:cubicBezTo>
                <a:cubicBezTo>
                  <a:pt x="21" y="70"/>
                  <a:pt x="21" y="74"/>
                  <a:pt x="22" y="75"/>
                </a:cubicBezTo>
                <a:cubicBezTo>
                  <a:pt x="22" y="79"/>
                  <a:pt x="26" y="88"/>
                  <a:pt x="35" y="106"/>
                </a:cubicBezTo>
                <a:cubicBezTo>
                  <a:pt x="47" y="131"/>
                  <a:pt x="72" y="144"/>
                  <a:pt x="73" y="144"/>
                </a:cubicBezTo>
                <a:cubicBezTo>
                  <a:pt x="84" y="150"/>
                  <a:pt x="94" y="151"/>
                  <a:pt x="103" y="152"/>
                </a:cubicBezTo>
                <a:cubicBezTo>
                  <a:pt x="114" y="153"/>
                  <a:pt x="162" y="158"/>
                  <a:pt x="198" y="125"/>
                </a:cubicBezTo>
                <a:cubicBezTo>
                  <a:pt x="214" y="111"/>
                  <a:pt x="221" y="95"/>
                  <a:pt x="223" y="91"/>
                </a:cubicBezTo>
                <a:cubicBezTo>
                  <a:pt x="230" y="75"/>
                  <a:pt x="230" y="60"/>
                  <a:pt x="230" y="51"/>
                </a:cubicBezTo>
                <a:cubicBezTo>
                  <a:pt x="231" y="34"/>
                  <a:pt x="228" y="21"/>
                  <a:pt x="226" y="12"/>
                </a:cubicBezTo>
                <a:cubicBezTo>
                  <a:pt x="226" y="7"/>
                  <a:pt x="229" y="3"/>
                  <a:pt x="233" y="2"/>
                </a:cubicBezTo>
                <a:cubicBezTo>
                  <a:pt x="238" y="0"/>
                  <a:pt x="246" y="3"/>
                  <a:pt x="249" y="10"/>
                </a:cubicBezTo>
                <a:cubicBezTo>
                  <a:pt x="249" y="17"/>
                  <a:pt x="250" y="26"/>
                  <a:pt x="251" y="36"/>
                </a:cubicBezTo>
                <a:cubicBezTo>
                  <a:pt x="251" y="55"/>
                  <a:pt x="252" y="71"/>
                  <a:pt x="247" y="87"/>
                </a:cubicBezTo>
                <a:cubicBezTo>
                  <a:pt x="238" y="118"/>
                  <a:pt x="214" y="136"/>
                  <a:pt x="202" y="145"/>
                </a:cubicBezTo>
                <a:cubicBezTo>
                  <a:pt x="195" y="151"/>
                  <a:pt x="181" y="161"/>
                  <a:pt x="161" y="167"/>
                </a:cubicBezTo>
                <a:cubicBezTo>
                  <a:pt x="151" y="170"/>
                  <a:pt x="133" y="176"/>
                  <a:pt x="108" y="174"/>
                </a:cubicBezTo>
                <a:cubicBezTo>
                  <a:pt x="99" y="173"/>
                  <a:pt x="73" y="171"/>
                  <a:pt x="46" y="151"/>
                </a:cubicBezTo>
                <a:cubicBezTo>
                  <a:pt x="24" y="134"/>
                  <a:pt x="14" y="113"/>
                  <a:pt x="10" y="103"/>
                </a:cubicBezTo>
                <a:close/>
              </a:path>
            </a:pathLst>
          </a:custGeom>
          <a:solidFill>
            <a:srgbClr val="E5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9" name="Freeform 768">
            <a:extLst>
              <a:ext uri="{FF2B5EF4-FFF2-40B4-BE49-F238E27FC236}">
                <a16:creationId xmlns:a16="http://schemas.microsoft.com/office/drawing/2014/main" id="{5EED0303-B673-4F0E-B882-AF8AD9CC8EE2}"/>
              </a:ext>
            </a:extLst>
          </p:cNvPr>
          <p:cNvSpPr>
            <a:spLocks/>
          </p:cNvSpPr>
          <p:nvPr/>
        </p:nvSpPr>
        <p:spPr bwMode="auto">
          <a:xfrm>
            <a:off x="3433763" y="2519217"/>
            <a:ext cx="57150" cy="41275"/>
          </a:xfrm>
          <a:custGeom>
            <a:avLst/>
            <a:gdLst>
              <a:gd name="T0" fmla="*/ 2 w 81"/>
              <a:gd name="T1" fmla="*/ 39 h 59"/>
              <a:gd name="T2" fmla="*/ 7 w 81"/>
              <a:gd name="T3" fmla="*/ 16 h 59"/>
              <a:gd name="T4" fmla="*/ 20 w 81"/>
              <a:gd name="T5" fmla="*/ 8 h 59"/>
              <a:gd name="T6" fmla="*/ 64 w 81"/>
              <a:gd name="T7" fmla="*/ 0 h 59"/>
              <a:gd name="T8" fmla="*/ 71 w 81"/>
              <a:gd name="T9" fmla="*/ 2 h 59"/>
              <a:gd name="T10" fmla="*/ 79 w 81"/>
              <a:gd name="T11" fmla="*/ 20 h 59"/>
              <a:gd name="T12" fmla="*/ 80 w 81"/>
              <a:gd name="T13" fmla="*/ 35 h 59"/>
              <a:gd name="T14" fmla="*/ 70 w 81"/>
              <a:gd name="T15" fmla="*/ 44 h 59"/>
              <a:gd name="T16" fmla="*/ 53 w 81"/>
              <a:gd name="T17" fmla="*/ 52 h 59"/>
              <a:gd name="T18" fmla="*/ 22 w 81"/>
              <a:gd name="T19" fmla="*/ 58 h 59"/>
              <a:gd name="T20" fmla="*/ 9 w 81"/>
              <a:gd name="T21" fmla="*/ 53 h 59"/>
              <a:gd name="T22" fmla="*/ 2 w 81"/>
              <a:gd name="T2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59">
                <a:moveTo>
                  <a:pt x="2" y="39"/>
                </a:moveTo>
                <a:cubicBezTo>
                  <a:pt x="2" y="35"/>
                  <a:pt x="0" y="24"/>
                  <a:pt x="7" y="16"/>
                </a:cubicBezTo>
                <a:cubicBezTo>
                  <a:pt x="10" y="12"/>
                  <a:pt x="15" y="10"/>
                  <a:pt x="20" y="8"/>
                </a:cubicBezTo>
                <a:cubicBezTo>
                  <a:pt x="28" y="5"/>
                  <a:pt x="43" y="1"/>
                  <a:pt x="64" y="0"/>
                </a:cubicBezTo>
                <a:cubicBezTo>
                  <a:pt x="66" y="0"/>
                  <a:pt x="68" y="1"/>
                  <a:pt x="71" y="2"/>
                </a:cubicBezTo>
                <a:cubicBezTo>
                  <a:pt x="75" y="5"/>
                  <a:pt x="77" y="11"/>
                  <a:pt x="79" y="20"/>
                </a:cubicBezTo>
                <a:cubicBezTo>
                  <a:pt x="81" y="27"/>
                  <a:pt x="81" y="31"/>
                  <a:pt x="80" y="35"/>
                </a:cubicBezTo>
                <a:cubicBezTo>
                  <a:pt x="80" y="36"/>
                  <a:pt x="78" y="39"/>
                  <a:pt x="70" y="44"/>
                </a:cubicBezTo>
                <a:cubicBezTo>
                  <a:pt x="65" y="47"/>
                  <a:pt x="59" y="50"/>
                  <a:pt x="53" y="52"/>
                </a:cubicBezTo>
                <a:cubicBezTo>
                  <a:pt x="39" y="56"/>
                  <a:pt x="32" y="59"/>
                  <a:pt x="22" y="58"/>
                </a:cubicBezTo>
                <a:cubicBezTo>
                  <a:pt x="17" y="57"/>
                  <a:pt x="13" y="57"/>
                  <a:pt x="9" y="53"/>
                </a:cubicBezTo>
                <a:cubicBezTo>
                  <a:pt x="3" y="48"/>
                  <a:pt x="2" y="41"/>
                  <a:pt x="2" y="39"/>
                </a:cubicBezTo>
                <a:close/>
              </a:path>
            </a:pathLst>
          </a:custGeom>
          <a:solidFill>
            <a:srgbClr val="99D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0" name="Freeform 769">
            <a:extLst>
              <a:ext uri="{FF2B5EF4-FFF2-40B4-BE49-F238E27FC236}">
                <a16:creationId xmlns:a16="http://schemas.microsoft.com/office/drawing/2014/main" id="{AA150AD1-942A-481D-800C-48DEE53BD75F}"/>
              </a:ext>
            </a:extLst>
          </p:cNvPr>
          <p:cNvSpPr>
            <a:spLocks noEditPoints="1"/>
          </p:cNvSpPr>
          <p:nvPr/>
        </p:nvSpPr>
        <p:spPr bwMode="auto">
          <a:xfrm>
            <a:off x="3473451" y="2527155"/>
            <a:ext cx="163513" cy="136525"/>
          </a:xfrm>
          <a:custGeom>
            <a:avLst/>
            <a:gdLst>
              <a:gd name="T0" fmla="*/ 95 w 233"/>
              <a:gd name="T1" fmla="*/ 194 h 194"/>
              <a:gd name="T2" fmla="*/ 30 w 233"/>
              <a:gd name="T3" fmla="*/ 170 h 194"/>
              <a:gd name="T4" fmla="*/ 12 w 233"/>
              <a:gd name="T5" fmla="*/ 118 h 194"/>
              <a:gd name="T6" fmla="*/ 19 w 233"/>
              <a:gd name="T7" fmla="*/ 87 h 194"/>
              <a:gd name="T8" fmla="*/ 15 w 233"/>
              <a:gd name="T9" fmla="*/ 81 h 194"/>
              <a:gd name="T10" fmla="*/ 0 w 233"/>
              <a:gd name="T11" fmla="*/ 59 h 194"/>
              <a:gd name="T12" fmla="*/ 7 w 233"/>
              <a:gd name="T13" fmla="*/ 55 h 194"/>
              <a:gd name="T14" fmla="*/ 21 w 233"/>
              <a:gd name="T15" fmla="*/ 77 h 194"/>
              <a:gd name="T16" fmla="*/ 23 w 233"/>
              <a:gd name="T17" fmla="*/ 79 h 194"/>
              <a:gd name="T18" fmla="*/ 25 w 233"/>
              <a:gd name="T19" fmla="*/ 77 h 194"/>
              <a:gd name="T20" fmla="*/ 47 w 233"/>
              <a:gd name="T21" fmla="*/ 55 h 194"/>
              <a:gd name="T22" fmla="*/ 86 w 233"/>
              <a:gd name="T23" fmla="*/ 54 h 194"/>
              <a:gd name="T24" fmla="*/ 104 w 233"/>
              <a:gd name="T25" fmla="*/ 81 h 194"/>
              <a:gd name="T26" fmla="*/ 92 w 233"/>
              <a:gd name="T27" fmla="*/ 105 h 194"/>
              <a:gd name="T28" fmla="*/ 54 w 233"/>
              <a:gd name="T29" fmla="*/ 113 h 194"/>
              <a:gd name="T30" fmla="*/ 35 w 233"/>
              <a:gd name="T31" fmla="*/ 103 h 194"/>
              <a:gd name="T32" fmla="*/ 25 w 233"/>
              <a:gd name="T33" fmla="*/ 94 h 194"/>
              <a:gd name="T34" fmla="*/ 20 w 233"/>
              <a:gd name="T35" fmla="*/ 118 h 194"/>
              <a:gd name="T36" fmla="*/ 36 w 233"/>
              <a:gd name="T37" fmla="*/ 165 h 194"/>
              <a:gd name="T38" fmla="*/ 108 w 233"/>
              <a:gd name="T39" fmla="*/ 186 h 194"/>
              <a:gd name="T40" fmla="*/ 143 w 233"/>
              <a:gd name="T41" fmla="*/ 178 h 194"/>
              <a:gd name="T42" fmla="*/ 181 w 233"/>
              <a:gd name="T43" fmla="*/ 152 h 194"/>
              <a:gd name="T44" fmla="*/ 211 w 233"/>
              <a:gd name="T45" fmla="*/ 114 h 194"/>
              <a:gd name="T46" fmla="*/ 221 w 233"/>
              <a:gd name="T47" fmla="*/ 79 h 194"/>
              <a:gd name="T48" fmla="*/ 207 w 233"/>
              <a:gd name="T49" fmla="*/ 3 h 194"/>
              <a:gd name="T50" fmla="*/ 214 w 233"/>
              <a:gd name="T51" fmla="*/ 0 h 194"/>
              <a:gd name="T52" fmla="*/ 229 w 233"/>
              <a:gd name="T53" fmla="*/ 80 h 194"/>
              <a:gd name="T54" fmla="*/ 219 w 233"/>
              <a:gd name="T55" fmla="*/ 117 h 194"/>
              <a:gd name="T56" fmla="*/ 186 w 233"/>
              <a:gd name="T57" fmla="*/ 158 h 194"/>
              <a:gd name="T58" fmla="*/ 146 w 233"/>
              <a:gd name="T59" fmla="*/ 186 h 194"/>
              <a:gd name="T60" fmla="*/ 108 w 233"/>
              <a:gd name="T61" fmla="*/ 194 h 194"/>
              <a:gd name="T62" fmla="*/ 95 w 233"/>
              <a:gd name="T63" fmla="*/ 194 h 194"/>
              <a:gd name="T64" fmla="*/ 29 w 233"/>
              <a:gd name="T65" fmla="*/ 86 h 194"/>
              <a:gd name="T66" fmla="*/ 40 w 233"/>
              <a:gd name="T67" fmla="*/ 96 h 194"/>
              <a:gd name="T68" fmla="*/ 56 w 233"/>
              <a:gd name="T69" fmla="*/ 105 h 194"/>
              <a:gd name="T70" fmla="*/ 86 w 233"/>
              <a:gd name="T71" fmla="*/ 99 h 194"/>
              <a:gd name="T72" fmla="*/ 96 w 233"/>
              <a:gd name="T73" fmla="*/ 81 h 194"/>
              <a:gd name="T74" fmla="*/ 82 w 233"/>
              <a:gd name="T75" fmla="*/ 61 h 194"/>
              <a:gd name="T76" fmla="*/ 50 w 233"/>
              <a:gd name="T77" fmla="*/ 62 h 194"/>
              <a:gd name="T78" fmla="*/ 32 w 233"/>
              <a:gd name="T79" fmla="*/ 81 h 194"/>
              <a:gd name="T80" fmla="*/ 29 w 233"/>
              <a:gd name="T81" fmla="*/ 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3" h="194">
                <a:moveTo>
                  <a:pt x="95" y="194"/>
                </a:moveTo>
                <a:cubicBezTo>
                  <a:pt x="76" y="194"/>
                  <a:pt x="49" y="191"/>
                  <a:pt x="30" y="170"/>
                </a:cubicBezTo>
                <a:cubicBezTo>
                  <a:pt x="13" y="151"/>
                  <a:pt x="12" y="127"/>
                  <a:pt x="12" y="118"/>
                </a:cubicBezTo>
                <a:cubicBezTo>
                  <a:pt x="12" y="107"/>
                  <a:pt x="15" y="97"/>
                  <a:pt x="19" y="87"/>
                </a:cubicBezTo>
                <a:cubicBezTo>
                  <a:pt x="18" y="85"/>
                  <a:pt x="16" y="83"/>
                  <a:pt x="15" y="81"/>
                </a:cubicBezTo>
                <a:cubicBezTo>
                  <a:pt x="9" y="74"/>
                  <a:pt x="4" y="67"/>
                  <a:pt x="0" y="59"/>
                </a:cubicBezTo>
                <a:cubicBezTo>
                  <a:pt x="7" y="55"/>
                  <a:pt x="7" y="55"/>
                  <a:pt x="7" y="55"/>
                </a:cubicBezTo>
                <a:cubicBezTo>
                  <a:pt x="11" y="63"/>
                  <a:pt x="16" y="70"/>
                  <a:pt x="21" y="77"/>
                </a:cubicBezTo>
                <a:cubicBezTo>
                  <a:pt x="22" y="77"/>
                  <a:pt x="23" y="78"/>
                  <a:pt x="23" y="79"/>
                </a:cubicBezTo>
                <a:cubicBezTo>
                  <a:pt x="24" y="79"/>
                  <a:pt x="24" y="78"/>
                  <a:pt x="25" y="77"/>
                </a:cubicBezTo>
                <a:cubicBezTo>
                  <a:pt x="30" y="70"/>
                  <a:pt x="35" y="61"/>
                  <a:pt x="47" y="55"/>
                </a:cubicBezTo>
                <a:cubicBezTo>
                  <a:pt x="53" y="52"/>
                  <a:pt x="70" y="45"/>
                  <a:pt x="86" y="54"/>
                </a:cubicBezTo>
                <a:cubicBezTo>
                  <a:pt x="89" y="56"/>
                  <a:pt x="103" y="65"/>
                  <a:pt x="104" y="81"/>
                </a:cubicBezTo>
                <a:cubicBezTo>
                  <a:pt x="104" y="87"/>
                  <a:pt x="102" y="96"/>
                  <a:pt x="92" y="105"/>
                </a:cubicBezTo>
                <a:cubicBezTo>
                  <a:pt x="77" y="118"/>
                  <a:pt x="58" y="114"/>
                  <a:pt x="54" y="113"/>
                </a:cubicBezTo>
                <a:cubicBezTo>
                  <a:pt x="46" y="111"/>
                  <a:pt x="42" y="107"/>
                  <a:pt x="35" y="103"/>
                </a:cubicBezTo>
                <a:cubicBezTo>
                  <a:pt x="31" y="100"/>
                  <a:pt x="28" y="97"/>
                  <a:pt x="25" y="94"/>
                </a:cubicBezTo>
                <a:cubicBezTo>
                  <a:pt x="22" y="102"/>
                  <a:pt x="20" y="110"/>
                  <a:pt x="20" y="118"/>
                </a:cubicBezTo>
                <a:cubicBezTo>
                  <a:pt x="20" y="126"/>
                  <a:pt x="21" y="148"/>
                  <a:pt x="36" y="165"/>
                </a:cubicBezTo>
                <a:cubicBezTo>
                  <a:pt x="57" y="188"/>
                  <a:pt x="90" y="187"/>
                  <a:pt x="108" y="186"/>
                </a:cubicBezTo>
                <a:cubicBezTo>
                  <a:pt x="124" y="185"/>
                  <a:pt x="137" y="181"/>
                  <a:pt x="143" y="178"/>
                </a:cubicBezTo>
                <a:cubicBezTo>
                  <a:pt x="160" y="172"/>
                  <a:pt x="171" y="162"/>
                  <a:pt x="181" y="152"/>
                </a:cubicBezTo>
                <a:cubicBezTo>
                  <a:pt x="192" y="142"/>
                  <a:pt x="203" y="132"/>
                  <a:pt x="211" y="114"/>
                </a:cubicBezTo>
                <a:cubicBezTo>
                  <a:pt x="219" y="99"/>
                  <a:pt x="220" y="85"/>
                  <a:pt x="221" y="79"/>
                </a:cubicBezTo>
                <a:cubicBezTo>
                  <a:pt x="225" y="48"/>
                  <a:pt x="215" y="21"/>
                  <a:pt x="207" y="3"/>
                </a:cubicBezTo>
                <a:cubicBezTo>
                  <a:pt x="214" y="0"/>
                  <a:pt x="214" y="0"/>
                  <a:pt x="214" y="0"/>
                </a:cubicBezTo>
                <a:cubicBezTo>
                  <a:pt x="223" y="18"/>
                  <a:pt x="233" y="47"/>
                  <a:pt x="229" y="80"/>
                </a:cubicBezTo>
                <a:cubicBezTo>
                  <a:pt x="228" y="87"/>
                  <a:pt x="226" y="101"/>
                  <a:pt x="219" y="117"/>
                </a:cubicBezTo>
                <a:cubicBezTo>
                  <a:pt x="209" y="137"/>
                  <a:pt x="197" y="148"/>
                  <a:pt x="186" y="158"/>
                </a:cubicBezTo>
                <a:cubicBezTo>
                  <a:pt x="175" y="168"/>
                  <a:pt x="164" y="178"/>
                  <a:pt x="146" y="186"/>
                </a:cubicBezTo>
                <a:cubicBezTo>
                  <a:pt x="139" y="188"/>
                  <a:pt x="126" y="193"/>
                  <a:pt x="108" y="194"/>
                </a:cubicBezTo>
                <a:cubicBezTo>
                  <a:pt x="105" y="194"/>
                  <a:pt x="100" y="194"/>
                  <a:pt x="95" y="194"/>
                </a:cubicBezTo>
                <a:close/>
                <a:moveTo>
                  <a:pt x="29" y="86"/>
                </a:moveTo>
                <a:cubicBezTo>
                  <a:pt x="32" y="89"/>
                  <a:pt x="36" y="93"/>
                  <a:pt x="40" y="96"/>
                </a:cubicBezTo>
                <a:cubicBezTo>
                  <a:pt x="46" y="101"/>
                  <a:pt x="50" y="103"/>
                  <a:pt x="56" y="105"/>
                </a:cubicBezTo>
                <a:cubicBezTo>
                  <a:pt x="59" y="106"/>
                  <a:pt x="75" y="109"/>
                  <a:pt x="86" y="99"/>
                </a:cubicBezTo>
                <a:cubicBezTo>
                  <a:pt x="94" y="92"/>
                  <a:pt x="96" y="85"/>
                  <a:pt x="96" y="81"/>
                </a:cubicBezTo>
                <a:cubicBezTo>
                  <a:pt x="95" y="69"/>
                  <a:pt x="84" y="62"/>
                  <a:pt x="82" y="61"/>
                </a:cubicBezTo>
                <a:cubicBezTo>
                  <a:pt x="70" y="54"/>
                  <a:pt x="56" y="59"/>
                  <a:pt x="50" y="62"/>
                </a:cubicBezTo>
                <a:cubicBezTo>
                  <a:pt x="41" y="67"/>
                  <a:pt x="36" y="74"/>
                  <a:pt x="32" y="81"/>
                </a:cubicBezTo>
                <a:cubicBezTo>
                  <a:pt x="31" y="83"/>
                  <a:pt x="30" y="84"/>
                  <a:pt x="29" y="86"/>
                </a:cubicBezTo>
                <a:close/>
              </a:path>
            </a:pathLst>
          </a:custGeom>
          <a:solidFill>
            <a:srgbClr val="2DA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1" name="Oval 770">
            <a:extLst>
              <a:ext uri="{FF2B5EF4-FFF2-40B4-BE49-F238E27FC236}">
                <a16:creationId xmlns:a16="http://schemas.microsoft.com/office/drawing/2014/main" id="{D8D1923B-511A-458A-A3BD-6D87E952D63A}"/>
              </a:ext>
            </a:extLst>
          </p:cNvPr>
          <p:cNvSpPr>
            <a:spLocks noChangeArrowheads="1"/>
          </p:cNvSpPr>
          <p:nvPr/>
        </p:nvSpPr>
        <p:spPr bwMode="auto">
          <a:xfrm>
            <a:off x="3570288" y="2466830"/>
            <a:ext cx="73025" cy="73025"/>
          </a:xfrm>
          <a:prstGeom prst="ellipse">
            <a:avLst/>
          </a:prstGeom>
          <a:solidFill>
            <a:srgbClr val="E7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6" name="Oval 771">
            <a:extLst>
              <a:ext uri="{FF2B5EF4-FFF2-40B4-BE49-F238E27FC236}">
                <a16:creationId xmlns:a16="http://schemas.microsoft.com/office/drawing/2014/main" id="{3121A775-0D7A-4B7D-B86C-24F5901176F0}"/>
              </a:ext>
            </a:extLst>
          </p:cNvPr>
          <p:cNvSpPr>
            <a:spLocks noChangeArrowheads="1"/>
          </p:cNvSpPr>
          <p:nvPr/>
        </p:nvSpPr>
        <p:spPr bwMode="auto">
          <a:xfrm>
            <a:off x="3349626" y="2366817"/>
            <a:ext cx="36513" cy="34925"/>
          </a:xfrm>
          <a:prstGeom prst="ellipse">
            <a:avLst/>
          </a:prstGeom>
          <a:solidFill>
            <a:srgbClr val="1A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7" name="Oval 772">
            <a:extLst>
              <a:ext uri="{FF2B5EF4-FFF2-40B4-BE49-F238E27FC236}">
                <a16:creationId xmlns:a16="http://schemas.microsoft.com/office/drawing/2014/main" id="{8217DBEC-CC6B-453A-8304-C5E832146F16}"/>
              </a:ext>
            </a:extLst>
          </p:cNvPr>
          <p:cNvSpPr>
            <a:spLocks noChangeArrowheads="1"/>
          </p:cNvSpPr>
          <p:nvPr/>
        </p:nvSpPr>
        <p:spPr bwMode="auto">
          <a:xfrm>
            <a:off x="3441701" y="2338242"/>
            <a:ext cx="36513" cy="36513"/>
          </a:xfrm>
          <a:prstGeom prst="ellipse">
            <a:avLst/>
          </a:prstGeom>
          <a:solidFill>
            <a:srgbClr val="1A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8" name="Freeform 773">
            <a:extLst>
              <a:ext uri="{FF2B5EF4-FFF2-40B4-BE49-F238E27FC236}">
                <a16:creationId xmlns:a16="http://schemas.microsoft.com/office/drawing/2014/main" id="{10D82684-396D-474A-A0D1-92C8FCFDD93F}"/>
              </a:ext>
            </a:extLst>
          </p:cNvPr>
          <p:cNvSpPr>
            <a:spLocks/>
          </p:cNvSpPr>
          <p:nvPr/>
        </p:nvSpPr>
        <p:spPr bwMode="auto">
          <a:xfrm>
            <a:off x="3167063" y="1268413"/>
            <a:ext cx="146050" cy="146050"/>
          </a:xfrm>
          <a:custGeom>
            <a:avLst/>
            <a:gdLst>
              <a:gd name="T0" fmla="*/ 4 w 206"/>
              <a:gd name="T1" fmla="*/ 206 h 206"/>
              <a:gd name="T2" fmla="*/ 206 w 206"/>
              <a:gd name="T3" fmla="*/ 3 h 206"/>
              <a:gd name="T4" fmla="*/ 203 w 206"/>
              <a:gd name="T5" fmla="*/ 0 h 206"/>
              <a:gd name="T6" fmla="*/ 0 w 206"/>
              <a:gd name="T7" fmla="*/ 203 h 206"/>
              <a:gd name="T8" fmla="*/ 3 w 206"/>
              <a:gd name="T9" fmla="*/ 206 h 206"/>
              <a:gd name="T10" fmla="*/ 4 w 206"/>
              <a:gd name="T11" fmla="*/ 206 h 206"/>
            </a:gdLst>
            <a:ahLst/>
            <a:cxnLst>
              <a:cxn ang="0">
                <a:pos x="T0" y="T1"/>
              </a:cxn>
              <a:cxn ang="0">
                <a:pos x="T2" y="T3"/>
              </a:cxn>
              <a:cxn ang="0">
                <a:pos x="T4" y="T5"/>
              </a:cxn>
              <a:cxn ang="0">
                <a:pos x="T6" y="T7"/>
              </a:cxn>
              <a:cxn ang="0">
                <a:pos x="T8" y="T9"/>
              </a:cxn>
              <a:cxn ang="0">
                <a:pos x="T10" y="T11"/>
              </a:cxn>
            </a:cxnLst>
            <a:rect l="0" t="0" r="r" b="b"/>
            <a:pathLst>
              <a:path w="206" h="206">
                <a:moveTo>
                  <a:pt x="4" y="206"/>
                </a:moveTo>
                <a:cubicBezTo>
                  <a:pt x="206" y="3"/>
                  <a:pt x="206" y="3"/>
                  <a:pt x="206" y="3"/>
                </a:cubicBezTo>
                <a:cubicBezTo>
                  <a:pt x="203" y="0"/>
                  <a:pt x="203" y="0"/>
                  <a:pt x="203" y="0"/>
                </a:cubicBezTo>
                <a:cubicBezTo>
                  <a:pt x="0" y="203"/>
                  <a:pt x="0" y="203"/>
                  <a:pt x="0" y="203"/>
                </a:cubicBezTo>
                <a:cubicBezTo>
                  <a:pt x="1" y="204"/>
                  <a:pt x="2" y="205"/>
                  <a:pt x="3" y="206"/>
                </a:cubicBezTo>
                <a:lnTo>
                  <a:pt x="4" y="206"/>
                </a:ln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9" name="Freeform 774">
            <a:extLst>
              <a:ext uri="{FF2B5EF4-FFF2-40B4-BE49-F238E27FC236}">
                <a16:creationId xmlns:a16="http://schemas.microsoft.com/office/drawing/2014/main" id="{A103B9DE-87B5-4B54-BE58-44F29457D2C7}"/>
              </a:ext>
            </a:extLst>
          </p:cNvPr>
          <p:cNvSpPr>
            <a:spLocks/>
          </p:cNvSpPr>
          <p:nvPr/>
        </p:nvSpPr>
        <p:spPr bwMode="auto">
          <a:xfrm>
            <a:off x="3084513" y="1408113"/>
            <a:ext cx="85725" cy="84138"/>
          </a:xfrm>
          <a:custGeom>
            <a:avLst/>
            <a:gdLst>
              <a:gd name="T0" fmla="*/ 121 w 122"/>
              <a:gd name="T1" fmla="*/ 9 h 118"/>
              <a:gd name="T2" fmla="*/ 118 w 122"/>
              <a:gd name="T3" fmla="*/ 6 h 118"/>
              <a:gd name="T4" fmla="*/ 101 w 122"/>
              <a:gd name="T5" fmla="*/ 3 h 118"/>
              <a:gd name="T6" fmla="*/ 0 w 122"/>
              <a:gd name="T7" fmla="*/ 104 h 118"/>
              <a:gd name="T8" fmla="*/ 13 w 122"/>
              <a:gd name="T9" fmla="*/ 118 h 118"/>
              <a:gd name="T10" fmla="*/ 105 w 122"/>
              <a:gd name="T11" fmla="*/ 26 h 118"/>
              <a:gd name="T12" fmla="*/ 122 w 122"/>
              <a:gd name="T13" fmla="*/ 9 h 118"/>
              <a:gd name="T14" fmla="*/ 121 w 122"/>
              <a:gd name="T15" fmla="*/ 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8">
                <a:moveTo>
                  <a:pt x="121" y="9"/>
                </a:moveTo>
                <a:cubicBezTo>
                  <a:pt x="120" y="8"/>
                  <a:pt x="119" y="7"/>
                  <a:pt x="118" y="6"/>
                </a:cubicBezTo>
                <a:cubicBezTo>
                  <a:pt x="109" y="0"/>
                  <a:pt x="101" y="3"/>
                  <a:pt x="101" y="3"/>
                </a:cubicBezTo>
                <a:cubicBezTo>
                  <a:pt x="0" y="104"/>
                  <a:pt x="0" y="104"/>
                  <a:pt x="0" y="104"/>
                </a:cubicBezTo>
                <a:cubicBezTo>
                  <a:pt x="13" y="118"/>
                  <a:pt x="13" y="118"/>
                  <a:pt x="13" y="118"/>
                </a:cubicBezTo>
                <a:cubicBezTo>
                  <a:pt x="105" y="26"/>
                  <a:pt x="105" y="26"/>
                  <a:pt x="105" y="26"/>
                </a:cubicBezTo>
                <a:cubicBezTo>
                  <a:pt x="122" y="9"/>
                  <a:pt x="122" y="9"/>
                  <a:pt x="122" y="9"/>
                </a:cubicBezTo>
                <a:lnTo>
                  <a:pt x="121" y="9"/>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0" name="Freeform 775">
            <a:extLst>
              <a:ext uri="{FF2B5EF4-FFF2-40B4-BE49-F238E27FC236}">
                <a16:creationId xmlns:a16="http://schemas.microsoft.com/office/drawing/2014/main" id="{CE1CC186-646F-4574-8799-12BA6D34F75E}"/>
              </a:ext>
            </a:extLst>
          </p:cNvPr>
          <p:cNvSpPr>
            <a:spLocks/>
          </p:cNvSpPr>
          <p:nvPr/>
        </p:nvSpPr>
        <p:spPr bwMode="auto">
          <a:xfrm>
            <a:off x="2749551" y="1435100"/>
            <a:ext cx="342900" cy="333375"/>
          </a:xfrm>
          <a:custGeom>
            <a:avLst/>
            <a:gdLst>
              <a:gd name="T0" fmla="*/ 211 w 216"/>
              <a:gd name="T1" fmla="*/ 29 h 210"/>
              <a:gd name="T2" fmla="*/ 181 w 216"/>
              <a:gd name="T3" fmla="*/ 0 h 210"/>
              <a:gd name="T4" fmla="*/ 0 w 216"/>
              <a:gd name="T5" fmla="*/ 181 h 210"/>
              <a:gd name="T6" fmla="*/ 29 w 216"/>
              <a:gd name="T7" fmla="*/ 210 h 210"/>
              <a:gd name="T8" fmla="*/ 55 w 216"/>
              <a:gd name="T9" fmla="*/ 185 h 210"/>
              <a:gd name="T10" fmla="*/ 31 w 216"/>
              <a:gd name="T11" fmla="*/ 161 h 210"/>
              <a:gd name="T12" fmla="*/ 43 w 216"/>
              <a:gd name="T13" fmla="*/ 150 h 210"/>
              <a:gd name="T14" fmla="*/ 43 w 216"/>
              <a:gd name="T15" fmla="*/ 150 h 210"/>
              <a:gd name="T16" fmla="*/ 180 w 216"/>
              <a:gd name="T17" fmla="*/ 12 h 210"/>
              <a:gd name="T18" fmla="*/ 204 w 216"/>
              <a:gd name="T19" fmla="*/ 36 h 210"/>
              <a:gd name="T20" fmla="*/ 211 w 216"/>
              <a:gd name="T21" fmla="*/ 41 h 210"/>
              <a:gd name="T22" fmla="*/ 216 w 216"/>
              <a:gd name="T23" fmla="*/ 36 h 210"/>
              <a:gd name="T24" fmla="*/ 211 w 216"/>
              <a:gd name="T25"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0">
                <a:moveTo>
                  <a:pt x="211" y="29"/>
                </a:moveTo>
                <a:lnTo>
                  <a:pt x="181" y="0"/>
                </a:lnTo>
                <a:lnTo>
                  <a:pt x="0" y="181"/>
                </a:lnTo>
                <a:lnTo>
                  <a:pt x="29" y="210"/>
                </a:lnTo>
                <a:lnTo>
                  <a:pt x="55" y="185"/>
                </a:lnTo>
                <a:lnTo>
                  <a:pt x="31" y="161"/>
                </a:lnTo>
                <a:lnTo>
                  <a:pt x="43" y="150"/>
                </a:lnTo>
                <a:lnTo>
                  <a:pt x="43" y="150"/>
                </a:lnTo>
                <a:lnTo>
                  <a:pt x="180" y="12"/>
                </a:lnTo>
                <a:lnTo>
                  <a:pt x="204" y="36"/>
                </a:lnTo>
                <a:lnTo>
                  <a:pt x="211" y="41"/>
                </a:lnTo>
                <a:lnTo>
                  <a:pt x="216" y="36"/>
                </a:lnTo>
                <a:lnTo>
                  <a:pt x="211" y="29"/>
                </a:ln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1" name="Freeform 776">
            <a:extLst>
              <a:ext uri="{FF2B5EF4-FFF2-40B4-BE49-F238E27FC236}">
                <a16:creationId xmlns:a16="http://schemas.microsoft.com/office/drawing/2014/main" id="{717EDDDC-94B3-43B7-B5AB-762A211EF16D}"/>
              </a:ext>
            </a:extLst>
          </p:cNvPr>
          <p:cNvSpPr>
            <a:spLocks/>
          </p:cNvSpPr>
          <p:nvPr/>
        </p:nvSpPr>
        <p:spPr bwMode="auto">
          <a:xfrm>
            <a:off x="2817813" y="1454150"/>
            <a:ext cx="266700" cy="266700"/>
          </a:xfrm>
          <a:custGeom>
            <a:avLst/>
            <a:gdLst>
              <a:gd name="T0" fmla="*/ 161 w 168"/>
              <a:gd name="T1" fmla="*/ 24 h 168"/>
              <a:gd name="T2" fmla="*/ 137 w 168"/>
              <a:gd name="T3" fmla="*/ 0 h 168"/>
              <a:gd name="T4" fmla="*/ 0 w 168"/>
              <a:gd name="T5" fmla="*/ 138 h 168"/>
              <a:gd name="T6" fmla="*/ 29 w 168"/>
              <a:gd name="T7" fmla="*/ 168 h 168"/>
              <a:gd name="T8" fmla="*/ 157 w 168"/>
              <a:gd name="T9" fmla="*/ 40 h 168"/>
              <a:gd name="T10" fmla="*/ 168 w 168"/>
              <a:gd name="T11" fmla="*/ 29 h 168"/>
              <a:gd name="T12" fmla="*/ 161 w 168"/>
              <a:gd name="T13" fmla="*/ 24 h 168"/>
            </a:gdLst>
            <a:ahLst/>
            <a:cxnLst>
              <a:cxn ang="0">
                <a:pos x="T0" y="T1"/>
              </a:cxn>
              <a:cxn ang="0">
                <a:pos x="T2" y="T3"/>
              </a:cxn>
              <a:cxn ang="0">
                <a:pos x="T4" y="T5"/>
              </a:cxn>
              <a:cxn ang="0">
                <a:pos x="T6" y="T7"/>
              </a:cxn>
              <a:cxn ang="0">
                <a:pos x="T8" y="T9"/>
              </a:cxn>
              <a:cxn ang="0">
                <a:pos x="T10" y="T11"/>
              </a:cxn>
              <a:cxn ang="0">
                <a:pos x="T12" y="T13"/>
              </a:cxn>
            </a:cxnLst>
            <a:rect l="0" t="0" r="r" b="b"/>
            <a:pathLst>
              <a:path w="168" h="168">
                <a:moveTo>
                  <a:pt x="161" y="24"/>
                </a:moveTo>
                <a:lnTo>
                  <a:pt x="137" y="0"/>
                </a:lnTo>
                <a:lnTo>
                  <a:pt x="0" y="138"/>
                </a:lnTo>
                <a:lnTo>
                  <a:pt x="29" y="168"/>
                </a:lnTo>
                <a:lnTo>
                  <a:pt x="157" y="40"/>
                </a:lnTo>
                <a:lnTo>
                  <a:pt x="168" y="29"/>
                </a:lnTo>
                <a:lnTo>
                  <a:pt x="161" y="24"/>
                </a:lnTo>
                <a:close/>
              </a:path>
            </a:pathLst>
          </a:custGeom>
          <a:solidFill>
            <a:srgbClr val="E9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2" name="Freeform 777">
            <a:extLst>
              <a:ext uri="{FF2B5EF4-FFF2-40B4-BE49-F238E27FC236}">
                <a16:creationId xmlns:a16="http://schemas.microsoft.com/office/drawing/2014/main" id="{007F9899-09EC-4BD8-9BCC-1956C4385A6E}"/>
              </a:ext>
            </a:extLst>
          </p:cNvPr>
          <p:cNvSpPr>
            <a:spLocks/>
          </p:cNvSpPr>
          <p:nvPr/>
        </p:nvSpPr>
        <p:spPr bwMode="auto">
          <a:xfrm>
            <a:off x="2528888" y="1789113"/>
            <a:ext cx="255588" cy="207963"/>
          </a:xfrm>
          <a:custGeom>
            <a:avLst/>
            <a:gdLst>
              <a:gd name="T0" fmla="*/ 155 w 161"/>
              <a:gd name="T1" fmla="*/ 0 h 131"/>
              <a:gd name="T2" fmla="*/ 43 w 161"/>
              <a:gd name="T3" fmla="*/ 113 h 131"/>
              <a:gd name="T4" fmla="*/ 12 w 161"/>
              <a:gd name="T5" fmla="*/ 82 h 131"/>
              <a:gd name="T6" fmla="*/ 0 w 161"/>
              <a:gd name="T7" fmla="*/ 93 h 131"/>
              <a:gd name="T8" fmla="*/ 37 w 161"/>
              <a:gd name="T9" fmla="*/ 131 h 131"/>
              <a:gd name="T10" fmla="*/ 42 w 161"/>
              <a:gd name="T11" fmla="*/ 126 h 131"/>
              <a:gd name="T12" fmla="*/ 49 w 161"/>
              <a:gd name="T13" fmla="*/ 120 h 131"/>
              <a:gd name="T14" fmla="*/ 161 w 161"/>
              <a:gd name="T15" fmla="*/ 6 h 131"/>
              <a:gd name="T16" fmla="*/ 155 w 161"/>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1">
                <a:moveTo>
                  <a:pt x="155" y="0"/>
                </a:moveTo>
                <a:lnTo>
                  <a:pt x="43" y="113"/>
                </a:lnTo>
                <a:lnTo>
                  <a:pt x="12" y="82"/>
                </a:lnTo>
                <a:lnTo>
                  <a:pt x="0" y="93"/>
                </a:lnTo>
                <a:lnTo>
                  <a:pt x="37" y="131"/>
                </a:lnTo>
                <a:lnTo>
                  <a:pt x="42" y="126"/>
                </a:lnTo>
                <a:lnTo>
                  <a:pt x="49" y="120"/>
                </a:lnTo>
                <a:lnTo>
                  <a:pt x="161" y="6"/>
                </a:lnTo>
                <a:lnTo>
                  <a:pt x="155" y="0"/>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3" name="Freeform 778">
            <a:extLst>
              <a:ext uri="{FF2B5EF4-FFF2-40B4-BE49-F238E27FC236}">
                <a16:creationId xmlns:a16="http://schemas.microsoft.com/office/drawing/2014/main" id="{5E6B0D9C-83DC-4376-92C1-95811723DF12}"/>
              </a:ext>
            </a:extLst>
          </p:cNvPr>
          <p:cNvSpPr>
            <a:spLocks/>
          </p:cNvSpPr>
          <p:nvPr/>
        </p:nvSpPr>
        <p:spPr bwMode="auto">
          <a:xfrm>
            <a:off x="2795588" y="1673225"/>
            <a:ext cx="68263" cy="106363"/>
          </a:xfrm>
          <a:custGeom>
            <a:avLst/>
            <a:gdLst>
              <a:gd name="T0" fmla="*/ 14 w 43"/>
              <a:gd name="T1" fmla="*/ 0 h 67"/>
              <a:gd name="T2" fmla="*/ 14 w 43"/>
              <a:gd name="T3" fmla="*/ 0 h 67"/>
              <a:gd name="T4" fmla="*/ 2 w 43"/>
              <a:gd name="T5" fmla="*/ 11 h 67"/>
              <a:gd name="T6" fmla="*/ 26 w 43"/>
              <a:gd name="T7" fmla="*/ 35 h 67"/>
              <a:gd name="T8" fmla="*/ 0 w 43"/>
              <a:gd name="T9" fmla="*/ 60 h 67"/>
              <a:gd name="T10" fmla="*/ 6 w 43"/>
              <a:gd name="T11" fmla="*/ 67 h 67"/>
              <a:gd name="T12" fmla="*/ 32 w 43"/>
              <a:gd name="T13" fmla="*/ 41 h 67"/>
              <a:gd name="T14" fmla="*/ 40 w 43"/>
              <a:gd name="T15" fmla="*/ 34 h 67"/>
              <a:gd name="T16" fmla="*/ 41 w 43"/>
              <a:gd name="T17" fmla="*/ 32 h 67"/>
              <a:gd name="T18" fmla="*/ 43 w 43"/>
              <a:gd name="T19" fmla="*/ 30 h 67"/>
              <a:gd name="T20" fmla="*/ 14 w 43"/>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7">
                <a:moveTo>
                  <a:pt x="14" y="0"/>
                </a:moveTo>
                <a:lnTo>
                  <a:pt x="14" y="0"/>
                </a:lnTo>
                <a:lnTo>
                  <a:pt x="2" y="11"/>
                </a:lnTo>
                <a:lnTo>
                  <a:pt x="26" y="35"/>
                </a:lnTo>
                <a:lnTo>
                  <a:pt x="0" y="60"/>
                </a:lnTo>
                <a:lnTo>
                  <a:pt x="6" y="67"/>
                </a:lnTo>
                <a:lnTo>
                  <a:pt x="32" y="41"/>
                </a:lnTo>
                <a:lnTo>
                  <a:pt x="40" y="34"/>
                </a:lnTo>
                <a:lnTo>
                  <a:pt x="41" y="32"/>
                </a:lnTo>
                <a:lnTo>
                  <a:pt x="43" y="30"/>
                </a:lnTo>
                <a:lnTo>
                  <a:pt x="14" y="0"/>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4" name="Freeform 779">
            <a:extLst>
              <a:ext uri="{FF2B5EF4-FFF2-40B4-BE49-F238E27FC236}">
                <a16:creationId xmlns:a16="http://schemas.microsoft.com/office/drawing/2014/main" id="{2A842D6F-B249-4482-9775-25F63850F188}"/>
              </a:ext>
            </a:extLst>
          </p:cNvPr>
          <p:cNvSpPr>
            <a:spLocks/>
          </p:cNvSpPr>
          <p:nvPr/>
        </p:nvSpPr>
        <p:spPr bwMode="auto">
          <a:xfrm>
            <a:off x="2703513" y="1697038"/>
            <a:ext cx="101600" cy="101600"/>
          </a:xfrm>
          <a:custGeom>
            <a:avLst/>
            <a:gdLst>
              <a:gd name="T0" fmla="*/ 58 w 64"/>
              <a:gd name="T1" fmla="*/ 45 h 64"/>
              <a:gd name="T2" fmla="*/ 29 w 64"/>
              <a:gd name="T3" fmla="*/ 16 h 64"/>
              <a:gd name="T4" fmla="*/ 13 w 64"/>
              <a:gd name="T5" fmla="*/ 0 h 64"/>
              <a:gd name="T6" fmla="*/ 0 w 64"/>
              <a:gd name="T7" fmla="*/ 13 h 64"/>
              <a:gd name="T8" fmla="*/ 45 w 64"/>
              <a:gd name="T9" fmla="*/ 58 h 64"/>
              <a:gd name="T10" fmla="*/ 51 w 64"/>
              <a:gd name="T11" fmla="*/ 64 h 64"/>
              <a:gd name="T12" fmla="*/ 63 w 64"/>
              <a:gd name="T13" fmla="*/ 54 h 64"/>
              <a:gd name="T14" fmla="*/ 64 w 64"/>
              <a:gd name="T15" fmla="*/ 52 h 64"/>
              <a:gd name="T16" fmla="*/ 58 w 64"/>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58" y="45"/>
                </a:moveTo>
                <a:lnTo>
                  <a:pt x="29" y="16"/>
                </a:lnTo>
                <a:lnTo>
                  <a:pt x="13" y="0"/>
                </a:lnTo>
                <a:lnTo>
                  <a:pt x="0" y="13"/>
                </a:lnTo>
                <a:lnTo>
                  <a:pt x="45" y="58"/>
                </a:lnTo>
                <a:lnTo>
                  <a:pt x="51" y="64"/>
                </a:lnTo>
                <a:lnTo>
                  <a:pt x="63" y="54"/>
                </a:lnTo>
                <a:lnTo>
                  <a:pt x="64" y="52"/>
                </a:lnTo>
                <a:lnTo>
                  <a:pt x="58" y="45"/>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5" name="Freeform 780">
            <a:extLst>
              <a:ext uri="{FF2B5EF4-FFF2-40B4-BE49-F238E27FC236}">
                <a16:creationId xmlns:a16="http://schemas.microsoft.com/office/drawing/2014/main" id="{D2D86E9C-B9C2-4069-8CFE-29017C75CF04}"/>
              </a:ext>
            </a:extLst>
          </p:cNvPr>
          <p:cNvSpPr>
            <a:spLocks/>
          </p:cNvSpPr>
          <p:nvPr/>
        </p:nvSpPr>
        <p:spPr bwMode="auto">
          <a:xfrm>
            <a:off x="3170238" y="1271588"/>
            <a:ext cx="146050" cy="146050"/>
          </a:xfrm>
          <a:custGeom>
            <a:avLst/>
            <a:gdLst>
              <a:gd name="T0" fmla="*/ 3 w 206"/>
              <a:gd name="T1" fmla="*/ 207 h 207"/>
              <a:gd name="T2" fmla="*/ 206 w 206"/>
              <a:gd name="T3" fmla="*/ 4 h 207"/>
              <a:gd name="T4" fmla="*/ 202 w 206"/>
              <a:gd name="T5" fmla="*/ 0 h 207"/>
              <a:gd name="T6" fmla="*/ 0 w 206"/>
              <a:gd name="T7" fmla="*/ 203 h 207"/>
              <a:gd name="T8" fmla="*/ 3 w 206"/>
              <a:gd name="T9" fmla="*/ 207 h 207"/>
            </a:gdLst>
            <a:ahLst/>
            <a:cxnLst>
              <a:cxn ang="0">
                <a:pos x="T0" y="T1"/>
              </a:cxn>
              <a:cxn ang="0">
                <a:pos x="T2" y="T3"/>
              </a:cxn>
              <a:cxn ang="0">
                <a:pos x="T4" y="T5"/>
              </a:cxn>
              <a:cxn ang="0">
                <a:pos x="T6" y="T7"/>
              </a:cxn>
              <a:cxn ang="0">
                <a:pos x="T8" y="T9"/>
              </a:cxn>
            </a:cxnLst>
            <a:rect l="0" t="0" r="r" b="b"/>
            <a:pathLst>
              <a:path w="206" h="207">
                <a:moveTo>
                  <a:pt x="3" y="207"/>
                </a:moveTo>
                <a:cubicBezTo>
                  <a:pt x="206" y="4"/>
                  <a:pt x="206" y="4"/>
                  <a:pt x="206" y="4"/>
                </a:cubicBezTo>
                <a:cubicBezTo>
                  <a:pt x="202" y="0"/>
                  <a:pt x="202" y="0"/>
                  <a:pt x="202" y="0"/>
                </a:cubicBezTo>
                <a:cubicBezTo>
                  <a:pt x="0" y="203"/>
                  <a:pt x="0" y="203"/>
                  <a:pt x="0" y="203"/>
                </a:cubicBezTo>
                <a:cubicBezTo>
                  <a:pt x="1" y="205"/>
                  <a:pt x="2" y="206"/>
                  <a:pt x="3" y="207"/>
                </a:cubicBez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6" name="Freeform 781">
            <a:extLst>
              <a:ext uri="{FF2B5EF4-FFF2-40B4-BE49-F238E27FC236}">
                <a16:creationId xmlns:a16="http://schemas.microsoft.com/office/drawing/2014/main" id="{7F71F7C5-77C1-4A76-AA0E-BD6B2C798BBF}"/>
              </a:ext>
            </a:extLst>
          </p:cNvPr>
          <p:cNvSpPr>
            <a:spLocks/>
          </p:cNvSpPr>
          <p:nvPr/>
        </p:nvSpPr>
        <p:spPr bwMode="auto">
          <a:xfrm>
            <a:off x="3092451" y="1414463"/>
            <a:ext cx="84138" cy="87313"/>
          </a:xfrm>
          <a:custGeom>
            <a:avLst/>
            <a:gdLst>
              <a:gd name="T0" fmla="*/ 112 w 118"/>
              <a:gd name="T1" fmla="*/ 4 h 123"/>
              <a:gd name="T2" fmla="*/ 109 w 118"/>
              <a:gd name="T3" fmla="*/ 0 h 123"/>
              <a:gd name="T4" fmla="*/ 92 w 118"/>
              <a:gd name="T5" fmla="*/ 17 h 123"/>
              <a:gd name="T6" fmla="*/ 0 w 118"/>
              <a:gd name="T7" fmla="*/ 109 h 123"/>
              <a:gd name="T8" fmla="*/ 14 w 118"/>
              <a:gd name="T9" fmla="*/ 123 h 123"/>
              <a:gd name="T10" fmla="*/ 116 w 118"/>
              <a:gd name="T11" fmla="*/ 21 h 123"/>
              <a:gd name="T12" fmla="*/ 112 w 118"/>
              <a:gd name="T13" fmla="*/ 4 h 123"/>
            </a:gdLst>
            <a:ahLst/>
            <a:cxnLst>
              <a:cxn ang="0">
                <a:pos x="T0" y="T1"/>
              </a:cxn>
              <a:cxn ang="0">
                <a:pos x="T2" y="T3"/>
              </a:cxn>
              <a:cxn ang="0">
                <a:pos x="T4" y="T5"/>
              </a:cxn>
              <a:cxn ang="0">
                <a:pos x="T6" y="T7"/>
              </a:cxn>
              <a:cxn ang="0">
                <a:pos x="T8" y="T9"/>
              </a:cxn>
              <a:cxn ang="0">
                <a:pos x="T10" y="T11"/>
              </a:cxn>
              <a:cxn ang="0">
                <a:pos x="T12" y="T13"/>
              </a:cxn>
            </a:cxnLst>
            <a:rect l="0" t="0" r="r" b="b"/>
            <a:pathLst>
              <a:path w="118" h="123">
                <a:moveTo>
                  <a:pt x="112" y="4"/>
                </a:moveTo>
                <a:cubicBezTo>
                  <a:pt x="111" y="3"/>
                  <a:pt x="110" y="2"/>
                  <a:pt x="109" y="0"/>
                </a:cubicBezTo>
                <a:cubicBezTo>
                  <a:pt x="92" y="17"/>
                  <a:pt x="92" y="17"/>
                  <a:pt x="92" y="17"/>
                </a:cubicBezTo>
                <a:cubicBezTo>
                  <a:pt x="0" y="109"/>
                  <a:pt x="0" y="109"/>
                  <a:pt x="0" y="109"/>
                </a:cubicBezTo>
                <a:cubicBezTo>
                  <a:pt x="14" y="123"/>
                  <a:pt x="14" y="123"/>
                  <a:pt x="14" y="123"/>
                </a:cubicBezTo>
                <a:cubicBezTo>
                  <a:pt x="116" y="21"/>
                  <a:pt x="116" y="21"/>
                  <a:pt x="116" y="21"/>
                </a:cubicBezTo>
                <a:cubicBezTo>
                  <a:pt x="116" y="21"/>
                  <a:pt x="118" y="14"/>
                  <a:pt x="112" y="4"/>
                </a:cubicBez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7" name="Freeform 782">
            <a:extLst>
              <a:ext uri="{FF2B5EF4-FFF2-40B4-BE49-F238E27FC236}">
                <a16:creationId xmlns:a16="http://schemas.microsoft.com/office/drawing/2014/main" id="{D05CA084-2AA2-4465-89B3-0D9F2D0B9FB3}"/>
              </a:ext>
            </a:extLst>
          </p:cNvPr>
          <p:cNvSpPr>
            <a:spLocks/>
          </p:cNvSpPr>
          <p:nvPr/>
        </p:nvSpPr>
        <p:spPr bwMode="auto">
          <a:xfrm>
            <a:off x="2816226" y="1492250"/>
            <a:ext cx="334963" cy="344488"/>
          </a:xfrm>
          <a:custGeom>
            <a:avLst/>
            <a:gdLst>
              <a:gd name="T0" fmla="*/ 181 w 211"/>
              <a:gd name="T1" fmla="*/ 6 h 217"/>
              <a:gd name="T2" fmla="*/ 174 w 211"/>
              <a:gd name="T3" fmla="*/ 0 h 217"/>
              <a:gd name="T4" fmla="*/ 169 w 211"/>
              <a:gd name="T5" fmla="*/ 5 h 217"/>
              <a:gd name="T6" fmla="*/ 175 w 211"/>
              <a:gd name="T7" fmla="*/ 12 h 217"/>
              <a:gd name="T8" fmla="*/ 199 w 211"/>
              <a:gd name="T9" fmla="*/ 36 h 217"/>
              <a:gd name="T10" fmla="*/ 61 w 211"/>
              <a:gd name="T11" fmla="*/ 174 h 217"/>
              <a:gd name="T12" fmla="*/ 61 w 211"/>
              <a:gd name="T13" fmla="*/ 174 h 217"/>
              <a:gd name="T14" fmla="*/ 49 w 211"/>
              <a:gd name="T15" fmla="*/ 186 h 217"/>
              <a:gd name="T16" fmla="*/ 25 w 211"/>
              <a:gd name="T17" fmla="*/ 161 h 217"/>
              <a:gd name="T18" fmla="*/ 0 w 211"/>
              <a:gd name="T19" fmla="*/ 187 h 217"/>
              <a:gd name="T20" fmla="*/ 29 w 211"/>
              <a:gd name="T21" fmla="*/ 217 h 217"/>
              <a:gd name="T22" fmla="*/ 211 w 211"/>
              <a:gd name="T23" fmla="*/ 36 h 217"/>
              <a:gd name="T24" fmla="*/ 181 w 211"/>
              <a:gd name="T25"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7">
                <a:moveTo>
                  <a:pt x="181" y="6"/>
                </a:moveTo>
                <a:lnTo>
                  <a:pt x="174" y="0"/>
                </a:lnTo>
                <a:lnTo>
                  <a:pt x="169" y="5"/>
                </a:lnTo>
                <a:lnTo>
                  <a:pt x="175" y="12"/>
                </a:lnTo>
                <a:lnTo>
                  <a:pt x="199" y="36"/>
                </a:lnTo>
                <a:lnTo>
                  <a:pt x="61" y="174"/>
                </a:lnTo>
                <a:lnTo>
                  <a:pt x="61" y="174"/>
                </a:lnTo>
                <a:lnTo>
                  <a:pt x="49" y="186"/>
                </a:lnTo>
                <a:lnTo>
                  <a:pt x="25" y="161"/>
                </a:lnTo>
                <a:lnTo>
                  <a:pt x="0" y="187"/>
                </a:lnTo>
                <a:lnTo>
                  <a:pt x="29" y="217"/>
                </a:lnTo>
                <a:lnTo>
                  <a:pt x="211" y="36"/>
                </a:lnTo>
                <a:lnTo>
                  <a:pt x="181" y="6"/>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8" name="Freeform 783">
            <a:extLst>
              <a:ext uri="{FF2B5EF4-FFF2-40B4-BE49-F238E27FC236}">
                <a16:creationId xmlns:a16="http://schemas.microsoft.com/office/drawing/2014/main" id="{A9791E32-2F0E-489F-8D15-53050816E90F}"/>
              </a:ext>
            </a:extLst>
          </p:cNvPr>
          <p:cNvSpPr>
            <a:spLocks/>
          </p:cNvSpPr>
          <p:nvPr/>
        </p:nvSpPr>
        <p:spPr bwMode="auto">
          <a:xfrm>
            <a:off x="2863851" y="1500188"/>
            <a:ext cx="268288" cy="268288"/>
          </a:xfrm>
          <a:custGeom>
            <a:avLst/>
            <a:gdLst>
              <a:gd name="T0" fmla="*/ 145 w 169"/>
              <a:gd name="T1" fmla="*/ 7 h 169"/>
              <a:gd name="T2" fmla="*/ 139 w 169"/>
              <a:gd name="T3" fmla="*/ 0 h 169"/>
              <a:gd name="T4" fmla="*/ 128 w 169"/>
              <a:gd name="T5" fmla="*/ 11 h 169"/>
              <a:gd name="T6" fmla="*/ 0 w 169"/>
              <a:gd name="T7" fmla="*/ 139 h 169"/>
              <a:gd name="T8" fmla="*/ 31 w 169"/>
              <a:gd name="T9" fmla="*/ 169 h 169"/>
              <a:gd name="T10" fmla="*/ 169 w 169"/>
              <a:gd name="T11" fmla="*/ 31 h 169"/>
              <a:gd name="T12" fmla="*/ 145 w 169"/>
              <a:gd name="T13" fmla="*/ 7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145" y="7"/>
                </a:moveTo>
                <a:lnTo>
                  <a:pt x="139" y="0"/>
                </a:lnTo>
                <a:lnTo>
                  <a:pt x="128" y="11"/>
                </a:lnTo>
                <a:lnTo>
                  <a:pt x="0" y="139"/>
                </a:lnTo>
                <a:lnTo>
                  <a:pt x="31" y="169"/>
                </a:lnTo>
                <a:lnTo>
                  <a:pt x="169" y="31"/>
                </a:lnTo>
                <a:lnTo>
                  <a:pt x="145" y="7"/>
                </a:lnTo>
                <a:close/>
              </a:path>
            </a:pathLst>
          </a:custGeom>
          <a:solidFill>
            <a:srgbClr val="D83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9" name="Freeform 784">
            <a:extLst>
              <a:ext uri="{FF2B5EF4-FFF2-40B4-BE49-F238E27FC236}">
                <a16:creationId xmlns:a16="http://schemas.microsoft.com/office/drawing/2014/main" id="{B6D90EEE-AEFE-4E9A-BC4B-E3739C8349D7}"/>
              </a:ext>
            </a:extLst>
          </p:cNvPr>
          <p:cNvSpPr>
            <a:spLocks/>
          </p:cNvSpPr>
          <p:nvPr/>
        </p:nvSpPr>
        <p:spPr bwMode="auto">
          <a:xfrm>
            <a:off x="2587626" y="1798638"/>
            <a:ext cx="207963" cy="258763"/>
          </a:xfrm>
          <a:custGeom>
            <a:avLst/>
            <a:gdLst>
              <a:gd name="T0" fmla="*/ 18 w 131"/>
              <a:gd name="T1" fmla="*/ 120 h 163"/>
              <a:gd name="T2" fmla="*/ 131 w 131"/>
              <a:gd name="T3" fmla="*/ 7 h 163"/>
              <a:gd name="T4" fmla="*/ 124 w 131"/>
              <a:gd name="T5" fmla="*/ 0 h 163"/>
              <a:gd name="T6" fmla="*/ 12 w 131"/>
              <a:gd name="T7" fmla="*/ 114 h 163"/>
              <a:gd name="T8" fmla="*/ 5 w 131"/>
              <a:gd name="T9" fmla="*/ 120 h 163"/>
              <a:gd name="T10" fmla="*/ 0 w 131"/>
              <a:gd name="T11" fmla="*/ 125 h 163"/>
              <a:gd name="T12" fmla="*/ 38 w 131"/>
              <a:gd name="T13" fmla="*/ 163 h 163"/>
              <a:gd name="T14" fmla="*/ 49 w 131"/>
              <a:gd name="T15" fmla="*/ 151 h 163"/>
              <a:gd name="T16" fmla="*/ 18 w 131"/>
              <a:gd name="T17" fmla="*/ 1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3">
                <a:moveTo>
                  <a:pt x="18" y="120"/>
                </a:moveTo>
                <a:lnTo>
                  <a:pt x="131" y="7"/>
                </a:lnTo>
                <a:lnTo>
                  <a:pt x="124" y="0"/>
                </a:lnTo>
                <a:lnTo>
                  <a:pt x="12" y="114"/>
                </a:lnTo>
                <a:lnTo>
                  <a:pt x="5" y="120"/>
                </a:lnTo>
                <a:lnTo>
                  <a:pt x="0" y="125"/>
                </a:lnTo>
                <a:lnTo>
                  <a:pt x="38" y="163"/>
                </a:lnTo>
                <a:lnTo>
                  <a:pt x="49" y="151"/>
                </a:lnTo>
                <a:lnTo>
                  <a:pt x="18" y="12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0" name="Freeform 785">
            <a:extLst>
              <a:ext uri="{FF2B5EF4-FFF2-40B4-BE49-F238E27FC236}">
                <a16:creationId xmlns:a16="http://schemas.microsoft.com/office/drawing/2014/main" id="{02ADA004-730C-479F-8683-F95CD4589DEF}"/>
              </a:ext>
            </a:extLst>
          </p:cNvPr>
          <p:cNvSpPr>
            <a:spLocks/>
          </p:cNvSpPr>
          <p:nvPr/>
        </p:nvSpPr>
        <p:spPr bwMode="auto">
          <a:xfrm>
            <a:off x="2805113" y="1720850"/>
            <a:ext cx="107950" cy="68263"/>
          </a:xfrm>
          <a:custGeom>
            <a:avLst/>
            <a:gdLst>
              <a:gd name="T0" fmla="*/ 68 w 68"/>
              <a:gd name="T1" fmla="*/ 30 h 43"/>
              <a:gd name="T2" fmla="*/ 37 w 68"/>
              <a:gd name="T3" fmla="*/ 0 h 43"/>
              <a:gd name="T4" fmla="*/ 35 w 68"/>
              <a:gd name="T5" fmla="*/ 2 h 43"/>
              <a:gd name="T6" fmla="*/ 34 w 68"/>
              <a:gd name="T7" fmla="*/ 4 h 43"/>
              <a:gd name="T8" fmla="*/ 26 w 68"/>
              <a:gd name="T9" fmla="*/ 11 h 43"/>
              <a:gd name="T10" fmla="*/ 0 w 68"/>
              <a:gd name="T11" fmla="*/ 37 h 43"/>
              <a:gd name="T12" fmla="*/ 7 w 68"/>
              <a:gd name="T13" fmla="*/ 43 h 43"/>
              <a:gd name="T14" fmla="*/ 32 w 68"/>
              <a:gd name="T15" fmla="*/ 17 h 43"/>
              <a:gd name="T16" fmla="*/ 56 w 68"/>
              <a:gd name="T17" fmla="*/ 42 h 43"/>
              <a:gd name="T18" fmla="*/ 68 w 68"/>
              <a:gd name="T19" fmla="*/ 30 h 43"/>
              <a:gd name="T20" fmla="*/ 68 w 68"/>
              <a:gd name="T2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3">
                <a:moveTo>
                  <a:pt x="68" y="30"/>
                </a:moveTo>
                <a:lnTo>
                  <a:pt x="37" y="0"/>
                </a:lnTo>
                <a:lnTo>
                  <a:pt x="35" y="2"/>
                </a:lnTo>
                <a:lnTo>
                  <a:pt x="34" y="4"/>
                </a:lnTo>
                <a:lnTo>
                  <a:pt x="26" y="11"/>
                </a:lnTo>
                <a:lnTo>
                  <a:pt x="0" y="37"/>
                </a:lnTo>
                <a:lnTo>
                  <a:pt x="7" y="43"/>
                </a:lnTo>
                <a:lnTo>
                  <a:pt x="32" y="17"/>
                </a:lnTo>
                <a:lnTo>
                  <a:pt x="56" y="42"/>
                </a:lnTo>
                <a:lnTo>
                  <a:pt x="68" y="30"/>
                </a:lnTo>
                <a:lnTo>
                  <a:pt x="68" y="3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1" name="Freeform 786">
            <a:extLst>
              <a:ext uri="{FF2B5EF4-FFF2-40B4-BE49-F238E27FC236}">
                <a16:creationId xmlns:a16="http://schemas.microsoft.com/office/drawing/2014/main" id="{84E9E3F1-A42B-4793-8FA3-336511930562}"/>
              </a:ext>
            </a:extLst>
          </p:cNvPr>
          <p:cNvSpPr>
            <a:spLocks/>
          </p:cNvSpPr>
          <p:nvPr/>
        </p:nvSpPr>
        <p:spPr bwMode="auto">
          <a:xfrm>
            <a:off x="2784476" y="1779588"/>
            <a:ext cx="104775" cy="103188"/>
          </a:xfrm>
          <a:custGeom>
            <a:avLst/>
            <a:gdLst>
              <a:gd name="T0" fmla="*/ 49 w 66"/>
              <a:gd name="T1" fmla="*/ 36 h 65"/>
              <a:gd name="T2" fmla="*/ 20 w 66"/>
              <a:gd name="T3" fmla="*/ 6 h 65"/>
              <a:gd name="T4" fmla="*/ 13 w 66"/>
              <a:gd name="T5" fmla="*/ 0 h 65"/>
              <a:gd name="T6" fmla="*/ 12 w 66"/>
              <a:gd name="T7" fmla="*/ 2 h 65"/>
              <a:gd name="T8" fmla="*/ 0 w 66"/>
              <a:gd name="T9" fmla="*/ 12 h 65"/>
              <a:gd name="T10" fmla="*/ 7 w 66"/>
              <a:gd name="T11" fmla="*/ 19 h 65"/>
              <a:gd name="T12" fmla="*/ 53 w 66"/>
              <a:gd name="T13" fmla="*/ 65 h 65"/>
              <a:gd name="T14" fmla="*/ 66 w 66"/>
              <a:gd name="T15" fmla="*/ 52 h 65"/>
              <a:gd name="T16" fmla="*/ 49 w 66"/>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49" y="36"/>
                </a:moveTo>
                <a:lnTo>
                  <a:pt x="20" y="6"/>
                </a:lnTo>
                <a:lnTo>
                  <a:pt x="13" y="0"/>
                </a:lnTo>
                <a:lnTo>
                  <a:pt x="12" y="2"/>
                </a:lnTo>
                <a:lnTo>
                  <a:pt x="0" y="12"/>
                </a:lnTo>
                <a:lnTo>
                  <a:pt x="7" y="19"/>
                </a:lnTo>
                <a:lnTo>
                  <a:pt x="53" y="65"/>
                </a:lnTo>
                <a:lnTo>
                  <a:pt x="66" y="52"/>
                </a:lnTo>
                <a:lnTo>
                  <a:pt x="49" y="36"/>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2" name="Freeform 787">
            <a:extLst>
              <a:ext uri="{FF2B5EF4-FFF2-40B4-BE49-F238E27FC236}">
                <a16:creationId xmlns:a16="http://schemas.microsoft.com/office/drawing/2014/main" id="{EC521C27-4CF0-4F91-B58C-E05E1861060B}"/>
              </a:ext>
            </a:extLst>
          </p:cNvPr>
          <p:cNvSpPr>
            <a:spLocks/>
          </p:cNvSpPr>
          <p:nvPr/>
        </p:nvSpPr>
        <p:spPr bwMode="auto">
          <a:xfrm>
            <a:off x="3067051" y="1514475"/>
            <a:ext cx="44450" cy="44450"/>
          </a:xfrm>
          <a:custGeom>
            <a:avLst/>
            <a:gdLst>
              <a:gd name="T0" fmla="*/ 25 w 28"/>
              <a:gd name="T1" fmla="*/ 28 h 28"/>
              <a:gd name="T2" fmla="*/ 0 w 28"/>
              <a:gd name="T3" fmla="*/ 3 h 28"/>
              <a:gd name="T4" fmla="*/ 2 w 28"/>
              <a:gd name="T5" fmla="*/ 0 h 28"/>
              <a:gd name="T6" fmla="*/ 28 w 28"/>
              <a:gd name="T7" fmla="*/ 26 h 28"/>
              <a:gd name="T8" fmla="*/ 25 w 28"/>
              <a:gd name="T9" fmla="*/ 28 h 28"/>
            </a:gdLst>
            <a:ahLst/>
            <a:cxnLst>
              <a:cxn ang="0">
                <a:pos x="T0" y="T1"/>
              </a:cxn>
              <a:cxn ang="0">
                <a:pos x="T2" y="T3"/>
              </a:cxn>
              <a:cxn ang="0">
                <a:pos x="T4" y="T5"/>
              </a:cxn>
              <a:cxn ang="0">
                <a:pos x="T6" y="T7"/>
              </a:cxn>
              <a:cxn ang="0">
                <a:pos x="T8" y="T9"/>
              </a:cxn>
            </a:cxnLst>
            <a:rect l="0" t="0" r="r" b="b"/>
            <a:pathLst>
              <a:path w="28" h="28">
                <a:moveTo>
                  <a:pt x="25" y="28"/>
                </a:moveTo>
                <a:lnTo>
                  <a:pt x="0" y="3"/>
                </a:lnTo>
                <a:lnTo>
                  <a:pt x="2" y="0"/>
                </a:lnTo>
                <a:lnTo>
                  <a:pt x="28" y="26"/>
                </a:lnTo>
                <a:lnTo>
                  <a:pt x="2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3" name="Freeform 788">
            <a:extLst>
              <a:ext uri="{FF2B5EF4-FFF2-40B4-BE49-F238E27FC236}">
                <a16:creationId xmlns:a16="http://schemas.microsoft.com/office/drawing/2014/main" id="{3B0DA2B6-5A72-446A-A657-5217F8ADC34D}"/>
              </a:ext>
            </a:extLst>
          </p:cNvPr>
          <p:cNvSpPr>
            <a:spLocks/>
          </p:cNvSpPr>
          <p:nvPr/>
        </p:nvSpPr>
        <p:spPr bwMode="auto">
          <a:xfrm>
            <a:off x="3043238" y="1536700"/>
            <a:ext cx="44450" cy="46038"/>
          </a:xfrm>
          <a:custGeom>
            <a:avLst/>
            <a:gdLst>
              <a:gd name="T0" fmla="*/ 26 w 28"/>
              <a:gd name="T1" fmla="*/ 29 h 29"/>
              <a:gd name="T2" fmla="*/ 0 w 28"/>
              <a:gd name="T3" fmla="*/ 3 h 29"/>
              <a:gd name="T4" fmla="*/ 3 w 28"/>
              <a:gd name="T5" fmla="*/ 0 h 29"/>
              <a:gd name="T6" fmla="*/ 28 w 28"/>
              <a:gd name="T7" fmla="*/ 26 h 29"/>
              <a:gd name="T8" fmla="*/ 26 w 28"/>
              <a:gd name="T9" fmla="*/ 29 h 29"/>
            </a:gdLst>
            <a:ahLst/>
            <a:cxnLst>
              <a:cxn ang="0">
                <a:pos x="T0" y="T1"/>
              </a:cxn>
              <a:cxn ang="0">
                <a:pos x="T2" y="T3"/>
              </a:cxn>
              <a:cxn ang="0">
                <a:pos x="T4" y="T5"/>
              </a:cxn>
              <a:cxn ang="0">
                <a:pos x="T6" y="T7"/>
              </a:cxn>
              <a:cxn ang="0">
                <a:pos x="T8" y="T9"/>
              </a:cxn>
            </a:cxnLst>
            <a:rect l="0" t="0" r="r" b="b"/>
            <a:pathLst>
              <a:path w="28" h="29">
                <a:moveTo>
                  <a:pt x="26" y="29"/>
                </a:moveTo>
                <a:lnTo>
                  <a:pt x="0" y="3"/>
                </a:lnTo>
                <a:lnTo>
                  <a:pt x="3" y="0"/>
                </a:lnTo>
                <a:lnTo>
                  <a:pt x="28" y="26"/>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4" name="Freeform 789">
            <a:extLst>
              <a:ext uri="{FF2B5EF4-FFF2-40B4-BE49-F238E27FC236}">
                <a16:creationId xmlns:a16="http://schemas.microsoft.com/office/drawing/2014/main" id="{B87C9A54-F94E-42A3-BD6D-8A1B26D1B71B}"/>
              </a:ext>
            </a:extLst>
          </p:cNvPr>
          <p:cNvSpPr>
            <a:spLocks/>
          </p:cNvSpPr>
          <p:nvPr/>
        </p:nvSpPr>
        <p:spPr bwMode="auto">
          <a:xfrm>
            <a:off x="3021013" y="1558925"/>
            <a:ext cx="44450" cy="46038"/>
          </a:xfrm>
          <a:custGeom>
            <a:avLst/>
            <a:gdLst>
              <a:gd name="T0" fmla="*/ 25 w 28"/>
              <a:gd name="T1" fmla="*/ 29 h 29"/>
              <a:gd name="T2" fmla="*/ 0 w 28"/>
              <a:gd name="T3" fmla="*/ 3 h 29"/>
              <a:gd name="T4" fmla="*/ 2 w 28"/>
              <a:gd name="T5" fmla="*/ 0 h 29"/>
              <a:gd name="T6" fmla="*/ 28 w 28"/>
              <a:gd name="T7" fmla="*/ 26 h 29"/>
              <a:gd name="T8" fmla="*/ 25 w 28"/>
              <a:gd name="T9" fmla="*/ 29 h 29"/>
            </a:gdLst>
            <a:ahLst/>
            <a:cxnLst>
              <a:cxn ang="0">
                <a:pos x="T0" y="T1"/>
              </a:cxn>
              <a:cxn ang="0">
                <a:pos x="T2" y="T3"/>
              </a:cxn>
              <a:cxn ang="0">
                <a:pos x="T4" y="T5"/>
              </a:cxn>
              <a:cxn ang="0">
                <a:pos x="T6" y="T7"/>
              </a:cxn>
              <a:cxn ang="0">
                <a:pos x="T8" y="T9"/>
              </a:cxn>
            </a:cxnLst>
            <a:rect l="0" t="0" r="r" b="b"/>
            <a:pathLst>
              <a:path w="28" h="29">
                <a:moveTo>
                  <a:pt x="25" y="29"/>
                </a:moveTo>
                <a:lnTo>
                  <a:pt x="0" y="3"/>
                </a:lnTo>
                <a:lnTo>
                  <a:pt x="2" y="0"/>
                </a:lnTo>
                <a:lnTo>
                  <a:pt x="28" y="26"/>
                </a:lnTo>
                <a:lnTo>
                  <a:pt x="2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5" name="Freeform 790">
            <a:extLst>
              <a:ext uri="{FF2B5EF4-FFF2-40B4-BE49-F238E27FC236}">
                <a16:creationId xmlns:a16="http://schemas.microsoft.com/office/drawing/2014/main" id="{2DF531B9-AD80-4B98-A622-421490049B65}"/>
              </a:ext>
            </a:extLst>
          </p:cNvPr>
          <p:cNvSpPr>
            <a:spLocks/>
          </p:cNvSpPr>
          <p:nvPr/>
        </p:nvSpPr>
        <p:spPr bwMode="auto">
          <a:xfrm>
            <a:off x="2997201" y="1582738"/>
            <a:ext cx="46038" cy="44450"/>
          </a:xfrm>
          <a:custGeom>
            <a:avLst/>
            <a:gdLst>
              <a:gd name="T0" fmla="*/ 26 w 29"/>
              <a:gd name="T1" fmla="*/ 28 h 28"/>
              <a:gd name="T2" fmla="*/ 0 w 29"/>
              <a:gd name="T3" fmla="*/ 3 h 28"/>
              <a:gd name="T4" fmla="*/ 3 w 29"/>
              <a:gd name="T5" fmla="*/ 0 h 28"/>
              <a:gd name="T6" fmla="*/ 29 w 29"/>
              <a:gd name="T7" fmla="*/ 26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3"/>
                </a:lnTo>
                <a:lnTo>
                  <a:pt x="3" y="0"/>
                </a:lnTo>
                <a:lnTo>
                  <a:pt x="29" y="26"/>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6" name="Freeform 791">
            <a:extLst>
              <a:ext uri="{FF2B5EF4-FFF2-40B4-BE49-F238E27FC236}">
                <a16:creationId xmlns:a16="http://schemas.microsoft.com/office/drawing/2014/main" id="{EE1EE41A-D986-47AE-991A-394BA963EA3D}"/>
              </a:ext>
            </a:extLst>
          </p:cNvPr>
          <p:cNvSpPr>
            <a:spLocks/>
          </p:cNvSpPr>
          <p:nvPr/>
        </p:nvSpPr>
        <p:spPr bwMode="auto">
          <a:xfrm>
            <a:off x="2974976" y="1604963"/>
            <a:ext cx="44450" cy="46038"/>
          </a:xfrm>
          <a:custGeom>
            <a:avLst/>
            <a:gdLst>
              <a:gd name="T0" fmla="*/ 26 w 28"/>
              <a:gd name="T1" fmla="*/ 29 h 29"/>
              <a:gd name="T2" fmla="*/ 0 w 28"/>
              <a:gd name="T3" fmla="*/ 3 h 29"/>
              <a:gd name="T4" fmla="*/ 3 w 28"/>
              <a:gd name="T5" fmla="*/ 0 h 29"/>
              <a:gd name="T6" fmla="*/ 28 w 28"/>
              <a:gd name="T7" fmla="*/ 26 h 29"/>
              <a:gd name="T8" fmla="*/ 26 w 28"/>
              <a:gd name="T9" fmla="*/ 29 h 29"/>
            </a:gdLst>
            <a:ahLst/>
            <a:cxnLst>
              <a:cxn ang="0">
                <a:pos x="T0" y="T1"/>
              </a:cxn>
              <a:cxn ang="0">
                <a:pos x="T2" y="T3"/>
              </a:cxn>
              <a:cxn ang="0">
                <a:pos x="T4" y="T5"/>
              </a:cxn>
              <a:cxn ang="0">
                <a:pos x="T6" y="T7"/>
              </a:cxn>
              <a:cxn ang="0">
                <a:pos x="T8" y="T9"/>
              </a:cxn>
            </a:cxnLst>
            <a:rect l="0" t="0" r="r" b="b"/>
            <a:pathLst>
              <a:path w="28" h="29">
                <a:moveTo>
                  <a:pt x="26" y="29"/>
                </a:moveTo>
                <a:lnTo>
                  <a:pt x="0" y="3"/>
                </a:lnTo>
                <a:lnTo>
                  <a:pt x="3" y="0"/>
                </a:lnTo>
                <a:lnTo>
                  <a:pt x="28" y="26"/>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7" name="Freeform 792">
            <a:extLst>
              <a:ext uri="{FF2B5EF4-FFF2-40B4-BE49-F238E27FC236}">
                <a16:creationId xmlns:a16="http://schemas.microsoft.com/office/drawing/2014/main" id="{211930FE-4E69-4EB0-AB92-71AB3E38FCA5}"/>
              </a:ext>
            </a:extLst>
          </p:cNvPr>
          <p:cNvSpPr>
            <a:spLocks/>
          </p:cNvSpPr>
          <p:nvPr/>
        </p:nvSpPr>
        <p:spPr bwMode="auto">
          <a:xfrm>
            <a:off x="2951163" y="1628775"/>
            <a:ext cx="46038" cy="44450"/>
          </a:xfrm>
          <a:custGeom>
            <a:avLst/>
            <a:gdLst>
              <a:gd name="T0" fmla="*/ 26 w 29"/>
              <a:gd name="T1" fmla="*/ 28 h 28"/>
              <a:gd name="T2" fmla="*/ 0 w 29"/>
              <a:gd name="T3" fmla="*/ 2 h 28"/>
              <a:gd name="T4" fmla="*/ 3 w 29"/>
              <a:gd name="T5" fmla="*/ 0 h 28"/>
              <a:gd name="T6" fmla="*/ 29 w 29"/>
              <a:gd name="T7" fmla="*/ 25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2"/>
                </a:lnTo>
                <a:lnTo>
                  <a:pt x="3" y="0"/>
                </a:lnTo>
                <a:lnTo>
                  <a:pt x="29" y="25"/>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8" name="Freeform 793">
            <a:extLst>
              <a:ext uri="{FF2B5EF4-FFF2-40B4-BE49-F238E27FC236}">
                <a16:creationId xmlns:a16="http://schemas.microsoft.com/office/drawing/2014/main" id="{FB144199-DC97-47AA-878B-6F608B7B5851}"/>
              </a:ext>
            </a:extLst>
          </p:cNvPr>
          <p:cNvSpPr>
            <a:spLocks/>
          </p:cNvSpPr>
          <p:nvPr/>
        </p:nvSpPr>
        <p:spPr bwMode="auto">
          <a:xfrm>
            <a:off x="2928938" y="1651000"/>
            <a:ext cx="46038" cy="44450"/>
          </a:xfrm>
          <a:custGeom>
            <a:avLst/>
            <a:gdLst>
              <a:gd name="T0" fmla="*/ 26 w 29"/>
              <a:gd name="T1" fmla="*/ 28 h 28"/>
              <a:gd name="T2" fmla="*/ 0 w 29"/>
              <a:gd name="T3" fmla="*/ 3 h 28"/>
              <a:gd name="T4" fmla="*/ 3 w 29"/>
              <a:gd name="T5" fmla="*/ 0 h 28"/>
              <a:gd name="T6" fmla="*/ 29 w 29"/>
              <a:gd name="T7" fmla="*/ 26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3"/>
                </a:lnTo>
                <a:lnTo>
                  <a:pt x="3" y="0"/>
                </a:lnTo>
                <a:lnTo>
                  <a:pt x="29" y="26"/>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9" name="Freeform 794">
            <a:extLst>
              <a:ext uri="{FF2B5EF4-FFF2-40B4-BE49-F238E27FC236}">
                <a16:creationId xmlns:a16="http://schemas.microsoft.com/office/drawing/2014/main" id="{CEEBCFE2-1B9B-4980-B685-809D29D8A47A}"/>
              </a:ext>
            </a:extLst>
          </p:cNvPr>
          <p:cNvSpPr>
            <a:spLocks/>
          </p:cNvSpPr>
          <p:nvPr/>
        </p:nvSpPr>
        <p:spPr bwMode="auto">
          <a:xfrm>
            <a:off x="2906713" y="1674813"/>
            <a:ext cx="44450" cy="44450"/>
          </a:xfrm>
          <a:custGeom>
            <a:avLst/>
            <a:gdLst>
              <a:gd name="T0" fmla="*/ 26 w 28"/>
              <a:gd name="T1" fmla="*/ 28 h 28"/>
              <a:gd name="T2" fmla="*/ 0 w 28"/>
              <a:gd name="T3" fmla="*/ 2 h 28"/>
              <a:gd name="T4" fmla="*/ 3 w 28"/>
              <a:gd name="T5" fmla="*/ 0 h 28"/>
              <a:gd name="T6" fmla="*/ 28 w 28"/>
              <a:gd name="T7" fmla="*/ 25 h 28"/>
              <a:gd name="T8" fmla="*/ 26 w 28"/>
              <a:gd name="T9" fmla="*/ 28 h 28"/>
            </a:gdLst>
            <a:ahLst/>
            <a:cxnLst>
              <a:cxn ang="0">
                <a:pos x="T0" y="T1"/>
              </a:cxn>
              <a:cxn ang="0">
                <a:pos x="T2" y="T3"/>
              </a:cxn>
              <a:cxn ang="0">
                <a:pos x="T4" y="T5"/>
              </a:cxn>
              <a:cxn ang="0">
                <a:pos x="T6" y="T7"/>
              </a:cxn>
              <a:cxn ang="0">
                <a:pos x="T8" y="T9"/>
              </a:cxn>
            </a:cxnLst>
            <a:rect l="0" t="0" r="r" b="b"/>
            <a:pathLst>
              <a:path w="28" h="28">
                <a:moveTo>
                  <a:pt x="26" y="28"/>
                </a:moveTo>
                <a:lnTo>
                  <a:pt x="0" y="2"/>
                </a:lnTo>
                <a:lnTo>
                  <a:pt x="3" y="0"/>
                </a:lnTo>
                <a:lnTo>
                  <a:pt x="28" y="25"/>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0" name="Freeform 795">
            <a:extLst>
              <a:ext uri="{FF2B5EF4-FFF2-40B4-BE49-F238E27FC236}">
                <a16:creationId xmlns:a16="http://schemas.microsoft.com/office/drawing/2014/main" id="{9E69A4BD-2FAB-42B9-B02A-0D0E8B6FCD26}"/>
              </a:ext>
            </a:extLst>
          </p:cNvPr>
          <p:cNvSpPr>
            <a:spLocks/>
          </p:cNvSpPr>
          <p:nvPr/>
        </p:nvSpPr>
        <p:spPr bwMode="auto">
          <a:xfrm>
            <a:off x="2884488" y="1697038"/>
            <a:ext cx="44450" cy="44450"/>
          </a:xfrm>
          <a:custGeom>
            <a:avLst/>
            <a:gdLst>
              <a:gd name="T0" fmla="*/ 25 w 28"/>
              <a:gd name="T1" fmla="*/ 28 h 28"/>
              <a:gd name="T2" fmla="*/ 0 w 28"/>
              <a:gd name="T3" fmla="*/ 3 h 28"/>
              <a:gd name="T4" fmla="*/ 2 w 28"/>
              <a:gd name="T5" fmla="*/ 0 h 28"/>
              <a:gd name="T6" fmla="*/ 28 w 28"/>
              <a:gd name="T7" fmla="*/ 26 h 28"/>
              <a:gd name="T8" fmla="*/ 25 w 28"/>
              <a:gd name="T9" fmla="*/ 28 h 28"/>
            </a:gdLst>
            <a:ahLst/>
            <a:cxnLst>
              <a:cxn ang="0">
                <a:pos x="T0" y="T1"/>
              </a:cxn>
              <a:cxn ang="0">
                <a:pos x="T2" y="T3"/>
              </a:cxn>
              <a:cxn ang="0">
                <a:pos x="T4" y="T5"/>
              </a:cxn>
              <a:cxn ang="0">
                <a:pos x="T6" y="T7"/>
              </a:cxn>
              <a:cxn ang="0">
                <a:pos x="T8" y="T9"/>
              </a:cxn>
            </a:cxnLst>
            <a:rect l="0" t="0" r="r" b="b"/>
            <a:pathLst>
              <a:path w="28" h="28">
                <a:moveTo>
                  <a:pt x="25" y="28"/>
                </a:moveTo>
                <a:lnTo>
                  <a:pt x="0" y="3"/>
                </a:lnTo>
                <a:lnTo>
                  <a:pt x="2" y="0"/>
                </a:lnTo>
                <a:lnTo>
                  <a:pt x="28" y="26"/>
                </a:lnTo>
                <a:lnTo>
                  <a:pt x="2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1" name="Freeform 796">
            <a:extLst>
              <a:ext uri="{FF2B5EF4-FFF2-40B4-BE49-F238E27FC236}">
                <a16:creationId xmlns:a16="http://schemas.microsoft.com/office/drawing/2014/main" id="{72D3F6A6-45E9-4C3C-94A1-0CAABF9F092D}"/>
              </a:ext>
            </a:extLst>
          </p:cNvPr>
          <p:cNvSpPr>
            <a:spLocks/>
          </p:cNvSpPr>
          <p:nvPr/>
        </p:nvSpPr>
        <p:spPr bwMode="auto">
          <a:xfrm>
            <a:off x="3262313" y="1320800"/>
            <a:ext cx="115888" cy="130175"/>
          </a:xfrm>
          <a:custGeom>
            <a:avLst/>
            <a:gdLst>
              <a:gd name="T0" fmla="*/ 84 w 165"/>
              <a:gd name="T1" fmla="*/ 0 h 184"/>
              <a:gd name="T2" fmla="*/ 84 w 165"/>
              <a:gd name="T3" fmla="*/ 184 h 184"/>
              <a:gd name="T4" fmla="*/ 84 w 165"/>
              <a:gd name="T5" fmla="*/ 0 h 184"/>
            </a:gdLst>
            <a:ahLst/>
            <a:cxnLst>
              <a:cxn ang="0">
                <a:pos x="T0" y="T1"/>
              </a:cxn>
              <a:cxn ang="0">
                <a:pos x="T2" y="T3"/>
              </a:cxn>
              <a:cxn ang="0">
                <a:pos x="T4" y="T5"/>
              </a:cxn>
            </a:cxnLst>
            <a:rect l="0" t="0" r="r" b="b"/>
            <a:pathLst>
              <a:path w="165" h="184">
                <a:moveTo>
                  <a:pt x="84" y="0"/>
                </a:moveTo>
                <a:cubicBezTo>
                  <a:pt x="84" y="0"/>
                  <a:pt x="0" y="184"/>
                  <a:pt x="84" y="184"/>
                </a:cubicBezTo>
                <a:cubicBezTo>
                  <a:pt x="165" y="184"/>
                  <a:pt x="84" y="0"/>
                  <a:pt x="84" y="0"/>
                </a:cubicBezTo>
                <a:close/>
              </a:path>
            </a:pathLst>
          </a:custGeom>
          <a:solidFill>
            <a:srgbClr val="E9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2" name="Oval 797">
            <a:extLst>
              <a:ext uri="{FF2B5EF4-FFF2-40B4-BE49-F238E27FC236}">
                <a16:creationId xmlns:a16="http://schemas.microsoft.com/office/drawing/2014/main" id="{8BFD4FD1-C8C9-4B3C-AFE1-1FE32EA76EE2}"/>
              </a:ext>
            </a:extLst>
          </p:cNvPr>
          <p:cNvSpPr>
            <a:spLocks noChangeArrowheads="1"/>
          </p:cNvSpPr>
          <p:nvPr/>
        </p:nvSpPr>
        <p:spPr bwMode="auto">
          <a:xfrm>
            <a:off x="3305176" y="14208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329" name="Grupo 3328">
            <a:extLst>
              <a:ext uri="{FF2B5EF4-FFF2-40B4-BE49-F238E27FC236}">
                <a16:creationId xmlns:a16="http://schemas.microsoft.com/office/drawing/2014/main" id="{B56693C7-D743-4DE8-A020-0F8BBA68CCA2}"/>
              </a:ext>
            </a:extLst>
          </p:cNvPr>
          <p:cNvGrpSpPr/>
          <p:nvPr/>
        </p:nvGrpSpPr>
        <p:grpSpPr>
          <a:xfrm>
            <a:off x="3254648" y="3415506"/>
            <a:ext cx="617538" cy="628650"/>
            <a:chOff x="5146676" y="3176588"/>
            <a:chExt cx="617538" cy="628650"/>
          </a:xfrm>
        </p:grpSpPr>
        <p:sp>
          <p:nvSpPr>
            <p:cNvPr id="2843" name="Oval 798">
              <a:extLst>
                <a:ext uri="{FF2B5EF4-FFF2-40B4-BE49-F238E27FC236}">
                  <a16:creationId xmlns:a16="http://schemas.microsoft.com/office/drawing/2014/main" id="{7092254D-7306-46F1-BCD0-083E810B2B1D}"/>
                </a:ext>
              </a:extLst>
            </p:cNvPr>
            <p:cNvSpPr>
              <a:spLocks noChangeArrowheads="1"/>
            </p:cNvSpPr>
            <p:nvPr/>
          </p:nvSpPr>
          <p:spPr bwMode="auto">
            <a:xfrm>
              <a:off x="5146676" y="3176588"/>
              <a:ext cx="617538" cy="628650"/>
            </a:xfrm>
            <a:prstGeom prst="ellipse">
              <a:avLst/>
            </a:prstGeom>
            <a:solidFill>
              <a:srgbClr val="C31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4" name="Freeform 799">
              <a:extLst>
                <a:ext uri="{FF2B5EF4-FFF2-40B4-BE49-F238E27FC236}">
                  <a16:creationId xmlns:a16="http://schemas.microsoft.com/office/drawing/2014/main" id="{FEC6D8D3-EE50-40E3-B9BB-7C494A84322B}"/>
                </a:ext>
              </a:extLst>
            </p:cNvPr>
            <p:cNvSpPr>
              <a:spLocks/>
            </p:cNvSpPr>
            <p:nvPr/>
          </p:nvSpPr>
          <p:spPr bwMode="auto">
            <a:xfrm>
              <a:off x="5251451" y="3368675"/>
              <a:ext cx="407988" cy="273050"/>
            </a:xfrm>
            <a:custGeom>
              <a:avLst/>
              <a:gdLst>
                <a:gd name="T0" fmla="*/ 539 w 577"/>
                <a:gd name="T1" fmla="*/ 385 h 385"/>
                <a:gd name="T2" fmla="*/ 39 w 577"/>
                <a:gd name="T3" fmla="*/ 385 h 385"/>
                <a:gd name="T4" fmla="*/ 0 w 577"/>
                <a:gd name="T5" fmla="*/ 346 h 385"/>
                <a:gd name="T6" fmla="*/ 0 w 577"/>
                <a:gd name="T7" fmla="*/ 38 h 385"/>
                <a:gd name="T8" fmla="*/ 39 w 577"/>
                <a:gd name="T9" fmla="*/ 0 h 385"/>
                <a:gd name="T10" fmla="*/ 539 w 577"/>
                <a:gd name="T11" fmla="*/ 0 h 385"/>
                <a:gd name="T12" fmla="*/ 577 w 577"/>
                <a:gd name="T13" fmla="*/ 38 h 385"/>
                <a:gd name="T14" fmla="*/ 577 w 577"/>
                <a:gd name="T15" fmla="*/ 346 h 385"/>
                <a:gd name="T16" fmla="*/ 539 w 577"/>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385">
                  <a:moveTo>
                    <a:pt x="539" y="385"/>
                  </a:moveTo>
                  <a:cubicBezTo>
                    <a:pt x="39" y="385"/>
                    <a:pt x="39" y="385"/>
                    <a:pt x="39" y="385"/>
                  </a:cubicBezTo>
                  <a:cubicBezTo>
                    <a:pt x="18" y="385"/>
                    <a:pt x="0" y="367"/>
                    <a:pt x="0" y="346"/>
                  </a:cubicBezTo>
                  <a:cubicBezTo>
                    <a:pt x="0" y="38"/>
                    <a:pt x="0" y="38"/>
                    <a:pt x="0" y="38"/>
                  </a:cubicBezTo>
                  <a:cubicBezTo>
                    <a:pt x="0" y="17"/>
                    <a:pt x="18" y="0"/>
                    <a:pt x="39" y="0"/>
                  </a:cubicBezTo>
                  <a:cubicBezTo>
                    <a:pt x="539" y="0"/>
                    <a:pt x="539" y="0"/>
                    <a:pt x="539" y="0"/>
                  </a:cubicBezTo>
                  <a:cubicBezTo>
                    <a:pt x="560" y="0"/>
                    <a:pt x="577" y="17"/>
                    <a:pt x="577" y="38"/>
                  </a:cubicBezTo>
                  <a:cubicBezTo>
                    <a:pt x="577" y="346"/>
                    <a:pt x="577" y="346"/>
                    <a:pt x="577" y="346"/>
                  </a:cubicBezTo>
                  <a:cubicBezTo>
                    <a:pt x="577" y="367"/>
                    <a:pt x="560" y="385"/>
                    <a:pt x="539" y="3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5" name="Freeform 800">
              <a:extLst>
                <a:ext uri="{FF2B5EF4-FFF2-40B4-BE49-F238E27FC236}">
                  <a16:creationId xmlns:a16="http://schemas.microsoft.com/office/drawing/2014/main" id="{CCD69864-EC5B-4461-ABA9-F759713E9E98}"/>
                </a:ext>
              </a:extLst>
            </p:cNvPr>
            <p:cNvSpPr>
              <a:spLocks/>
            </p:cNvSpPr>
            <p:nvPr/>
          </p:nvSpPr>
          <p:spPr bwMode="auto">
            <a:xfrm>
              <a:off x="5249863" y="3365500"/>
              <a:ext cx="412750" cy="279400"/>
            </a:xfrm>
            <a:custGeom>
              <a:avLst/>
              <a:gdLst>
                <a:gd name="T0" fmla="*/ 543 w 585"/>
                <a:gd name="T1" fmla="*/ 389 h 393"/>
                <a:gd name="T2" fmla="*/ 543 w 585"/>
                <a:gd name="T3" fmla="*/ 385 h 393"/>
                <a:gd name="T4" fmla="*/ 43 w 585"/>
                <a:gd name="T5" fmla="*/ 385 h 393"/>
                <a:gd name="T6" fmla="*/ 19 w 585"/>
                <a:gd name="T7" fmla="*/ 374 h 393"/>
                <a:gd name="T8" fmla="*/ 8 w 585"/>
                <a:gd name="T9" fmla="*/ 350 h 393"/>
                <a:gd name="T10" fmla="*/ 8 w 585"/>
                <a:gd name="T11" fmla="*/ 42 h 393"/>
                <a:gd name="T12" fmla="*/ 19 w 585"/>
                <a:gd name="T13" fmla="*/ 18 h 393"/>
                <a:gd name="T14" fmla="*/ 43 w 585"/>
                <a:gd name="T15" fmla="*/ 8 h 393"/>
                <a:gd name="T16" fmla="*/ 543 w 585"/>
                <a:gd name="T17" fmla="*/ 8 h 393"/>
                <a:gd name="T18" fmla="*/ 567 w 585"/>
                <a:gd name="T19" fmla="*/ 18 h 393"/>
                <a:gd name="T20" fmla="*/ 577 w 585"/>
                <a:gd name="T21" fmla="*/ 42 h 393"/>
                <a:gd name="T22" fmla="*/ 577 w 585"/>
                <a:gd name="T23" fmla="*/ 350 h 393"/>
                <a:gd name="T24" fmla="*/ 567 w 585"/>
                <a:gd name="T25" fmla="*/ 374 h 393"/>
                <a:gd name="T26" fmla="*/ 543 w 585"/>
                <a:gd name="T27" fmla="*/ 385 h 393"/>
                <a:gd name="T28" fmla="*/ 543 w 585"/>
                <a:gd name="T29" fmla="*/ 389 h 393"/>
                <a:gd name="T30" fmla="*/ 543 w 585"/>
                <a:gd name="T31" fmla="*/ 393 h 393"/>
                <a:gd name="T32" fmla="*/ 585 w 585"/>
                <a:gd name="T33" fmla="*/ 350 h 393"/>
                <a:gd name="T34" fmla="*/ 585 w 585"/>
                <a:gd name="T35" fmla="*/ 42 h 393"/>
                <a:gd name="T36" fmla="*/ 543 w 585"/>
                <a:gd name="T37" fmla="*/ 0 h 393"/>
                <a:gd name="T38" fmla="*/ 43 w 585"/>
                <a:gd name="T39" fmla="*/ 0 h 393"/>
                <a:gd name="T40" fmla="*/ 0 w 585"/>
                <a:gd name="T41" fmla="*/ 42 h 393"/>
                <a:gd name="T42" fmla="*/ 0 w 585"/>
                <a:gd name="T43" fmla="*/ 350 h 393"/>
                <a:gd name="T44" fmla="*/ 43 w 585"/>
                <a:gd name="T45" fmla="*/ 393 h 393"/>
                <a:gd name="T46" fmla="*/ 543 w 585"/>
                <a:gd name="T47" fmla="*/ 393 h 393"/>
                <a:gd name="T48" fmla="*/ 543 w 585"/>
                <a:gd name="T49" fmla="*/ 38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5" h="393">
                  <a:moveTo>
                    <a:pt x="543" y="389"/>
                  </a:moveTo>
                  <a:cubicBezTo>
                    <a:pt x="543" y="385"/>
                    <a:pt x="543" y="385"/>
                    <a:pt x="543" y="385"/>
                  </a:cubicBezTo>
                  <a:cubicBezTo>
                    <a:pt x="43" y="385"/>
                    <a:pt x="43" y="385"/>
                    <a:pt x="43" y="385"/>
                  </a:cubicBezTo>
                  <a:cubicBezTo>
                    <a:pt x="33" y="385"/>
                    <a:pt x="25" y="381"/>
                    <a:pt x="19" y="374"/>
                  </a:cubicBezTo>
                  <a:cubicBezTo>
                    <a:pt x="12" y="368"/>
                    <a:pt x="8" y="360"/>
                    <a:pt x="8" y="350"/>
                  </a:cubicBezTo>
                  <a:cubicBezTo>
                    <a:pt x="8" y="42"/>
                    <a:pt x="8" y="42"/>
                    <a:pt x="8" y="42"/>
                  </a:cubicBezTo>
                  <a:cubicBezTo>
                    <a:pt x="8" y="33"/>
                    <a:pt x="12" y="24"/>
                    <a:pt x="19" y="18"/>
                  </a:cubicBezTo>
                  <a:cubicBezTo>
                    <a:pt x="25" y="12"/>
                    <a:pt x="33" y="8"/>
                    <a:pt x="43" y="8"/>
                  </a:cubicBezTo>
                  <a:cubicBezTo>
                    <a:pt x="543" y="8"/>
                    <a:pt x="543" y="8"/>
                    <a:pt x="543" y="8"/>
                  </a:cubicBezTo>
                  <a:cubicBezTo>
                    <a:pt x="552" y="8"/>
                    <a:pt x="561" y="12"/>
                    <a:pt x="567" y="18"/>
                  </a:cubicBezTo>
                  <a:cubicBezTo>
                    <a:pt x="573" y="24"/>
                    <a:pt x="577" y="33"/>
                    <a:pt x="577" y="42"/>
                  </a:cubicBezTo>
                  <a:cubicBezTo>
                    <a:pt x="577" y="350"/>
                    <a:pt x="577" y="350"/>
                    <a:pt x="577" y="350"/>
                  </a:cubicBezTo>
                  <a:cubicBezTo>
                    <a:pt x="577" y="360"/>
                    <a:pt x="573" y="368"/>
                    <a:pt x="567" y="374"/>
                  </a:cubicBezTo>
                  <a:cubicBezTo>
                    <a:pt x="561" y="381"/>
                    <a:pt x="552" y="385"/>
                    <a:pt x="543" y="385"/>
                  </a:cubicBezTo>
                  <a:cubicBezTo>
                    <a:pt x="543" y="389"/>
                    <a:pt x="543" y="389"/>
                    <a:pt x="543" y="389"/>
                  </a:cubicBezTo>
                  <a:cubicBezTo>
                    <a:pt x="543" y="393"/>
                    <a:pt x="543" y="393"/>
                    <a:pt x="543" y="393"/>
                  </a:cubicBezTo>
                  <a:cubicBezTo>
                    <a:pt x="566" y="393"/>
                    <a:pt x="585" y="374"/>
                    <a:pt x="585" y="350"/>
                  </a:cubicBezTo>
                  <a:cubicBezTo>
                    <a:pt x="585" y="42"/>
                    <a:pt x="585" y="42"/>
                    <a:pt x="585" y="42"/>
                  </a:cubicBezTo>
                  <a:cubicBezTo>
                    <a:pt x="585" y="19"/>
                    <a:pt x="566" y="0"/>
                    <a:pt x="543" y="0"/>
                  </a:cubicBezTo>
                  <a:cubicBezTo>
                    <a:pt x="43" y="0"/>
                    <a:pt x="43" y="0"/>
                    <a:pt x="43" y="0"/>
                  </a:cubicBezTo>
                  <a:cubicBezTo>
                    <a:pt x="20" y="0"/>
                    <a:pt x="0" y="19"/>
                    <a:pt x="0" y="42"/>
                  </a:cubicBezTo>
                  <a:cubicBezTo>
                    <a:pt x="0" y="350"/>
                    <a:pt x="0" y="350"/>
                    <a:pt x="0" y="350"/>
                  </a:cubicBezTo>
                  <a:cubicBezTo>
                    <a:pt x="0" y="374"/>
                    <a:pt x="20" y="393"/>
                    <a:pt x="43" y="393"/>
                  </a:cubicBezTo>
                  <a:cubicBezTo>
                    <a:pt x="543" y="393"/>
                    <a:pt x="543" y="393"/>
                    <a:pt x="543" y="393"/>
                  </a:cubicBezTo>
                  <a:lnTo>
                    <a:pt x="543" y="389"/>
                  </a:lnTo>
                  <a:close/>
                </a:path>
              </a:pathLst>
            </a:custGeom>
            <a:solidFill>
              <a:srgbClr val="C41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6" name="Rectangle 801">
              <a:extLst>
                <a:ext uri="{FF2B5EF4-FFF2-40B4-BE49-F238E27FC236}">
                  <a16:creationId xmlns:a16="http://schemas.microsoft.com/office/drawing/2014/main" id="{DE61B7D8-CB0E-4DDD-8FC7-D9EFDE19CB6B}"/>
                </a:ext>
              </a:extLst>
            </p:cNvPr>
            <p:cNvSpPr>
              <a:spLocks noChangeArrowheads="1"/>
            </p:cNvSpPr>
            <p:nvPr/>
          </p:nvSpPr>
          <p:spPr bwMode="auto">
            <a:xfrm>
              <a:off x="5308601" y="3368675"/>
              <a:ext cx="11113" cy="271463"/>
            </a:xfrm>
            <a:prstGeom prst="rect">
              <a:avLst/>
            </a:prstGeom>
            <a:solidFill>
              <a:srgbClr val="C31D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7" name="Rectangle 802">
              <a:extLst>
                <a:ext uri="{FF2B5EF4-FFF2-40B4-BE49-F238E27FC236}">
                  <a16:creationId xmlns:a16="http://schemas.microsoft.com/office/drawing/2014/main" id="{6384A015-FB34-4DE9-8C82-6B99943C9A1E}"/>
                </a:ext>
              </a:extLst>
            </p:cNvPr>
            <p:cNvSpPr>
              <a:spLocks noChangeArrowheads="1"/>
            </p:cNvSpPr>
            <p:nvPr/>
          </p:nvSpPr>
          <p:spPr bwMode="auto">
            <a:xfrm>
              <a:off x="5591176" y="3368675"/>
              <a:ext cx="12700" cy="271463"/>
            </a:xfrm>
            <a:prstGeom prst="rect">
              <a:avLst/>
            </a:prstGeom>
            <a:solidFill>
              <a:srgbClr val="C31D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8" name="Oval 803">
              <a:extLst>
                <a:ext uri="{FF2B5EF4-FFF2-40B4-BE49-F238E27FC236}">
                  <a16:creationId xmlns:a16="http://schemas.microsoft.com/office/drawing/2014/main" id="{111F5950-D707-477F-9C87-FBBB974B269C}"/>
                </a:ext>
              </a:extLst>
            </p:cNvPr>
            <p:cNvSpPr>
              <a:spLocks noChangeArrowheads="1"/>
            </p:cNvSpPr>
            <p:nvPr/>
          </p:nvSpPr>
          <p:spPr bwMode="auto">
            <a:xfrm>
              <a:off x="5383213" y="3425825"/>
              <a:ext cx="155575" cy="155575"/>
            </a:xfrm>
            <a:prstGeom prst="ellipse">
              <a:avLst/>
            </a:prstGeom>
            <a:solidFill>
              <a:srgbClr val="C31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9" name="Rectangle 804">
              <a:extLst>
                <a:ext uri="{FF2B5EF4-FFF2-40B4-BE49-F238E27FC236}">
                  <a16:creationId xmlns:a16="http://schemas.microsoft.com/office/drawing/2014/main" id="{28083DD2-F669-4E13-940D-4408A071A2AA}"/>
                </a:ext>
              </a:extLst>
            </p:cNvPr>
            <p:cNvSpPr>
              <a:spLocks noChangeArrowheads="1"/>
            </p:cNvSpPr>
            <p:nvPr/>
          </p:nvSpPr>
          <p:spPr bwMode="auto">
            <a:xfrm>
              <a:off x="5408613" y="3487738"/>
              <a:ext cx="1063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0" name="Rectangle 805">
              <a:extLst>
                <a:ext uri="{FF2B5EF4-FFF2-40B4-BE49-F238E27FC236}">
                  <a16:creationId xmlns:a16="http://schemas.microsoft.com/office/drawing/2014/main" id="{921EE313-C550-4389-B83A-2CD461E7C620}"/>
                </a:ext>
              </a:extLst>
            </p:cNvPr>
            <p:cNvSpPr>
              <a:spLocks noChangeArrowheads="1"/>
            </p:cNvSpPr>
            <p:nvPr/>
          </p:nvSpPr>
          <p:spPr bwMode="auto">
            <a:xfrm>
              <a:off x="5443538" y="3451225"/>
              <a:ext cx="349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1" name="Freeform 806">
              <a:extLst>
                <a:ext uri="{FF2B5EF4-FFF2-40B4-BE49-F238E27FC236}">
                  <a16:creationId xmlns:a16="http://schemas.microsoft.com/office/drawing/2014/main" id="{F5724006-A832-4133-8F99-F23847E508C4}"/>
                </a:ext>
              </a:extLst>
            </p:cNvPr>
            <p:cNvSpPr>
              <a:spLocks/>
            </p:cNvSpPr>
            <p:nvPr/>
          </p:nvSpPr>
          <p:spPr bwMode="auto">
            <a:xfrm>
              <a:off x="5376863" y="3313113"/>
              <a:ext cx="158750" cy="52388"/>
            </a:xfrm>
            <a:custGeom>
              <a:avLst/>
              <a:gdLst>
                <a:gd name="T0" fmla="*/ 0 w 226"/>
                <a:gd name="T1" fmla="*/ 75 h 75"/>
                <a:gd name="T2" fmla="*/ 0 w 226"/>
                <a:gd name="T3" fmla="*/ 15 h 75"/>
                <a:gd name="T4" fmla="*/ 6 w 226"/>
                <a:gd name="T5" fmla="*/ 6 h 75"/>
                <a:gd name="T6" fmla="*/ 19 w 226"/>
                <a:gd name="T7" fmla="*/ 0 h 75"/>
                <a:gd name="T8" fmla="*/ 202 w 226"/>
                <a:gd name="T9" fmla="*/ 0 h 75"/>
                <a:gd name="T10" fmla="*/ 217 w 226"/>
                <a:gd name="T11" fmla="*/ 3 h 75"/>
                <a:gd name="T12" fmla="*/ 225 w 226"/>
                <a:gd name="T13" fmla="*/ 11 h 75"/>
                <a:gd name="T14" fmla="*/ 226 w 226"/>
                <a:gd name="T15" fmla="*/ 14 h 75"/>
                <a:gd name="T16" fmla="*/ 226 w 226"/>
                <a:gd name="T17" fmla="*/ 75 h 75"/>
                <a:gd name="T18" fmla="*/ 190 w 226"/>
                <a:gd name="T19" fmla="*/ 75 h 75"/>
                <a:gd name="T20" fmla="*/ 190 w 226"/>
                <a:gd name="T21" fmla="*/ 41 h 75"/>
                <a:gd name="T22" fmla="*/ 183 w 226"/>
                <a:gd name="T23" fmla="*/ 32 h 75"/>
                <a:gd name="T24" fmla="*/ 173 w 226"/>
                <a:gd name="T25" fmla="*/ 28 h 75"/>
                <a:gd name="T26" fmla="*/ 50 w 226"/>
                <a:gd name="T27" fmla="*/ 28 h 75"/>
                <a:gd name="T28" fmla="*/ 43 w 226"/>
                <a:gd name="T29" fmla="*/ 32 h 75"/>
                <a:gd name="T30" fmla="*/ 37 w 226"/>
                <a:gd name="T31" fmla="*/ 38 h 75"/>
                <a:gd name="T32" fmla="*/ 36 w 226"/>
                <a:gd name="T33" fmla="*/ 41 h 75"/>
                <a:gd name="T34" fmla="*/ 36 w 226"/>
                <a:gd name="T35" fmla="*/ 75 h 75"/>
                <a:gd name="T36" fmla="*/ 0 w 226"/>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75">
                  <a:moveTo>
                    <a:pt x="0" y="75"/>
                  </a:moveTo>
                  <a:cubicBezTo>
                    <a:pt x="0" y="55"/>
                    <a:pt x="0" y="35"/>
                    <a:pt x="0" y="15"/>
                  </a:cubicBezTo>
                  <a:cubicBezTo>
                    <a:pt x="1" y="13"/>
                    <a:pt x="3" y="9"/>
                    <a:pt x="6" y="6"/>
                  </a:cubicBezTo>
                  <a:cubicBezTo>
                    <a:pt x="11" y="1"/>
                    <a:pt x="17" y="0"/>
                    <a:pt x="19" y="0"/>
                  </a:cubicBezTo>
                  <a:cubicBezTo>
                    <a:pt x="80" y="0"/>
                    <a:pt x="141" y="0"/>
                    <a:pt x="202" y="0"/>
                  </a:cubicBezTo>
                  <a:cubicBezTo>
                    <a:pt x="206" y="0"/>
                    <a:pt x="211" y="0"/>
                    <a:pt x="217" y="3"/>
                  </a:cubicBezTo>
                  <a:cubicBezTo>
                    <a:pt x="219" y="5"/>
                    <a:pt x="223" y="7"/>
                    <a:pt x="225" y="11"/>
                  </a:cubicBezTo>
                  <a:cubicBezTo>
                    <a:pt x="226" y="12"/>
                    <a:pt x="226" y="13"/>
                    <a:pt x="226" y="14"/>
                  </a:cubicBezTo>
                  <a:cubicBezTo>
                    <a:pt x="226" y="34"/>
                    <a:pt x="226" y="55"/>
                    <a:pt x="226" y="75"/>
                  </a:cubicBezTo>
                  <a:cubicBezTo>
                    <a:pt x="214" y="75"/>
                    <a:pt x="202" y="75"/>
                    <a:pt x="190" y="75"/>
                  </a:cubicBezTo>
                  <a:cubicBezTo>
                    <a:pt x="190" y="64"/>
                    <a:pt x="190" y="52"/>
                    <a:pt x="190" y="41"/>
                  </a:cubicBezTo>
                  <a:cubicBezTo>
                    <a:pt x="189" y="40"/>
                    <a:pt x="188" y="35"/>
                    <a:pt x="183" y="32"/>
                  </a:cubicBezTo>
                  <a:cubicBezTo>
                    <a:pt x="179" y="29"/>
                    <a:pt x="175" y="28"/>
                    <a:pt x="173" y="28"/>
                  </a:cubicBezTo>
                  <a:cubicBezTo>
                    <a:pt x="132" y="28"/>
                    <a:pt x="91" y="28"/>
                    <a:pt x="50" y="28"/>
                  </a:cubicBezTo>
                  <a:cubicBezTo>
                    <a:pt x="47" y="29"/>
                    <a:pt x="45" y="31"/>
                    <a:pt x="43" y="32"/>
                  </a:cubicBezTo>
                  <a:cubicBezTo>
                    <a:pt x="41" y="34"/>
                    <a:pt x="39" y="35"/>
                    <a:pt x="37" y="38"/>
                  </a:cubicBezTo>
                  <a:cubicBezTo>
                    <a:pt x="36" y="39"/>
                    <a:pt x="36" y="40"/>
                    <a:pt x="36" y="41"/>
                  </a:cubicBezTo>
                  <a:cubicBezTo>
                    <a:pt x="36" y="52"/>
                    <a:pt x="36" y="64"/>
                    <a:pt x="36" y="75"/>
                  </a:cubicBezTo>
                  <a:cubicBezTo>
                    <a:pt x="24" y="75"/>
                    <a:pt x="12" y="75"/>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2" name="Freeform 807">
              <a:extLst>
                <a:ext uri="{FF2B5EF4-FFF2-40B4-BE49-F238E27FC236}">
                  <a16:creationId xmlns:a16="http://schemas.microsoft.com/office/drawing/2014/main" id="{1FD66532-37D8-4984-A367-5AE0FCF4C689}"/>
                </a:ext>
              </a:extLst>
            </p:cNvPr>
            <p:cNvSpPr>
              <a:spLocks/>
            </p:cNvSpPr>
            <p:nvPr/>
          </p:nvSpPr>
          <p:spPr bwMode="auto">
            <a:xfrm>
              <a:off x="5373688" y="3309938"/>
              <a:ext cx="165100" cy="58738"/>
            </a:xfrm>
            <a:custGeom>
              <a:avLst/>
              <a:gdLst>
                <a:gd name="T0" fmla="*/ 8 w 234"/>
                <a:gd name="T1" fmla="*/ 79 h 83"/>
                <a:gd name="T2" fmla="*/ 4 w 234"/>
                <a:gd name="T3" fmla="*/ 19 h 83"/>
                <a:gd name="T4" fmla="*/ 13 w 234"/>
                <a:gd name="T5" fmla="*/ 13 h 83"/>
                <a:gd name="T6" fmla="*/ 23 w 234"/>
                <a:gd name="T7" fmla="*/ 4 h 83"/>
                <a:gd name="T8" fmla="*/ 206 w 234"/>
                <a:gd name="T9" fmla="*/ 8 h 83"/>
                <a:gd name="T10" fmla="*/ 206 w 234"/>
                <a:gd name="T11" fmla="*/ 8 h 83"/>
                <a:gd name="T12" fmla="*/ 226 w 234"/>
                <a:gd name="T13" fmla="*/ 17 h 83"/>
                <a:gd name="T14" fmla="*/ 230 w 234"/>
                <a:gd name="T15" fmla="*/ 18 h 83"/>
                <a:gd name="T16" fmla="*/ 226 w 234"/>
                <a:gd name="T17" fmla="*/ 79 h 83"/>
                <a:gd name="T18" fmla="*/ 230 w 234"/>
                <a:gd name="T19" fmla="*/ 75 h 83"/>
                <a:gd name="T20" fmla="*/ 194 w 234"/>
                <a:gd name="T21" fmla="*/ 79 h 83"/>
                <a:gd name="T22" fmla="*/ 198 w 234"/>
                <a:gd name="T23" fmla="*/ 45 h 83"/>
                <a:gd name="T24" fmla="*/ 198 w 234"/>
                <a:gd name="T25" fmla="*/ 44 h 83"/>
                <a:gd name="T26" fmla="*/ 177 w 234"/>
                <a:gd name="T27" fmla="*/ 28 h 83"/>
                <a:gd name="T28" fmla="*/ 177 w 234"/>
                <a:gd name="T29" fmla="*/ 28 h 83"/>
                <a:gd name="T30" fmla="*/ 54 w 234"/>
                <a:gd name="T31" fmla="*/ 28 h 83"/>
                <a:gd name="T32" fmla="*/ 44 w 234"/>
                <a:gd name="T33" fmla="*/ 33 h 83"/>
                <a:gd name="T34" fmla="*/ 36 w 234"/>
                <a:gd name="T35" fmla="*/ 44 h 83"/>
                <a:gd name="T36" fmla="*/ 36 w 234"/>
                <a:gd name="T37" fmla="*/ 45 h 83"/>
                <a:gd name="T38" fmla="*/ 40 w 234"/>
                <a:gd name="T39" fmla="*/ 79 h 83"/>
                <a:gd name="T40" fmla="*/ 4 w 234"/>
                <a:gd name="T41" fmla="*/ 75 h 83"/>
                <a:gd name="T42" fmla="*/ 8 w 234"/>
                <a:gd name="T43" fmla="*/ 79 h 83"/>
                <a:gd name="T44" fmla="*/ 4 w 234"/>
                <a:gd name="T45" fmla="*/ 83 h 83"/>
                <a:gd name="T46" fmla="*/ 44 w 234"/>
                <a:gd name="T47" fmla="*/ 83 h 83"/>
                <a:gd name="T48" fmla="*/ 44 w 234"/>
                <a:gd name="T49" fmla="*/ 45 h 83"/>
                <a:gd name="T50" fmla="*/ 44 w 234"/>
                <a:gd name="T51" fmla="*/ 46 h 83"/>
                <a:gd name="T52" fmla="*/ 49 w 234"/>
                <a:gd name="T53" fmla="*/ 39 h 83"/>
                <a:gd name="T54" fmla="*/ 54 w 234"/>
                <a:gd name="T55" fmla="*/ 32 h 83"/>
                <a:gd name="T56" fmla="*/ 177 w 234"/>
                <a:gd name="T57" fmla="*/ 36 h 83"/>
                <a:gd name="T58" fmla="*/ 177 w 234"/>
                <a:gd name="T59" fmla="*/ 36 h 83"/>
                <a:gd name="T60" fmla="*/ 190 w 234"/>
                <a:gd name="T61" fmla="*/ 46 h 83"/>
                <a:gd name="T62" fmla="*/ 190 w 234"/>
                <a:gd name="T63" fmla="*/ 45 h 83"/>
                <a:gd name="T64" fmla="*/ 190 w 234"/>
                <a:gd name="T65" fmla="*/ 83 h 83"/>
                <a:gd name="T66" fmla="*/ 230 w 234"/>
                <a:gd name="T67" fmla="*/ 83 h 83"/>
                <a:gd name="T68" fmla="*/ 234 w 234"/>
                <a:gd name="T69" fmla="*/ 79 h 83"/>
                <a:gd name="T70" fmla="*/ 234 w 234"/>
                <a:gd name="T71" fmla="*/ 17 h 83"/>
                <a:gd name="T72" fmla="*/ 233 w 234"/>
                <a:gd name="T73" fmla="*/ 14 h 83"/>
                <a:gd name="T74" fmla="*/ 207 w 234"/>
                <a:gd name="T75" fmla="*/ 0 h 83"/>
                <a:gd name="T76" fmla="*/ 206 w 234"/>
                <a:gd name="T77" fmla="*/ 0 h 83"/>
                <a:gd name="T78" fmla="*/ 23 w 234"/>
                <a:gd name="T79" fmla="*/ 0 h 83"/>
                <a:gd name="T80" fmla="*/ 7 w 234"/>
                <a:gd name="T81" fmla="*/ 7 h 83"/>
                <a:gd name="T82" fmla="*/ 0 w 234"/>
                <a:gd name="T83" fmla="*/ 18 h 83"/>
                <a:gd name="T84" fmla="*/ 0 w 234"/>
                <a:gd name="T85" fmla="*/ 79 h 83"/>
                <a:gd name="T86" fmla="*/ 4 w 234"/>
                <a:gd name="T8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83">
                  <a:moveTo>
                    <a:pt x="4" y="79"/>
                  </a:moveTo>
                  <a:cubicBezTo>
                    <a:pt x="8" y="79"/>
                    <a:pt x="8" y="79"/>
                    <a:pt x="8" y="79"/>
                  </a:cubicBezTo>
                  <a:cubicBezTo>
                    <a:pt x="8" y="59"/>
                    <a:pt x="8" y="39"/>
                    <a:pt x="8" y="19"/>
                  </a:cubicBezTo>
                  <a:cubicBezTo>
                    <a:pt x="4" y="19"/>
                    <a:pt x="4" y="19"/>
                    <a:pt x="4" y="19"/>
                  </a:cubicBezTo>
                  <a:cubicBezTo>
                    <a:pt x="8" y="20"/>
                    <a:pt x="8" y="20"/>
                    <a:pt x="8" y="20"/>
                  </a:cubicBezTo>
                  <a:cubicBezTo>
                    <a:pt x="9" y="18"/>
                    <a:pt x="10" y="16"/>
                    <a:pt x="13" y="13"/>
                  </a:cubicBezTo>
                  <a:cubicBezTo>
                    <a:pt x="17" y="9"/>
                    <a:pt x="22" y="8"/>
                    <a:pt x="24" y="8"/>
                  </a:cubicBezTo>
                  <a:cubicBezTo>
                    <a:pt x="23" y="4"/>
                    <a:pt x="23" y="4"/>
                    <a:pt x="23" y="4"/>
                  </a:cubicBezTo>
                  <a:cubicBezTo>
                    <a:pt x="23" y="8"/>
                    <a:pt x="23" y="8"/>
                    <a:pt x="23" y="8"/>
                  </a:cubicBezTo>
                  <a:cubicBezTo>
                    <a:pt x="84" y="8"/>
                    <a:pt x="145" y="8"/>
                    <a:pt x="206" y="8"/>
                  </a:cubicBezTo>
                  <a:cubicBezTo>
                    <a:pt x="206" y="4"/>
                    <a:pt x="206" y="4"/>
                    <a:pt x="206" y="4"/>
                  </a:cubicBezTo>
                  <a:cubicBezTo>
                    <a:pt x="206" y="8"/>
                    <a:pt x="206" y="8"/>
                    <a:pt x="206" y="8"/>
                  </a:cubicBezTo>
                  <a:cubicBezTo>
                    <a:pt x="209" y="8"/>
                    <a:pt x="214" y="8"/>
                    <a:pt x="219" y="11"/>
                  </a:cubicBezTo>
                  <a:cubicBezTo>
                    <a:pt x="221" y="12"/>
                    <a:pt x="224" y="14"/>
                    <a:pt x="226" y="17"/>
                  </a:cubicBezTo>
                  <a:cubicBezTo>
                    <a:pt x="226" y="18"/>
                    <a:pt x="226" y="18"/>
                    <a:pt x="226" y="19"/>
                  </a:cubicBezTo>
                  <a:cubicBezTo>
                    <a:pt x="230" y="18"/>
                    <a:pt x="230" y="18"/>
                    <a:pt x="230" y="18"/>
                  </a:cubicBezTo>
                  <a:cubicBezTo>
                    <a:pt x="226" y="18"/>
                    <a:pt x="226" y="18"/>
                    <a:pt x="226" y="18"/>
                  </a:cubicBezTo>
                  <a:cubicBezTo>
                    <a:pt x="226" y="38"/>
                    <a:pt x="226" y="59"/>
                    <a:pt x="226" y="79"/>
                  </a:cubicBezTo>
                  <a:cubicBezTo>
                    <a:pt x="230" y="79"/>
                    <a:pt x="230" y="79"/>
                    <a:pt x="230" y="79"/>
                  </a:cubicBezTo>
                  <a:cubicBezTo>
                    <a:pt x="230" y="75"/>
                    <a:pt x="230" y="75"/>
                    <a:pt x="230" y="75"/>
                  </a:cubicBezTo>
                  <a:cubicBezTo>
                    <a:pt x="218" y="75"/>
                    <a:pt x="206" y="75"/>
                    <a:pt x="194" y="75"/>
                  </a:cubicBezTo>
                  <a:cubicBezTo>
                    <a:pt x="194" y="79"/>
                    <a:pt x="194" y="79"/>
                    <a:pt x="194" y="79"/>
                  </a:cubicBezTo>
                  <a:cubicBezTo>
                    <a:pt x="198" y="79"/>
                    <a:pt x="198" y="79"/>
                    <a:pt x="198" y="79"/>
                  </a:cubicBezTo>
                  <a:cubicBezTo>
                    <a:pt x="198" y="68"/>
                    <a:pt x="198" y="56"/>
                    <a:pt x="198" y="45"/>
                  </a:cubicBezTo>
                  <a:cubicBezTo>
                    <a:pt x="198" y="44"/>
                    <a:pt x="198" y="44"/>
                    <a:pt x="198" y="44"/>
                  </a:cubicBezTo>
                  <a:cubicBezTo>
                    <a:pt x="198" y="44"/>
                    <a:pt x="198" y="44"/>
                    <a:pt x="198" y="44"/>
                  </a:cubicBezTo>
                  <a:cubicBezTo>
                    <a:pt x="197" y="42"/>
                    <a:pt x="195" y="37"/>
                    <a:pt x="190" y="33"/>
                  </a:cubicBezTo>
                  <a:cubicBezTo>
                    <a:pt x="184" y="29"/>
                    <a:pt x="179" y="28"/>
                    <a:pt x="177" y="28"/>
                  </a:cubicBezTo>
                  <a:cubicBezTo>
                    <a:pt x="177" y="28"/>
                    <a:pt x="177" y="28"/>
                    <a:pt x="177" y="28"/>
                  </a:cubicBezTo>
                  <a:cubicBezTo>
                    <a:pt x="177" y="28"/>
                    <a:pt x="177" y="28"/>
                    <a:pt x="177" y="28"/>
                  </a:cubicBezTo>
                  <a:cubicBezTo>
                    <a:pt x="136" y="28"/>
                    <a:pt x="95" y="28"/>
                    <a:pt x="54" y="28"/>
                  </a:cubicBezTo>
                  <a:cubicBezTo>
                    <a:pt x="54" y="28"/>
                    <a:pt x="54" y="28"/>
                    <a:pt x="54" y="28"/>
                  </a:cubicBezTo>
                  <a:cubicBezTo>
                    <a:pt x="53" y="28"/>
                    <a:pt x="53" y="28"/>
                    <a:pt x="53" y="28"/>
                  </a:cubicBezTo>
                  <a:cubicBezTo>
                    <a:pt x="49" y="30"/>
                    <a:pt x="46" y="31"/>
                    <a:pt x="44" y="33"/>
                  </a:cubicBezTo>
                  <a:cubicBezTo>
                    <a:pt x="42" y="34"/>
                    <a:pt x="40" y="37"/>
                    <a:pt x="37" y="41"/>
                  </a:cubicBezTo>
                  <a:cubicBezTo>
                    <a:pt x="37" y="42"/>
                    <a:pt x="36" y="43"/>
                    <a:pt x="36" y="44"/>
                  </a:cubicBezTo>
                  <a:cubicBezTo>
                    <a:pt x="36" y="44"/>
                    <a:pt x="36" y="44"/>
                    <a:pt x="36" y="44"/>
                  </a:cubicBezTo>
                  <a:cubicBezTo>
                    <a:pt x="36" y="45"/>
                    <a:pt x="36" y="45"/>
                    <a:pt x="36" y="45"/>
                  </a:cubicBezTo>
                  <a:cubicBezTo>
                    <a:pt x="36" y="56"/>
                    <a:pt x="36" y="68"/>
                    <a:pt x="36" y="79"/>
                  </a:cubicBezTo>
                  <a:cubicBezTo>
                    <a:pt x="40" y="79"/>
                    <a:pt x="40" y="79"/>
                    <a:pt x="40" y="79"/>
                  </a:cubicBezTo>
                  <a:cubicBezTo>
                    <a:pt x="40" y="75"/>
                    <a:pt x="40" y="75"/>
                    <a:pt x="40" y="75"/>
                  </a:cubicBezTo>
                  <a:cubicBezTo>
                    <a:pt x="28" y="75"/>
                    <a:pt x="16" y="75"/>
                    <a:pt x="4" y="75"/>
                  </a:cubicBezTo>
                  <a:cubicBezTo>
                    <a:pt x="4" y="79"/>
                    <a:pt x="4" y="79"/>
                    <a:pt x="4" y="79"/>
                  </a:cubicBezTo>
                  <a:cubicBezTo>
                    <a:pt x="8" y="79"/>
                    <a:pt x="8" y="79"/>
                    <a:pt x="8" y="79"/>
                  </a:cubicBezTo>
                  <a:cubicBezTo>
                    <a:pt x="4" y="79"/>
                    <a:pt x="4" y="79"/>
                    <a:pt x="4" y="79"/>
                  </a:cubicBezTo>
                  <a:cubicBezTo>
                    <a:pt x="4" y="83"/>
                    <a:pt x="4" y="83"/>
                    <a:pt x="4" y="83"/>
                  </a:cubicBezTo>
                  <a:cubicBezTo>
                    <a:pt x="16" y="83"/>
                    <a:pt x="28" y="83"/>
                    <a:pt x="40" y="83"/>
                  </a:cubicBezTo>
                  <a:cubicBezTo>
                    <a:pt x="44" y="83"/>
                    <a:pt x="44" y="83"/>
                    <a:pt x="44" y="83"/>
                  </a:cubicBezTo>
                  <a:cubicBezTo>
                    <a:pt x="44" y="79"/>
                    <a:pt x="44" y="79"/>
                    <a:pt x="44" y="79"/>
                  </a:cubicBezTo>
                  <a:cubicBezTo>
                    <a:pt x="44" y="68"/>
                    <a:pt x="44" y="56"/>
                    <a:pt x="44" y="45"/>
                  </a:cubicBezTo>
                  <a:cubicBezTo>
                    <a:pt x="40" y="45"/>
                    <a:pt x="40" y="45"/>
                    <a:pt x="40" y="45"/>
                  </a:cubicBezTo>
                  <a:cubicBezTo>
                    <a:pt x="44" y="46"/>
                    <a:pt x="44" y="46"/>
                    <a:pt x="44" y="46"/>
                  </a:cubicBezTo>
                  <a:cubicBezTo>
                    <a:pt x="44" y="46"/>
                    <a:pt x="44" y="45"/>
                    <a:pt x="45" y="44"/>
                  </a:cubicBezTo>
                  <a:cubicBezTo>
                    <a:pt x="46" y="42"/>
                    <a:pt x="47" y="41"/>
                    <a:pt x="49" y="39"/>
                  </a:cubicBezTo>
                  <a:cubicBezTo>
                    <a:pt x="51" y="38"/>
                    <a:pt x="53" y="37"/>
                    <a:pt x="56" y="36"/>
                  </a:cubicBezTo>
                  <a:cubicBezTo>
                    <a:pt x="54" y="32"/>
                    <a:pt x="54" y="32"/>
                    <a:pt x="54" y="32"/>
                  </a:cubicBezTo>
                  <a:cubicBezTo>
                    <a:pt x="54" y="36"/>
                    <a:pt x="54" y="36"/>
                    <a:pt x="54" y="36"/>
                  </a:cubicBezTo>
                  <a:cubicBezTo>
                    <a:pt x="95" y="36"/>
                    <a:pt x="136" y="36"/>
                    <a:pt x="177" y="36"/>
                  </a:cubicBezTo>
                  <a:cubicBezTo>
                    <a:pt x="177" y="32"/>
                    <a:pt x="177" y="32"/>
                    <a:pt x="177" y="32"/>
                  </a:cubicBezTo>
                  <a:cubicBezTo>
                    <a:pt x="177" y="36"/>
                    <a:pt x="177" y="36"/>
                    <a:pt x="177" y="36"/>
                  </a:cubicBezTo>
                  <a:cubicBezTo>
                    <a:pt x="178" y="36"/>
                    <a:pt x="181" y="36"/>
                    <a:pt x="185" y="39"/>
                  </a:cubicBezTo>
                  <a:cubicBezTo>
                    <a:pt x="188" y="42"/>
                    <a:pt x="190" y="45"/>
                    <a:pt x="190" y="46"/>
                  </a:cubicBezTo>
                  <a:cubicBezTo>
                    <a:pt x="194" y="45"/>
                    <a:pt x="194" y="45"/>
                    <a:pt x="194" y="45"/>
                  </a:cubicBezTo>
                  <a:cubicBezTo>
                    <a:pt x="190" y="45"/>
                    <a:pt x="190" y="45"/>
                    <a:pt x="190" y="45"/>
                  </a:cubicBezTo>
                  <a:cubicBezTo>
                    <a:pt x="190" y="56"/>
                    <a:pt x="190" y="68"/>
                    <a:pt x="190" y="79"/>
                  </a:cubicBezTo>
                  <a:cubicBezTo>
                    <a:pt x="190" y="83"/>
                    <a:pt x="190" y="83"/>
                    <a:pt x="190" y="83"/>
                  </a:cubicBezTo>
                  <a:cubicBezTo>
                    <a:pt x="194" y="83"/>
                    <a:pt x="194" y="83"/>
                    <a:pt x="194" y="83"/>
                  </a:cubicBezTo>
                  <a:cubicBezTo>
                    <a:pt x="206" y="83"/>
                    <a:pt x="218" y="83"/>
                    <a:pt x="230" y="83"/>
                  </a:cubicBezTo>
                  <a:cubicBezTo>
                    <a:pt x="234" y="83"/>
                    <a:pt x="234" y="83"/>
                    <a:pt x="234" y="83"/>
                  </a:cubicBezTo>
                  <a:cubicBezTo>
                    <a:pt x="234" y="79"/>
                    <a:pt x="234" y="79"/>
                    <a:pt x="234" y="79"/>
                  </a:cubicBezTo>
                  <a:cubicBezTo>
                    <a:pt x="234" y="59"/>
                    <a:pt x="234" y="38"/>
                    <a:pt x="234" y="18"/>
                  </a:cubicBezTo>
                  <a:cubicBezTo>
                    <a:pt x="234" y="17"/>
                    <a:pt x="234" y="17"/>
                    <a:pt x="234" y="17"/>
                  </a:cubicBezTo>
                  <a:cubicBezTo>
                    <a:pt x="234" y="16"/>
                    <a:pt x="234" y="16"/>
                    <a:pt x="234" y="16"/>
                  </a:cubicBezTo>
                  <a:cubicBezTo>
                    <a:pt x="234" y="16"/>
                    <a:pt x="233" y="15"/>
                    <a:pt x="233" y="14"/>
                  </a:cubicBezTo>
                  <a:cubicBezTo>
                    <a:pt x="230" y="8"/>
                    <a:pt x="225" y="5"/>
                    <a:pt x="223" y="4"/>
                  </a:cubicBezTo>
                  <a:cubicBezTo>
                    <a:pt x="216" y="0"/>
                    <a:pt x="210" y="0"/>
                    <a:pt x="207" y="0"/>
                  </a:cubicBezTo>
                  <a:cubicBezTo>
                    <a:pt x="207" y="0"/>
                    <a:pt x="207" y="0"/>
                    <a:pt x="207" y="0"/>
                  </a:cubicBezTo>
                  <a:cubicBezTo>
                    <a:pt x="206" y="0"/>
                    <a:pt x="206" y="0"/>
                    <a:pt x="206" y="0"/>
                  </a:cubicBezTo>
                  <a:cubicBezTo>
                    <a:pt x="145" y="0"/>
                    <a:pt x="84" y="0"/>
                    <a:pt x="23" y="0"/>
                  </a:cubicBezTo>
                  <a:cubicBezTo>
                    <a:pt x="23" y="0"/>
                    <a:pt x="23" y="0"/>
                    <a:pt x="23" y="0"/>
                  </a:cubicBezTo>
                  <a:cubicBezTo>
                    <a:pt x="22" y="0"/>
                    <a:pt x="22" y="0"/>
                    <a:pt x="22" y="0"/>
                  </a:cubicBezTo>
                  <a:cubicBezTo>
                    <a:pt x="20" y="0"/>
                    <a:pt x="13" y="2"/>
                    <a:pt x="7" y="7"/>
                  </a:cubicBezTo>
                  <a:cubicBezTo>
                    <a:pt x="3" y="11"/>
                    <a:pt x="1" y="15"/>
                    <a:pt x="0" y="17"/>
                  </a:cubicBezTo>
                  <a:cubicBezTo>
                    <a:pt x="0" y="18"/>
                    <a:pt x="0" y="18"/>
                    <a:pt x="0" y="18"/>
                  </a:cubicBezTo>
                  <a:cubicBezTo>
                    <a:pt x="0" y="19"/>
                    <a:pt x="0" y="19"/>
                    <a:pt x="0" y="19"/>
                  </a:cubicBezTo>
                  <a:cubicBezTo>
                    <a:pt x="0" y="39"/>
                    <a:pt x="0" y="59"/>
                    <a:pt x="0" y="79"/>
                  </a:cubicBezTo>
                  <a:cubicBezTo>
                    <a:pt x="0" y="83"/>
                    <a:pt x="0" y="83"/>
                    <a:pt x="0" y="83"/>
                  </a:cubicBezTo>
                  <a:cubicBezTo>
                    <a:pt x="4" y="83"/>
                    <a:pt x="4" y="83"/>
                    <a:pt x="4" y="83"/>
                  </a:cubicBezTo>
                  <a:lnTo>
                    <a:pt x="4" y="79"/>
                  </a:lnTo>
                  <a:close/>
                </a:path>
              </a:pathLst>
            </a:custGeom>
            <a:solidFill>
              <a:srgbClr val="C41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3330" name="Grupo 3329">
            <a:extLst>
              <a:ext uri="{FF2B5EF4-FFF2-40B4-BE49-F238E27FC236}">
                <a16:creationId xmlns:a16="http://schemas.microsoft.com/office/drawing/2014/main" id="{13C3D8D8-B1E9-4756-A972-F4A957AB3A13}"/>
              </a:ext>
            </a:extLst>
          </p:cNvPr>
          <p:cNvGrpSpPr/>
          <p:nvPr/>
        </p:nvGrpSpPr>
        <p:grpSpPr>
          <a:xfrm>
            <a:off x="3823186" y="1750578"/>
            <a:ext cx="282575" cy="254000"/>
            <a:chOff x="6403975" y="3382963"/>
            <a:chExt cx="282575" cy="254000"/>
          </a:xfrm>
        </p:grpSpPr>
        <p:sp>
          <p:nvSpPr>
            <p:cNvPr id="12" name="Freeform 809">
              <a:extLst>
                <a:ext uri="{FF2B5EF4-FFF2-40B4-BE49-F238E27FC236}">
                  <a16:creationId xmlns:a16="http://schemas.microsoft.com/office/drawing/2014/main" id="{C5C24E86-D5E0-4349-A9AE-32CC43841ED7}"/>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810">
              <a:extLst>
                <a:ext uri="{FF2B5EF4-FFF2-40B4-BE49-F238E27FC236}">
                  <a16:creationId xmlns:a16="http://schemas.microsoft.com/office/drawing/2014/main" id="{14512695-1CD0-4542-A21D-A54CE61DE38D}"/>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Oval 811">
              <a:extLst>
                <a:ext uri="{FF2B5EF4-FFF2-40B4-BE49-F238E27FC236}">
                  <a16:creationId xmlns:a16="http://schemas.microsoft.com/office/drawing/2014/main" id="{ECDB6661-AA38-4FED-AACC-20C3536573F3}"/>
                </a:ext>
              </a:extLst>
            </p:cNvPr>
            <p:cNvSpPr>
              <a:spLocks noChangeArrowheads="1"/>
            </p:cNvSpPr>
            <p:nvPr/>
          </p:nvSpPr>
          <p:spPr bwMode="auto">
            <a:xfrm>
              <a:off x="6472238" y="3459163"/>
              <a:ext cx="1460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812">
              <a:extLst>
                <a:ext uri="{FF2B5EF4-FFF2-40B4-BE49-F238E27FC236}">
                  <a16:creationId xmlns:a16="http://schemas.microsoft.com/office/drawing/2014/main" id="{A2272EA2-5D18-4F3E-84DE-58BB3AB545F9}"/>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813">
              <a:extLst>
                <a:ext uri="{FF2B5EF4-FFF2-40B4-BE49-F238E27FC236}">
                  <a16:creationId xmlns:a16="http://schemas.microsoft.com/office/drawing/2014/main" id="{3A13B37C-E7D8-40F1-AA21-8CA97E7BAEBF}"/>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2074" name="Freeform 40">
            <a:extLst>
              <a:ext uri="{FF2B5EF4-FFF2-40B4-BE49-F238E27FC236}">
                <a16:creationId xmlns:a16="http://schemas.microsoft.com/office/drawing/2014/main" id="{C7F6E848-ADE3-41D3-8284-7977AEA83E2E}"/>
              </a:ext>
            </a:extLst>
          </p:cNvPr>
          <p:cNvSpPr>
            <a:spLocks/>
          </p:cNvSpPr>
          <p:nvPr/>
        </p:nvSpPr>
        <p:spPr bwMode="auto">
          <a:xfrm>
            <a:off x="8641590" y="1191098"/>
            <a:ext cx="469241" cy="463446"/>
          </a:xfrm>
          <a:custGeom>
            <a:avLst/>
            <a:gdLst>
              <a:gd name="T0" fmla="*/ 41 w 181"/>
              <a:gd name="T1" fmla="*/ 181 h 181"/>
              <a:gd name="T2" fmla="*/ 0 w 181"/>
              <a:gd name="T3" fmla="*/ 139 h 181"/>
              <a:gd name="T4" fmla="*/ 125 w 181"/>
              <a:gd name="T5" fmla="*/ 7 h 181"/>
              <a:gd name="T6" fmla="*/ 149 w 181"/>
              <a:gd name="T7" fmla="*/ 6 h 181"/>
              <a:gd name="T8" fmla="*/ 174 w 181"/>
              <a:gd name="T9" fmla="*/ 31 h 181"/>
              <a:gd name="T10" fmla="*/ 174 w 181"/>
              <a:gd name="T11" fmla="*/ 56 h 181"/>
              <a:gd name="T12" fmla="*/ 41 w 181"/>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81" h="181">
                <a:moveTo>
                  <a:pt x="41" y="181"/>
                </a:moveTo>
                <a:cubicBezTo>
                  <a:pt x="0" y="139"/>
                  <a:pt x="0" y="139"/>
                  <a:pt x="0" y="139"/>
                </a:cubicBezTo>
                <a:cubicBezTo>
                  <a:pt x="125" y="7"/>
                  <a:pt x="125" y="7"/>
                  <a:pt x="125" y="7"/>
                </a:cubicBezTo>
                <a:cubicBezTo>
                  <a:pt x="131" y="0"/>
                  <a:pt x="142" y="0"/>
                  <a:pt x="149" y="6"/>
                </a:cubicBezTo>
                <a:cubicBezTo>
                  <a:pt x="174" y="31"/>
                  <a:pt x="174" y="31"/>
                  <a:pt x="174" y="31"/>
                </a:cubicBezTo>
                <a:cubicBezTo>
                  <a:pt x="181" y="38"/>
                  <a:pt x="181" y="49"/>
                  <a:pt x="174" y="56"/>
                </a:cubicBezTo>
                <a:cubicBezTo>
                  <a:pt x="41" y="181"/>
                  <a:pt x="41" y="181"/>
                  <a:pt x="41" y="181"/>
                </a:cubicBezTo>
              </a:path>
            </a:pathLst>
          </a:custGeom>
          <a:solidFill>
            <a:srgbClr val="E0C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5" name="Freeform 41">
            <a:extLst>
              <a:ext uri="{FF2B5EF4-FFF2-40B4-BE49-F238E27FC236}">
                <a16:creationId xmlns:a16="http://schemas.microsoft.com/office/drawing/2014/main" id="{7227BEC4-5823-43F4-913F-9CB726C769F1}"/>
              </a:ext>
            </a:extLst>
          </p:cNvPr>
          <p:cNvSpPr>
            <a:spLocks/>
          </p:cNvSpPr>
          <p:nvPr/>
        </p:nvSpPr>
        <p:spPr bwMode="auto">
          <a:xfrm>
            <a:off x="8577868" y="1544478"/>
            <a:ext cx="168001" cy="179587"/>
          </a:xfrm>
          <a:custGeom>
            <a:avLst/>
            <a:gdLst>
              <a:gd name="T0" fmla="*/ 6 w 29"/>
              <a:gd name="T1" fmla="*/ 31 h 31"/>
              <a:gd name="T2" fmla="*/ 0 w 29"/>
              <a:gd name="T3" fmla="*/ 24 h 31"/>
              <a:gd name="T4" fmla="*/ 11 w 29"/>
              <a:gd name="T5" fmla="*/ 0 h 31"/>
              <a:gd name="T6" fmla="*/ 29 w 29"/>
              <a:gd name="T7" fmla="*/ 19 h 31"/>
              <a:gd name="T8" fmla="*/ 6 w 29"/>
              <a:gd name="T9" fmla="*/ 31 h 31"/>
            </a:gdLst>
            <a:ahLst/>
            <a:cxnLst>
              <a:cxn ang="0">
                <a:pos x="T0" y="T1"/>
              </a:cxn>
              <a:cxn ang="0">
                <a:pos x="T2" y="T3"/>
              </a:cxn>
              <a:cxn ang="0">
                <a:pos x="T4" y="T5"/>
              </a:cxn>
              <a:cxn ang="0">
                <a:pos x="T6" y="T7"/>
              </a:cxn>
              <a:cxn ang="0">
                <a:pos x="T8" y="T9"/>
              </a:cxn>
            </a:cxnLst>
            <a:rect l="0" t="0" r="r" b="b"/>
            <a:pathLst>
              <a:path w="29" h="31">
                <a:moveTo>
                  <a:pt x="6" y="31"/>
                </a:moveTo>
                <a:lnTo>
                  <a:pt x="0" y="24"/>
                </a:lnTo>
                <a:lnTo>
                  <a:pt x="11" y="0"/>
                </a:lnTo>
                <a:lnTo>
                  <a:pt x="29" y="19"/>
                </a:lnTo>
                <a:lnTo>
                  <a:pt x="6" y="31"/>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6" name="Freeform 42">
            <a:extLst>
              <a:ext uri="{FF2B5EF4-FFF2-40B4-BE49-F238E27FC236}">
                <a16:creationId xmlns:a16="http://schemas.microsoft.com/office/drawing/2014/main" id="{E329E733-3820-4346-8E53-1239EC265113}"/>
              </a:ext>
            </a:extLst>
          </p:cNvPr>
          <p:cNvSpPr>
            <a:spLocks/>
          </p:cNvSpPr>
          <p:nvPr/>
        </p:nvSpPr>
        <p:spPr bwMode="auto">
          <a:xfrm>
            <a:off x="8577868" y="1544478"/>
            <a:ext cx="168001" cy="179587"/>
          </a:xfrm>
          <a:custGeom>
            <a:avLst/>
            <a:gdLst>
              <a:gd name="T0" fmla="*/ 6 w 29"/>
              <a:gd name="T1" fmla="*/ 31 h 31"/>
              <a:gd name="T2" fmla="*/ 0 w 29"/>
              <a:gd name="T3" fmla="*/ 24 h 31"/>
              <a:gd name="T4" fmla="*/ 11 w 29"/>
              <a:gd name="T5" fmla="*/ 0 h 31"/>
              <a:gd name="T6" fmla="*/ 29 w 29"/>
              <a:gd name="T7" fmla="*/ 19 h 31"/>
              <a:gd name="T8" fmla="*/ 6 w 29"/>
              <a:gd name="T9" fmla="*/ 31 h 31"/>
            </a:gdLst>
            <a:ahLst/>
            <a:cxnLst>
              <a:cxn ang="0">
                <a:pos x="T0" y="T1"/>
              </a:cxn>
              <a:cxn ang="0">
                <a:pos x="T2" y="T3"/>
              </a:cxn>
              <a:cxn ang="0">
                <a:pos x="T4" y="T5"/>
              </a:cxn>
              <a:cxn ang="0">
                <a:pos x="T6" y="T7"/>
              </a:cxn>
              <a:cxn ang="0">
                <a:pos x="T8" y="T9"/>
              </a:cxn>
            </a:cxnLst>
            <a:rect l="0" t="0" r="r" b="b"/>
            <a:pathLst>
              <a:path w="29" h="31">
                <a:moveTo>
                  <a:pt x="6" y="31"/>
                </a:moveTo>
                <a:lnTo>
                  <a:pt x="0" y="24"/>
                </a:lnTo>
                <a:lnTo>
                  <a:pt x="11" y="0"/>
                </a:lnTo>
                <a:lnTo>
                  <a:pt x="29" y="19"/>
                </a:lnTo>
                <a:lnTo>
                  <a:pt x="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7" name="Freeform 43">
            <a:extLst>
              <a:ext uri="{FF2B5EF4-FFF2-40B4-BE49-F238E27FC236}">
                <a16:creationId xmlns:a16="http://schemas.microsoft.com/office/drawing/2014/main" id="{B1DF220A-0E97-43D1-B5DB-1B5EFC7C2F28}"/>
              </a:ext>
            </a:extLst>
          </p:cNvPr>
          <p:cNvSpPr>
            <a:spLocks/>
          </p:cNvSpPr>
          <p:nvPr/>
        </p:nvSpPr>
        <p:spPr bwMode="auto">
          <a:xfrm>
            <a:off x="8357731" y="1683512"/>
            <a:ext cx="254895" cy="254895"/>
          </a:xfrm>
          <a:custGeom>
            <a:avLst/>
            <a:gdLst>
              <a:gd name="T0" fmla="*/ 98 w 98"/>
              <a:gd name="T1" fmla="*/ 15 h 99"/>
              <a:gd name="T2" fmla="*/ 18 w 98"/>
              <a:gd name="T3" fmla="*/ 95 h 99"/>
              <a:gd name="T4" fmla="*/ 4 w 98"/>
              <a:gd name="T5" fmla="*/ 95 h 99"/>
              <a:gd name="T6" fmla="*/ 4 w 98"/>
              <a:gd name="T7" fmla="*/ 94 h 99"/>
              <a:gd name="T8" fmla="*/ 4 w 98"/>
              <a:gd name="T9" fmla="*/ 80 h 99"/>
              <a:gd name="T10" fmla="*/ 84 w 98"/>
              <a:gd name="T11" fmla="*/ 0 h 99"/>
              <a:gd name="T12" fmla="*/ 98 w 98"/>
              <a:gd name="T13" fmla="*/ 15 h 99"/>
            </a:gdLst>
            <a:ahLst/>
            <a:cxnLst>
              <a:cxn ang="0">
                <a:pos x="T0" y="T1"/>
              </a:cxn>
              <a:cxn ang="0">
                <a:pos x="T2" y="T3"/>
              </a:cxn>
              <a:cxn ang="0">
                <a:pos x="T4" y="T5"/>
              </a:cxn>
              <a:cxn ang="0">
                <a:pos x="T6" y="T7"/>
              </a:cxn>
              <a:cxn ang="0">
                <a:pos x="T8" y="T9"/>
              </a:cxn>
              <a:cxn ang="0">
                <a:pos x="T10" y="T11"/>
              </a:cxn>
              <a:cxn ang="0">
                <a:pos x="T12" y="T13"/>
              </a:cxn>
            </a:cxnLst>
            <a:rect l="0" t="0" r="r" b="b"/>
            <a:pathLst>
              <a:path w="98" h="99">
                <a:moveTo>
                  <a:pt x="98" y="15"/>
                </a:moveTo>
                <a:cubicBezTo>
                  <a:pt x="18" y="95"/>
                  <a:pt x="18" y="95"/>
                  <a:pt x="18" y="95"/>
                </a:cubicBezTo>
                <a:cubicBezTo>
                  <a:pt x="14" y="99"/>
                  <a:pt x="8" y="99"/>
                  <a:pt x="4" y="95"/>
                </a:cubicBezTo>
                <a:cubicBezTo>
                  <a:pt x="4" y="94"/>
                  <a:pt x="4" y="94"/>
                  <a:pt x="4" y="94"/>
                </a:cubicBezTo>
                <a:cubicBezTo>
                  <a:pt x="0" y="90"/>
                  <a:pt x="0" y="84"/>
                  <a:pt x="4" y="80"/>
                </a:cubicBezTo>
                <a:cubicBezTo>
                  <a:pt x="84" y="0"/>
                  <a:pt x="84" y="0"/>
                  <a:pt x="84" y="0"/>
                </a:cubicBezTo>
                <a:cubicBezTo>
                  <a:pt x="98" y="15"/>
                  <a:pt x="98" y="15"/>
                  <a:pt x="98" y="1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8" name="Freeform 44">
            <a:extLst>
              <a:ext uri="{FF2B5EF4-FFF2-40B4-BE49-F238E27FC236}">
                <a16:creationId xmlns:a16="http://schemas.microsoft.com/office/drawing/2014/main" id="{13280652-3217-490E-B392-9C610B555622}"/>
              </a:ext>
            </a:extLst>
          </p:cNvPr>
          <p:cNvSpPr>
            <a:spLocks/>
          </p:cNvSpPr>
          <p:nvPr/>
        </p:nvSpPr>
        <p:spPr bwMode="auto">
          <a:xfrm>
            <a:off x="8763246" y="1306960"/>
            <a:ext cx="225932" cy="225932"/>
          </a:xfrm>
          <a:custGeom>
            <a:avLst/>
            <a:gdLst>
              <a:gd name="T0" fmla="*/ 17 w 88"/>
              <a:gd name="T1" fmla="*/ 86 h 89"/>
              <a:gd name="T2" fmla="*/ 3 w 88"/>
              <a:gd name="T3" fmla="*/ 71 h 89"/>
              <a:gd name="T4" fmla="*/ 3 w 88"/>
              <a:gd name="T5" fmla="*/ 62 h 89"/>
              <a:gd name="T6" fmla="*/ 62 w 88"/>
              <a:gd name="T7" fmla="*/ 3 h 89"/>
              <a:gd name="T8" fmla="*/ 71 w 88"/>
              <a:gd name="T9" fmla="*/ 3 h 89"/>
              <a:gd name="T10" fmla="*/ 86 w 88"/>
              <a:gd name="T11" fmla="*/ 17 h 89"/>
              <a:gd name="T12" fmla="*/ 86 w 88"/>
              <a:gd name="T13" fmla="*/ 27 h 89"/>
              <a:gd name="T14" fmla="*/ 26 w 88"/>
              <a:gd name="T15" fmla="*/ 86 h 89"/>
              <a:gd name="T16" fmla="*/ 17 w 88"/>
              <a:gd name="T17"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9">
                <a:moveTo>
                  <a:pt x="17" y="86"/>
                </a:moveTo>
                <a:cubicBezTo>
                  <a:pt x="3" y="71"/>
                  <a:pt x="3" y="71"/>
                  <a:pt x="3" y="71"/>
                </a:cubicBezTo>
                <a:cubicBezTo>
                  <a:pt x="0" y="69"/>
                  <a:pt x="0" y="65"/>
                  <a:pt x="3" y="62"/>
                </a:cubicBezTo>
                <a:cubicBezTo>
                  <a:pt x="62" y="3"/>
                  <a:pt x="62" y="3"/>
                  <a:pt x="62" y="3"/>
                </a:cubicBezTo>
                <a:cubicBezTo>
                  <a:pt x="64" y="0"/>
                  <a:pt x="68" y="0"/>
                  <a:pt x="71" y="3"/>
                </a:cubicBezTo>
                <a:cubicBezTo>
                  <a:pt x="86" y="17"/>
                  <a:pt x="86" y="17"/>
                  <a:pt x="86" y="17"/>
                </a:cubicBezTo>
                <a:cubicBezTo>
                  <a:pt x="88" y="20"/>
                  <a:pt x="88" y="24"/>
                  <a:pt x="86" y="27"/>
                </a:cubicBezTo>
                <a:cubicBezTo>
                  <a:pt x="26" y="86"/>
                  <a:pt x="26" y="86"/>
                  <a:pt x="26" y="86"/>
                </a:cubicBezTo>
                <a:cubicBezTo>
                  <a:pt x="24" y="89"/>
                  <a:pt x="20" y="89"/>
                  <a:pt x="17" y="86"/>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9" name="Freeform 45">
            <a:extLst>
              <a:ext uri="{FF2B5EF4-FFF2-40B4-BE49-F238E27FC236}">
                <a16:creationId xmlns:a16="http://schemas.microsoft.com/office/drawing/2014/main" id="{B9AFBE75-4814-4259-9FB9-53A40746486A}"/>
              </a:ext>
            </a:extLst>
          </p:cNvPr>
          <p:cNvSpPr>
            <a:spLocks/>
          </p:cNvSpPr>
          <p:nvPr/>
        </p:nvSpPr>
        <p:spPr bwMode="auto">
          <a:xfrm>
            <a:off x="8357731" y="1816750"/>
            <a:ext cx="121656" cy="121656"/>
          </a:xfrm>
          <a:custGeom>
            <a:avLst/>
            <a:gdLst>
              <a:gd name="T0" fmla="*/ 46 w 46"/>
              <a:gd name="T1" fmla="*/ 15 h 47"/>
              <a:gd name="T2" fmla="*/ 18 w 46"/>
              <a:gd name="T3" fmla="*/ 43 h 47"/>
              <a:gd name="T4" fmla="*/ 4 w 46"/>
              <a:gd name="T5" fmla="*/ 43 h 47"/>
              <a:gd name="T6" fmla="*/ 4 w 46"/>
              <a:gd name="T7" fmla="*/ 42 h 47"/>
              <a:gd name="T8" fmla="*/ 4 w 46"/>
              <a:gd name="T9" fmla="*/ 28 h 47"/>
              <a:gd name="T10" fmla="*/ 32 w 46"/>
              <a:gd name="T11" fmla="*/ 0 h 47"/>
              <a:gd name="T12" fmla="*/ 46 w 46"/>
              <a:gd name="T13" fmla="*/ 15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46" y="15"/>
                </a:moveTo>
                <a:cubicBezTo>
                  <a:pt x="18" y="43"/>
                  <a:pt x="18" y="43"/>
                  <a:pt x="18" y="43"/>
                </a:cubicBezTo>
                <a:cubicBezTo>
                  <a:pt x="14" y="47"/>
                  <a:pt x="8" y="47"/>
                  <a:pt x="4" y="43"/>
                </a:cubicBezTo>
                <a:cubicBezTo>
                  <a:pt x="4" y="42"/>
                  <a:pt x="4" y="42"/>
                  <a:pt x="4" y="42"/>
                </a:cubicBezTo>
                <a:cubicBezTo>
                  <a:pt x="0" y="38"/>
                  <a:pt x="0" y="32"/>
                  <a:pt x="4" y="28"/>
                </a:cubicBezTo>
                <a:cubicBezTo>
                  <a:pt x="32" y="0"/>
                  <a:pt x="32" y="0"/>
                  <a:pt x="32" y="0"/>
                </a:cubicBezTo>
                <a:cubicBezTo>
                  <a:pt x="46" y="15"/>
                  <a:pt x="46" y="15"/>
                  <a:pt x="46" y="15"/>
                </a:cubicBezTo>
              </a:path>
            </a:pathLst>
          </a:custGeom>
          <a:solidFill>
            <a:srgbClr val="E0C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0" name="Freeform 46">
            <a:extLst>
              <a:ext uri="{FF2B5EF4-FFF2-40B4-BE49-F238E27FC236}">
                <a16:creationId xmlns:a16="http://schemas.microsoft.com/office/drawing/2014/main" id="{F62F1218-452C-4A6D-94D4-B5BCDCC06C04}"/>
              </a:ext>
            </a:extLst>
          </p:cNvPr>
          <p:cNvSpPr>
            <a:spLocks noEditPoints="1"/>
          </p:cNvSpPr>
          <p:nvPr/>
        </p:nvSpPr>
        <p:spPr bwMode="auto">
          <a:xfrm>
            <a:off x="8369317" y="1724061"/>
            <a:ext cx="243309" cy="208551"/>
          </a:xfrm>
          <a:custGeom>
            <a:avLst/>
            <a:gdLst>
              <a:gd name="T0" fmla="*/ 0 w 95"/>
              <a:gd name="T1" fmla="*/ 79 h 82"/>
              <a:gd name="T2" fmla="*/ 1 w 95"/>
              <a:gd name="T3" fmla="*/ 79 h 82"/>
              <a:gd name="T4" fmla="*/ 1 w 95"/>
              <a:gd name="T5" fmla="*/ 79 h 82"/>
              <a:gd name="T6" fmla="*/ 0 w 95"/>
              <a:gd name="T7" fmla="*/ 79 h 82"/>
              <a:gd name="T8" fmla="*/ 95 w 95"/>
              <a:gd name="T9" fmla="*/ 0 h 82"/>
              <a:gd name="T10" fmla="*/ 15 w 95"/>
              <a:gd name="T11" fmla="*/ 80 h 82"/>
              <a:gd name="T12" fmla="*/ 11 w 95"/>
              <a:gd name="T13" fmla="*/ 82 h 82"/>
              <a:gd name="T14" fmla="*/ 15 w 95"/>
              <a:gd name="T15" fmla="*/ 80 h 82"/>
              <a:gd name="T16" fmla="*/ 43 w 95"/>
              <a:gd name="T17" fmla="*/ 52 h 82"/>
              <a:gd name="T18" fmla="*/ 95 w 95"/>
              <a:gd name="T19" fmla="*/ 0 h 82"/>
              <a:gd name="T20" fmla="*/ 95 w 95"/>
              <a:gd name="T21" fmla="*/ 0 h 82"/>
              <a:gd name="T22" fmla="*/ 95 w 95"/>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2">
                <a:moveTo>
                  <a:pt x="0" y="79"/>
                </a:moveTo>
                <a:cubicBezTo>
                  <a:pt x="0" y="79"/>
                  <a:pt x="1" y="79"/>
                  <a:pt x="1" y="79"/>
                </a:cubicBezTo>
                <a:cubicBezTo>
                  <a:pt x="1" y="79"/>
                  <a:pt x="1" y="79"/>
                  <a:pt x="1" y="79"/>
                </a:cubicBezTo>
                <a:cubicBezTo>
                  <a:pt x="1" y="79"/>
                  <a:pt x="0" y="79"/>
                  <a:pt x="0" y="79"/>
                </a:cubicBezTo>
                <a:moveTo>
                  <a:pt x="95" y="0"/>
                </a:moveTo>
                <a:cubicBezTo>
                  <a:pt x="15" y="80"/>
                  <a:pt x="15" y="80"/>
                  <a:pt x="15" y="80"/>
                </a:cubicBezTo>
                <a:cubicBezTo>
                  <a:pt x="14" y="81"/>
                  <a:pt x="13" y="82"/>
                  <a:pt x="11" y="82"/>
                </a:cubicBezTo>
                <a:cubicBezTo>
                  <a:pt x="13" y="82"/>
                  <a:pt x="14" y="81"/>
                  <a:pt x="15" y="80"/>
                </a:cubicBezTo>
                <a:cubicBezTo>
                  <a:pt x="43" y="52"/>
                  <a:pt x="43" y="52"/>
                  <a:pt x="43" y="52"/>
                </a:cubicBezTo>
                <a:cubicBezTo>
                  <a:pt x="95" y="0"/>
                  <a:pt x="95" y="0"/>
                  <a:pt x="95" y="0"/>
                </a:cubicBezTo>
                <a:cubicBezTo>
                  <a:pt x="95" y="0"/>
                  <a:pt x="95" y="0"/>
                  <a:pt x="95" y="0"/>
                </a:cubicBezTo>
                <a:cubicBezTo>
                  <a:pt x="95" y="0"/>
                  <a:pt x="95" y="0"/>
                  <a:pt x="95"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1" name="Freeform 47">
            <a:extLst>
              <a:ext uri="{FF2B5EF4-FFF2-40B4-BE49-F238E27FC236}">
                <a16:creationId xmlns:a16="http://schemas.microsoft.com/office/drawing/2014/main" id="{48A6A80E-AD41-4B47-8C23-FB688F2CBF98}"/>
              </a:ext>
            </a:extLst>
          </p:cNvPr>
          <p:cNvSpPr>
            <a:spLocks/>
          </p:cNvSpPr>
          <p:nvPr/>
        </p:nvSpPr>
        <p:spPr bwMode="auto">
          <a:xfrm>
            <a:off x="8728488" y="1249029"/>
            <a:ext cx="376552" cy="405515"/>
          </a:xfrm>
          <a:custGeom>
            <a:avLst/>
            <a:gdLst>
              <a:gd name="T0" fmla="*/ 133 w 145"/>
              <a:gd name="T1" fmla="*/ 0 h 157"/>
              <a:gd name="T2" fmla="*/ 133 w 145"/>
              <a:gd name="T3" fmla="*/ 25 h 157"/>
              <a:gd name="T4" fmla="*/ 0 w 145"/>
              <a:gd name="T5" fmla="*/ 150 h 157"/>
              <a:gd name="T6" fmla="*/ 0 w 145"/>
              <a:gd name="T7" fmla="*/ 150 h 157"/>
              <a:gd name="T8" fmla="*/ 7 w 145"/>
              <a:gd name="T9" fmla="*/ 157 h 157"/>
              <a:gd name="T10" fmla="*/ 7 w 145"/>
              <a:gd name="T11" fmla="*/ 157 h 157"/>
              <a:gd name="T12" fmla="*/ 140 w 145"/>
              <a:gd name="T13" fmla="*/ 32 h 157"/>
              <a:gd name="T14" fmla="*/ 145 w 145"/>
              <a:gd name="T15" fmla="*/ 19 h 157"/>
              <a:gd name="T16" fmla="*/ 140 w 145"/>
              <a:gd name="T17" fmla="*/ 7 h 157"/>
              <a:gd name="T18" fmla="*/ 133 w 145"/>
              <a:gd name="T1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57">
                <a:moveTo>
                  <a:pt x="133" y="0"/>
                </a:moveTo>
                <a:cubicBezTo>
                  <a:pt x="140" y="7"/>
                  <a:pt x="140" y="18"/>
                  <a:pt x="133" y="25"/>
                </a:cubicBezTo>
                <a:cubicBezTo>
                  <a:pt x="0" y="150"/>
                  <a:pt x="0" y="150"/>
                  <a:pt x="0" y="150"/>
                </a:cubicBezTo>
                <a:cubicBezTo>
                  <a:pt x="0" y="150"/>
                  <a:pt x="0" y="150"/>
                  <a:pt x="0" y="150"/>
                </a:cubicBezTo>
                <a:cubicBezTo>
                  <a:pt x="7" y="157"/>
                  <a:pt x="7" y="157"/>
                  <a:pt x="7" y="157"/>
                </a:cubicBezTo>
                <a:cubicBezTo>
                  <a:pt x="7" y="157"/>
                  <a:pt x="7" y="157"/>
                  <a:pt x="7" y="157"/>
                </a:cubicBezTo>
                <a:cubicBezTo>
                  <a:pt x="140" y="32"/>
                  <a:pt x="140" y="32"/>
                  <a:pt x="140" y="32"/>
                </a:cubicBezTo>
                <a:cubicBezTo>
                  <a:pt x="143" y="28"/>
                  <a:pt x="145" y="24"/>
                  <a:pt x="145" y="19"/>
                </a:cubicBezTo>
                <a:cubicBezTo>
                  <a:pt x="145" y="15"/>
                  <a:pt x="143" y="11"/>
                  <a:pt x="140" y="7"/>
                </a:cubicBezTo>
                <a:cubicBezTo>
                  <a:pt x="133" y="0"/>
                  <a:pt x="133" y="0"/>
                  <a:pt x="133" y="0"/>
                </a:cubicBezTo>
              </a:path>
            </a:pathLst>
          </a:custGeom>
          <a:solidFill>
            <a:srgbClr val="BCA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2" name="Freeform 48">
            <a:extLst>
              <a:ext uri="{FF2B5EF4-FFF2-40B4-BE49-F238E27FC236}">
                <a16:creationId xmlns:a16="http://schemas.microsoft.com/office/drawing/2014/main" id="{ED8B1261-83A4-4E01-9B1E-7A430120FEB7}"/>
              </a:ext>
            </a:extLst>
          </p:cNvPr>
          <p:cNvSpPr>
            <a:spLocks/>
          </p:cNvSpPr>
          <p:nvPr/>
        </p:nvSpPr>
        <p:spPr bwMode="auto">
          <a:xfrm>
            <a:off x="8595245" y="1637167"/>
            <a:ext cx="150620" cy="86898"/>
          </a:xfrm>
          <a:custGeom>
            <a:avLst/>
            <a:gdLst>
              <a:gd name="T0" fmla="*/ 23 w 26"/>
              <a:gd name="T1" fmla="*/ 0 h 15"/>
              <a:gd name="T2" fmla="*/ 0 w 26"/>
              <a:gd name="T3" fmla="*/ 12 h 15"/>
              <a:gd name="T4" fmla="*/ 3 w 26"/>
              <a:gd name="T5" fmla="*/ 15 h 15"/>
              <a:gd name="T6" fmla="*/ 3 w 26"/>
              <a:gd name="T7" fmla="*/ 15 h 15"/>
              <a:gd name="T8" fmla="*/ 3 w 26"/>
              <a:gd name="T9" fmla="*/ 15 h 15"/>
              <a:gd name="T10" fmla="*/ 26 w 26"/>
              <a:gd name="T11" fmla="*/ 3 h 15"/>
              <a:gd name="T12" fmla="*/ 23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23" y="0"/>
                </a:moveTo>
                <a:lnTo>
                  <a:pt x="0" y="12"/>
                </a:lnTo>
                <a:lnTo>
                  <a:pt x="3" y="15"/>
                </a:lnTo>
                <a:lnTo>
                  <a:pt x="3" y="15"/>
                </a:lnTo>
                <a:lnTo>
                  <a:pt x="3" y="15"/>
                </a:lnTo>
                <a:lnTo>
                  <a:pt x="26" y="3"/>
                </a:lnTo>
                <a:lnTo>
                  <a:pt x="23" y="0"/>
                </a:lnTo>
                <a:close/>
              </a:path>
            </a:pathLst>
          </a:custGeom>
          <a:solidFill>
            <a:srgbClr val="897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3" name="Freeform 49">
            <a:extLst>
              <a:ext uri="{FF2B5EF4-FFF2-40B4-BE49-F238E27FC236}">
                <a16:creationId xmlns:a16="http://schemas.microsoft.com/office/drawing/2014/main" id="{DB642968-CC2D-4739-9A35-E8E0CD7DD02F}"/>
              </a:ext>
            </a:extLst>
          </p:cNvPr>
          <p:cNvSpPr>
            <a:spLocks/>
          </p:cNvSpPr>
          <p:nvPr/>
        </p:nvSpPr>
        <p:spPr bwMode="auto">
          <a:xfrm>
            <a:off x="8595245" y="1637167"/>
            <a:ext cx="150620" cy="86898"/>
          </a:xfrm>
          <a:custGeom>
            <a:avLst/>
            <a:gdLst>
              <a:gd name="T0" fmla="*/ 23 w 26"/>
              <a:gd name="T1" fmla="*/ 0 h 15"/>
              <a:gd name="T2" fmla="*/ 0 w 26"/>
              <a:gd name="T3" fmla="*/ 12 h 15"/>
              <a:gd name="T4" fmla="*/ 3 w 26"/>
              <a:gd name="T5" fmla="*/ 15 h 15"/>
              <a:gd name="T6" fmla="*/ 3 w 26"/>
              <a:gd name="T7" fmla="*/ 15 h 15"/>
              <a:gd name="T8" fmla="*/ 3 w 26"/>
              <a:gd name="T9" fmla="*/ 15 h 15"/>
              <a:gd name="T10" fmla="*/ 26 w 26"/>
              <a:gd name="T11" fmla="*/ 3 h 15"/>
              <a:gd name="T12" fmla="*/ 23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23" y="0"/>
                </a:moveTo>
                <a:lnTo>
                  <a:pt x="0" y="12"/>
                </a:lnTo>
                <a:lnTo>
                  <a:pt x="3" y="15"/>
                </a:lnTo>
                <a:lnTo>
                  <a:pt x="3" y="15"/>
                </a:lnTo>
                <a:lnTo>
                  <a:pt x="3" y="15"/>
                </a:lnTo>
                <a:lnTo>
                  <a:pt x="26" y="3"/>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4" name="Freeform 50">
            <a:extLst>
              <a:ext uri="{FF2B5EF4-FFF2-40B4-BE49-F238E27FC236}">
                <a16:creationId xmlns:a16="http://schemas.microsoft.com/office/drawing/2014/main" id="{BFCA8A30-0DB5-4835-891C-97C738932C5E}"/>
              </a:ext>
            </a:extLst>
          </p:cNvPr>
          <p:cNvSpPr>
            <a:spLocks/>
          </p:cNvSpPr>
          <p:nvPr/>
        </p:nvSpPr>
        <p:spPr bwMode="auto">
          <a:xfrm>
            <a:off x="8392489" y="1706684"/>
            <a:ext cx="220137" cy="225932"/>
          </a:xfrm>
          <a:custGeom>
            <a:avLst/>
            <a:gdLst>
              <a:gd name="T0" fmla="*/ 77 w 84"/>
              <a:gd name="T1" fmla="*/ 0 h 89"/>
              <a:gd name="T2" fmla="*/ 25 w 84"/>
              <a:gd name="T3" fmla="*/ 52 h 89"/>
              <a:gd name="T4" fmla="*/ 32 w 84"/>
              <a:gd name="T5" fmla="*/ 59 h 89"/>
              <a:gd name="T6" fmla="*/ 4 w 84"/>
              <a:gd name="T7" fmla="*/ 87 h 89"/>
              <a:gd name="T8" fmla="*/ 0 w 84"/>
              <a:gd name="T9" fmla="*/ 89 h 89"/>
              <a:gd name="T10" fmla="*/ 0 w 84"/>
              <a:gd name="T11" fmla="*/ 89 h 89"/>
              <a:gd name="T12" fmla="*/ 4 w 84"/>
              <a:gd name="T13" fmla="*/ 87 h 89"/>
              <a:gd name="T14" fmla="*/ 84 w 84"/>
              <a:gd name="T15" fmla="*/ 7 h 89"/>
              <a:gd name="T16" fmla="*/ 84 w 84"/>
              <a:gd name="T17" fmla="*/ 7 h 89"/>
              <a:gd name="T18" fmla="*/ 77 w 84"/>
              <a:gd name="T19" fmla="*/ 0 h 89"/>
              <a:gd name="T20" fmla="*/ 77 w 84"/>
              <a:gd name="T21" fmla="*/ 0 h 89"/>
              <a:gd name="T22" fmla="*/ 77 w 84"/>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77" y="0"/>
                </a:moveTo>
                <a:cubicBezTo>
                  <a:pt x="25" y="52"/>
                  <a:pt x="25" y="52"/>
                  <a:pt x="25" y="52"/>
                </a:cubicBezTo>
                <a:cubicBezTo>
                  <a:pt x="32" y="59"/>
                  <a:pt x="32" y="59"/>
                  <a:pt x="32" y="59"/>
                </a:cubicBezTo>
                <a:cubicBezTo>
                  <a:pt x="4" y="87"/>
                  <a:pt x="4" y="87"/>
                  <a:pt x="4" y="87"/>
                </a:cubicBezTo>
                <a:cubicBezTo>
                  <a:pt x="3" y="88"/>
                  <a:pt x="2" y="89"/>
                  <a:pt x="0" y="89"/>
                </a:cubicBezTo>
                <a:cubicBezTo>
                  <a:pt x="0" y="89"/>
                  <a:pt x="0" y="89"/>
                  <a:pt x="0" y="89"/>
                </a:cubicBezTo>
                <a:cubicBezTo>
                  <a:pt x="2" y="89"/>
                  <a:pt x="3" y="88"/>
                  <a:pt x="4" y="87"/>
                </a:cubicBezTo>
                <a:cubicBezTo>
                  <a:pt x="84" y="7"/>
                  <a:pt x="84" y="7"/>
                  <a:pt x="84" y="7"/>
                </a:cubicBezTo>
                <a:cubicBezTo>
                  <a:pt x="84" y="7"/>
                  <a:pt x="84" y="7"/>
                  <a:pt x="84" y="7"/>
                </a:cubicBezTo>
                <a:cubicBezTo>
                  <a:pt x="77" y="0"/>
                  <a:pt x="77" y="0"/>
                  <a:pt x="77" y="0"/>
                </a:cubicBezTo>
                <a:cubicBezTo>
                  <a:pt x="77" y="0"/>
                  <a:pt x="77" y="0"/>
                  <a:pt x="77" y="0"/>
                </a:cubicBezTo>
                <a:cubicBezTo>
                  <a:pt x="77" y="0"/>
                  <a:pt x="77" y="0"/>
                  <a:pt x="77"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5" name="Freeform 51">
            <a:extLst>
              <a:ext uri="{FF2B5EF4-FFF2-40B4-BE49-F238E27FC236}">
                <a16:creationId xmlns:a16="http://schemas.microsoft.com/office/drawing/2014/main" id="{A68F26B3-346E-415A-9767-650A551C27AD}"/>
              </a:ext>
            </a:extLst>
          </p:cNvPr>
          <p:cNvSpPr>
            <a:spLocks/>
          </p:cNvSpPr>
          <p:nvPr/>
        </p:nvSpPr>
        <p:spPr bwMode="auto">
          <a:xfrm>
            <a:off x="8363522" y="1839923"/>
            <a:ext cx="115862" cy="98484"/>
          </a:xfrm>
          <a:custGeom>
            <a:avLst/>
            <a:gdLst>
              <a:gd name="T0" fmla="*/ 38 w 45"/>
              <a:gd name="T1" fmla="*/ 0 h 38"/>
              <a:gd name="T2" fmla="*/ 10 w 45"/>
              <a:gd name="T3" fmla="*/ 27 h 38"/>
              <a:gd name="T4" fmla="*/ 3 w 45"/>
              <a:gd name="T5" fmla="*/ 30 h 38"/>
              <a:gd name="T6" fmla="*/ 0 w 45"/>
              <a:gd name="T7" fmla="*/ 30 h 38"/>
              <a:gd name="T8" fmla="*/ 2 w 45"/>
              <a:gd name="T9" fmla="*/ 34 h 38"/>
              <a:gd name="T10" fmla="*/ 3 w 45"/>
              <a:gd name="T11" fmla="*/ 34 h 38"/>
              <a:gd name="T12" fmla="*/ 3 w 45"/>
              <a:gd name="T13" fmla="*/ 35 h 38"/>
              <a:gd name="T14" fmla="*/ 10 w 45"/>
              <a:gd name="T15" fmla="*/ 38 h 38"/>
              <a:gd name="T16" fmla="*/ 13 w 45"/>
              <a:gd name="T17" fmla="*/ 37 h 38"/>
              <a:gd name="T18" fmla="*/ 17 w 45"/>
              <a:gd name="T19" fmla="*/ 35 h 38"/>
              <a:gd name="T20" fmla="*/ 45 w 45"/>
              <a:gd name="T21" fmla="*/ 7 h 38"/>
              <a:gd name="T22" fmla="*/ 38 w 45"/>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8">
                <a:moveTo>
                  <a:pt x="38" y="0"/>
                </a:moveTo>
                <a:cubicBezTo>
                  <a:pt x="10" y="27"/>
                  <a:pt x="10" y="27"/>
                  <a:pt x="10" y="27"/>
                </a:cubicBezTo>
                <a:cubicBezTo>
                  <a:pt x="8" y="29"/>
                  <a:pt x="6" y="30"/>
                  <a:pt x="3" y="30"/>
                </a:cubicBezTo>
                <a:cubicBezTo>
                  <a:pt x="2" y="30"/>
                  <a:pt x="1" y="30"/>
                  <a:pt x="0" y="30"/>
                </a:cubicBezTo>
                <a:cubicBezTo>
                  <a:pt x="1" y="31"/>
                  <a:pt x="1" y="32"/>
                  <a:pt x="2" y="34"/>
                </a:cubicBezTo>
                <a:cubicBezTo>
                  <a:pt x="2" y="34"/>
                  <a:pt x="3" y="34"/>
                  <a:pt x="3" y="34"/>
                </a:cubicBezTo>
                <a:cubicBezTo>
                  <a:pt x="3" y="35"/>
                  <a:pt x="3" y="35"/>
                  <a:pt x="3" y="35"/>
                </a:cubicBezTo>
                <a:cubicBezTo>
                  <a:pt x="5" y="37"/>
                  <a:pt x="8" y="38"/>
                  <a:pt x="10" y="38"/>
                </a:cubicBezTo>
                <a:cubicBezTo>
                  <a:pt x="11" y="38"/>
                  <a:pt x="12" y="37"/>
                  <a:pt x="13" y="37"/>
                </a:cubicBezTo>
                <a:cubicBezTo>
                  <a:pt x="15" y="37"/>
                  <a:pt x="16" y="36"/>
                  <a:pt x="17" y="35"/>
                </a:cubicBezTo>
                <a:cubicBezTo>
                  <a:pt x="45" y="7"/>
                  <a:pt x="45" y="7"/>
                  <a:pt x="45" y="7"/>
                </a:cubicBezTo>
                <a:cubicBezTo>
                  <a:pt x="38" y="0"/>
                  <a:pt x="38" y="0"/>
                  <a:pt x="38" y="0"/>
                </a:cubicBezTo>
              </a:path>
            </a:pathLst>
          </a:custGeom>
          <a:solidFill>
            <a:srgbClr val="BCA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6" name="Freeform 52">
            <a:extLst>
              <a:ext uri="{FF2B5EF4-FFF2-40B4-BE49-F238E27FC236}">
                <a16:creationId xmlns:a16="http://schemas.microsoft.com/office/drawing/2014/main" id="{7C7A0009-74A3-4B31-AD79-93A5A5BCA131}"/>
              </a:ext>
            </a:extLst>
          </p:cNvPr>
          <p:cNvSpPr>
            <a:spLocks/>
          </p:cNvSpPr>
          <p:nvPr/>
        </p:nvSpPr>
        <p:spPr bwMode="auto">
          <a:xfrm>
            <a:off x="8838554" y="1405444"/>
            <a:ext cx="52140" cy="57931"/>
          </a:xfrm>
          <a:custGeom>
            <a:avLst/>
            <a:gdLst>
              <a:gd name="T0" fmla="*/ 17 w 21"/>
              <a:gd name="T1" fmla="*/ 17 h 22"/>
              <a:gd name="T2" fmla="*/ 18 w 21"/>
              <a:gd name="T3" fmla="*/ 14 h 22"/>
              <a:gd name="T4" fmla="*/ 17 w 21"/>
              <a:gd name="T5" fmla="*/ 11 h 22"/>
              <a:gd name="T6" fmla="*/ 16 w 21"/>
              <a:gd name="T7" fmla="*/ 11 h 22"/>
              <a:gd name="T8" fmla="*/ 13 w 21"/>
              <a:gd name="T9" fmla="*/ 10 h 22"/>
              <a:gd name="T10" fmla="*/ 11 w 21"/>
              <a:gd name="T11" fmla="*/ 11 h 22"/>
              <a:gd name="T12" fmla="*/ 10 w 21"/>
              <a:gd name="T13" fmla="*/ 12 h 22"/>
              <a:gd name="T14" fmla="*/ 9 w 21"/>
              <a:gd name="T15" fmla="*/ 11 h 22"/>
              <a:gd name="T16" fmla="*/ 9 w 21"/>
              <a:gd name="T17" fmla="*/ 10 h 22"/>
              <a:gd name="T18" fmla="*/ 9 w 21"/>
              <a:gd name="T19" fmla="*/ 9 h 22"/>
              <a:gd name="T20" fmla="*/ 10 w 21"/>
              <a:gd name="T21" fmla="*/ 8 h 22"/>
              <a:gd name="T22" fmla="*/ 10 w 21"/>
              <a:gd name="T23" fmla="*/ 7 h 22"/>
              <a:gd name="T24" fmla="*/ 10 w 21"/>
              <a:gd name="T25" fmla="*/ 6 h 22"/>
              <a:gd name="T26" fmla="*/ 9 w 21"/>
              <a:gd name="T27" fmla="*/ 4 h 22"/>
              <a:gd name="T28" fmla="*/ 7 w 21"/>
              <a:gd name="T29" fmla="*/ 3 h 22"/>
              <a:gd name="T30" fmla="*/ 4 w 21"/>
              <a:gd name="T31" fmla="*/ 4 h 22"/>
              <a:gd name="T32" fmla="*/ 3 w 21"/>
              <a:gd name="T33" fmla="*/ 6 h 22"/>
              <a:gd name="T34" fmla="*/ 3 w 21"/>
              <a:gd name="T35" fmla="*/ 7 h 22"/>
              <a:gd name="T36" fmla="*/ 3 w 21"/>
              <a:gd name="T37" fmla="*/ 8 h 22"/>
              <a:gd name="T38" fmla="*/ 4 w 21"/>
              <a:gd name="T39" fmla="*/ 9 h 22"/>
              <a:gd name="T40" fmla="*/ 4 w 21"/>
              <a:gd name="T41" fmla="*/ 10 h 22"/>
              <a:gd name="T42" fmla="*/ 4 w 21"/>
              <a:gd name="T43" fmla="*/ 11 h 22"/>
              <a:gd name="T44" fmla="*/ 2 w 21"/>
              <a:gd name="T45" fmla="*/ 11 h 22"/>
              <a:gd name="T46" fmla="*/ 1 w 21"/>
              <a:gd name="T47" fmla="*/ 11 h 22"/>
              <a:gd name="T48" fmla="*/ 0 w 21"/>
              <a:gd name="T49" fmla="*/ 9 h 22"/>
              <a:gd name="T50" fmla="*/ 0 w 21"/>
              <a:gd name="T51" fmla="*/ 7 h 22"/>
              <a:gd name="T52" fmla="*/ 0 w 21"/>
              <a:gd name="T53" fmla="*/ 5 h 22"/>
              <a:gd name="T54" fmla="*/ 2 w 21"/>
              <a:gd name="T55" fmla="*/ 2 h 22"/>
              <a:gd name="T56" fmla="*/ 4 w 21"/>
              <a:gd name="T57" fmla="*/ 1 h 22"/>
              <a:gd name="T58" fmla="*/ 6 w 21"/>
              <a:gd name="T59" fmla="*/ 0 h 22"/>
              <a:gd name="T60" fmla="*/ 9 w 21"/>
              <a:gd name="T61" fmla="*/ 0 h 22"/>
              <a:gd name="T62" fmla="*/ 11 w 21"/>
              <a:gd name="T63" fmla="*/ 2 h 22"/>
              <a:gd name="T64" fmla="*/ 13 w 21"/>
              <a:gd name="T65" fmla="*/ 5 h 22"/>
              <a:gd name="T66" fmla="*/ 13 w 21"/>
              <a:gd name="T67" fmla="*/ 7 h 22"/>
              <a:gd name="T68" fmla="*/ 16 w 21"/>
              <a:gd name="T69" fmla="*/ 7 h 22"/>
              <a:gd name="T70" fmla="*/ 19 w 21"/>
              <a:gd name="T71" fmla="*/ 9 h 22"/>
              <a:gd name="T72" fmla="*/ 19 w 21"/>
              <a:gd name="T73" fmla="*/ 9 h 22"/>
              <a:gd name="T74" fmla="*/ 21 w 21"/>
              <a:gd name="T75" fmla="*/ 12 h 22"/>
              <a:gd name="T76" fmla="*/ 21 w 21"/>
              <a:gd name="T77" fmla="*/ 14 h 22"/>
              <a:gd name="T78" fmla="*/ 20 w 21"/>
              <a:gd name="T79" fmla="*/ 17 h 22"/>
              <a:gd name="T80" fmla="*/ 19 w 21"/>
              <a:gd name="T81" fmla="*/ 19 h 22"/>
              <a:gd name="T82" fmla="*/ 16 w 21"/>
              <a:gd name="T83" fmla="*/ 21 h 22"/>
              <a:gd name="T84" fmla="*/ 14 w 21"/>
              <a:gd name="T85" fmla="*/ 21 h 22"/>
              <a:gd name="T86" fmla="*/ 11 w 21"/>
              <a:gd name="T87" fmla="*/ 21 h 22"/>
              <a:gd name="T88" fmla="*/ 10 w 21"/>
              <a:gd name="T89" fmla="*/ 20 h 22"/>
              <a:gd name="T90" fmla="*/ 9 w 21"/>
              <a:gd name="T91" fmla="*/ 19 h 22"/>
              <a:gd name="T92" fmla="*/ 10 w 21"/>
              <a:gd name="T93" fmla="*/ 18 h 22"/>
              <a:gd name="T94" fmla="*/ 11 w 21"/>
              <a:gd name="T95" fmla="*/ 17 h 22"/>
              <a:gd name="T96" fmla="*/ 12 w 21"/>
              <a:gd name="T97" fmla="*/ 18 h 22"/>
              <a:gd name="T98" fmla="*/ 14 w 21"/>
              <a:gd name="T99" fmla="*/ 18 h 22"/>
              <a:gd name="T100" fmla="*/ 17 w 21"/>
              <a:gd name="T10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 h="22">
                <a:moveTo>
                  <a:pt x="17" y="17"/>
                </a:moveTo>
                <a:cubicBezTo>
                  <a:pt x="18" y="16"/>
                  <a:pt x="18" y="15"/>
                  <a:pt x="18" y="14"/>
                </a:cubicBezTo>
                <a:cubicBezTo>
                  <a:pt x="18" y="13"/>
                  <a:pt x="18" y="12"/>
                  <a:pt x="17" y="11"/>
                </a:cubicBezTo>
                <a:cubicBezTo>
                  <a:pt x="16" y="11"/>
                  <a:pt x="16" y="11"/>
                  <a:pt x="16" y="11"/>
                </a:cubicBezTo>
                <a:cubicBezTo>
                  <a:pt x="15" y="10"/>
                  <a:pt x="14" y="10"/>
                  <a:pt x="13" y="10"/>
                </a:cubicBezTo>
                <a:cubicBezTo>
                  <a:pt x="13" y="10"/>
                  <a:pt x="12" y="10"/>
                  <a:pt x="11" y="11"/>
                </a:cubicBezTo>
                <a:cubicBezTo>
                  <a:pt x="10" y="12"/>
                  <a:pt x="10" y="12"/>
                  <a:pt x="10" y="12"/>
                </a:cubicBezTo>
                <a:cubicBezTo>
                  <a:pt x="9" y="11"/>
                  <a:pt x="9" y="11"/>
                  <a:pt x="9" y="11"/>
                </a:cubicBezTo>
                <a:cubicBezTo>
                  <a:pt x="9" y="10"/>
                  <a:pt x="9" y="10"/>
                  <a:pt x="9" y="10"/>
                </a:cubicBezTo>
                <a:cubicBezTo>
                  <a:pt x="9" y="9"/>
                  <a:pt x="9" y="9"/>
                  <a:pt x="9" y="9"/>
                </a:cubicBezTo>
                <a:cubicBezTo>
                  <a:pt x="10" y="8"/>
                  <a:pt x="10" y="8"/>
                  <a:pt x="10" y="8"/>
                </a:cubicBezTo>
                <a:cubicBezTo>
                  <a:pt x="10" y="8"/>
                  <a:pt x="10" y="8"/>
                  <a:pt x="10" y="7"/>
                </a:cubicBezTo>
                <a:cubicBezTo>
                  <a:pt x="10" y="7"/>
                  <a:pt x="10" y="6"/>
                  <a:pt x="10" y="6"/>
                </a:cubicBezTo>
                <a:cubicBezTo>
                  <a:pt x="10" y="5"/>
                  <a:pt x="9" y="5"/>
                  <a:pt x="9" y="4"/>
                </a:cubicBezTo>
                <a:cubicBezTo>
                  <a:pt x="8" y="4"/>
                  <a:pt x="7" y="3"/>
                  <a:pt x="7" y="3"/>
                </a:cubicBezTo>
                <a:cubicBezTo>
                  <a:pt x="6" y="3"/>
                  <a:pt x="5" y="4"/>
                  <a:pt x="4" y="4"/>
                </a:cubicBezTo>
                <a:cubicBezTo>
                  <a:pt x="4" y="5"/>
                  <a:pt x="4" y="5"/>
                  <a:pt x="3" y="6"/>
                </a:cubicBezTo>
                <a:cubicBezTo>
                  <a:pt x="3" y="6"/>
                  <a:pt x="3" y="6"/>
                  <a:pt x="3" y="7"/>
                </a:cubicBezTo>
                <a:cubicBezTo>
                  <a:pt x="3" y="8"/>
                  <a:pt x="3" y="8"/>
                  <a:pt x="3" y="8"/>
                </a:cubicBezTo>
                <a:cubicBezTo>
                  <a:pt x="4" y="9"/>
                  <a:pt x="4" y="9"/>
                  <a:pt x="4" y="9"/>
                </a:cubicBezTo>
                <a:cubicBezTo>
                  <a:pt x="4" y="10"/>
                  <a:pt x="4" y="10"/>
                  <a:pt x="4" y="10"/>
                </a:cubicBezTo>
                <a:cubicBezTo>
                  <a:pt x="4" y="10"/>
                  <a:pt x="4" y="10"/>
                  <a:pt x="4" y="11"/>
                </a:cubicBezTo>
                <a:cubicBezTo>
                  <a:pt x="3" y="11"/>
                  <a:pt x="3" y="11"/>
                  <a:pt x="2" y="11"/>
                </a:cubicBezTo>
                <a:cubicBezTo>
                  <a:pt x="2" y="11"/>
                  <a:pt x="2" y="11"/>
                  <a:pt x="1" y="11"/>
                </a:cubicBezTo>
                <a:cubicBezTo>
                  <a:pt x="1" y="10"/>
                  <a:pt x="1" y="10"/>
                  <a:pt x="0" y="9"/>
                </a:cubicBezTo>
                <a:cubicBezTo>
                  <a:pt x="0" y="9"/>
                  <a:pt x="0" y="8"/>
                  <a:pt x="0" y="7"/>
                </a:cubicBezTo>
                <a:cubicBezTo>
                  <a:pt x="0" y="7"/>
                  <a:pt x="0" y="6"/>
                  <a:pt x="0" y="5"/>
                </a:cubicBezTo>
                <a:cubicBezTo>
                  <a:pt x="1" y="4"/>
                  <a:pt x="1" y="3"/>
                  <a:pt x="2" y="2"/>
                </a:cubicBezTo>
                <a:cubicBezTo>
                  <a:pt x="3" y="2"/>
                  <a:pt x="4" y="1"/>
                  <a:pt x="4" y="1"/>
                </a:cubicBezTo>
                <a:cubicBezTo>
                  <a:pt x="5" y="0"/>
                  <a:pt x="6" y="0"/>
                  <a:pt x="6" y="0"/>
                </a:cubicBezTo>
                <a:cubicBezTo>
                  <a:pt x="7" y="0"/>
                  <a:pt x="8" y="0"/>
                  <a:pt x="9" y="0"/>
                </a:cubicBezTo>
                <a:cubicBezTo>
                  <a:pt x="9" y="1"/>
                  <a:pt x="10" y="1"/>
                  <a:pt x="11" y="2"/>
                </a:cubicBezTo>
                <a:cubicBezTo>
                  <a:pt x="12" y="3"/>
                  <a:pt x="12" y="4"/>
                  <a:pt x="13" y="5"/>
                </a:cubicBezTo>
                <a:cubicBezTo>
                  <a:pt x="13" y="6"/>
                  <a:pt x="13" y="7"/>
                  <a:pt x="13" y="7"/>
                </a:cubicBezTo>
                <a:cubicBezTo>
                  <a:pt x="14" y="7"/>
                  <a:pt x="15" y="7"/>
                  <a:pt x="16" y="7"/>
                </a:cubicBezTo>
                <a:cubicBezTo>
                  <a:pt x="17" y="7"/>
                  <a:pt x="18" y="8"/>
                  <a:pt x="19" y="9"/>
                </a:cubicBezTo>
                <a:cubicBezTo>
                  <a:pt x="19" y="9"/>
                  <a:pt x="19" y="9"/>
                  <a:pt x="19" y="9"/>
                </a:cubicBezTo>
                <a:cubicBezTo>
                  <a:pt x="20" y="10"/>
                  <a:pt x="20" y="11"/>
                  <a:pt x="21" y="12"/>
                </a:cubicBezTo>
                <a:cubicBezTo>
                  <a:pt x="21" y="13"/>
                  <a:pt x="21" y="13"/>
                  <a:pt x="21" y="14"/>
                </a:cubicBezTo>
                <a:cubicBezTo>
                  <a:pt x="21" y="15"/>
                  <a:pt x="21" y="16"/>
                  <a:pt x="20" y="17"/>
                </a:cubicBezTo>
                <a:cubicBezTo>
                  <a:pt x="20" y="18"/>
                  <a:pt x="19" y="18"/>
                  <a:pt x="19" y="19"/>
                </a:cubicBezTo>
                <a:cubicBezTo>
                  <a:pt x="18" y="20"/>
                  <a:pt x="17" y="21"/>
                  <a:pt x="16" y="21"/>
                </a:cubicBezTo>
                <a:cubicBezTo>
                  <a:pt x="15" y="21"/>
                  <a:pt x="14" y="21"/>
                  <a:pt x="14" y="21"/>
                </a:cubicBezTo>
                <a:cubicBezTo>
                  <a:pt x="13" y="22"/>
                  <a:pt x="12" y="21"/>
                  <a:pt x="11" y="21"/>
                </a:cubicBezTo>
                <a:cubicBezTo>
                  <a:pt x="11" y="21"/>
                  <a:pt x="10" y="20"/>
                  <a:pt x="10" y="20"/>
                </a:cubicBezTo>
                <a:cubicBezTo>
                  <a:pt x="9" y="20"/>
                  <a:pt x="9" y="19"/>
                  <a:pt x="9" y="19"/>
                </a:cubicBezTo>
                <a:cubicBezTo>
                  <a:pt x="9" y="19"/>
                  <a:pt x="9" y="18"/>
                  <a:pt x="10" y="18"/>
                </a:cubicBezTo>
                <a:cubicBezTo>
                  <a:pt x="10" y="17"/>
                  <a:pt x="11" y="17"/>
                  <a:pt x="11" y="17"/>
                </a:cubicBezTo>
                <a:cubicBezTo>
                  <a:pt x="12" y="18"/>
                  <a:pt x="12" y="18"/>
                  <a:pt x="12" y="18"/>
                </a:cubicBezTo>
                <a:cubicBezTo>
                  <a:pt x="12" y="18"/>
                  <a:pt x="13" y="18"/>
                  <a:pt x="14" y="18"/>
                </a:cubicBezTo>
                <a:cubicBezTo>
                  <a:pt x="15" y="18"/>
                  <a:pt x="16" y="18"/>
                  <a:pt x="17" y="17"/>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7" name="Freeform 53">
            <a:extLst>
              <a:ext uri="{FF2B5EF4-FFF2-40B4-BE49-F238E27FC236}">
                <a16:creationId xmlns:a16="http://schemas.microsoft.com/office/drawing/2014/main" id="{66AC8070-B5AE-426A-9F64-8299E34C87B6}"/>
              </a:ext>
            </a:extLst>
          </p:cNvPr>
          <p:cNvSpPr>
            <a:spLocks noEditPoints="1"/>
          </p:cNvSpPr>
          <p:nvPr/>
        </p:nvSpPr>
        <p:spPr bwMode="auto">
          <a:xfrm>
            <a:off x="8867521" y="1376477"/>
            <a:ext cx="57931" cy="52140"/>
          </a:xfrm>
          <a:custGeom>
            <a:avLst/>
            <a:gdLst>
              <a:gd name="T0" fmla="*/ 9 w 21"/>
              <a:gd name="T1" fmla="*/ 8 h 21"/>
              <a:gd name="T2" fmla="*/ 11 w 21"/>
              <a:gd name="T3" fmla="*/ 7 h 21"/>
              <a:gd name="T4" fmla="*/ 13 w 21"/>
              <a:gd name="T5" fmla="*/ 6 h 21"/>
              <a:gd name="T6" fmla="*/ 16 w 21"/>
              <a:gd name="T7" fmla="*/ 7 h 21"/>
              <a:gd name="T8" fmla="*/ 18 w 21"/>
              <a:gd name="T9" fmla="*/ 8 h 21"/>
              <a:gd name="T10" fmla="*/ 19 w 21"/>
              <a:gd name="T11" fmla="*/ 9 h 21"/>
              <a:gd name="T12" fmla="*/ 21 w 21"/>
              <a:gd name="T13" fmla="*/ 12 h 21"/>
              <a:gd name="T14" fmla="*/ 21 w 21"/>
              <a:gd name="T15" fmla="*/ 14 h 21"/>
              <a:gd name="T16" fmla="*/ 21 w 21"/>
              <a:gd name="T17" fmla="*/ 17 h 21"/>
              <a:gd name="T18" fmla="*/ 19 w 21"/>
              <a:gd name="T19" fmla="*/ 19 h 21"/>
              <a:gd name="T20" fmla="*/ 17 w 21"/>
              <a:gd name="T21" fmla="*/ 21 h 21"/>
              <a:gd name="T22" fmla="*/ 14 w 21"/>
              <a:gd name="T23" fmla="*/ 21 h 21"/>
              <a:gd name="T24" fmla="*/ 11 w 21"/>
              <a:gd name="T25" fmla="*/ 21 h 21"/>
              <a:gd name="T26" fmla="*/ 9 w 21"/>
              <a:gd name="T27" fmla="*/ 19 h 21"/>
              <a:gd name="T28" fmla="*/ 2 w 21"/>
              <a:gd name="T29" fmla="*/ 12 h 21"/>
              <a:gd name="T30" fmla="*/ 0 w 21"/>
              <a:gd name="T31" fmla="*/ 10 h 21"/>
              <a:gd name="T32" fmla="*/ 0 w 21"/>
              <a:gd name="T33" fmla="*/ 7 h 21"/>
              <a:gd name="T34" fmla="*/ 1 w 21"/>
              <a:gd name="T35" fmla="*/ 4 h 21"/>
              <a:gd name="T36" fmla="*/ 2 w 21"/>
              <a:gd name="T37" fmla="*/ 2 h 21"/>
              <a:gd name="T38" fmla="*/ 5 w 21"/>
              <a:gd name="T39" fmla="*/ 0 h 21"/>
              <a:gd name="T40" fmla="*/ 7 w 21"/>
              <a:gd name="T41" fmla="*/ 0 h 21"/>
              <a:gd name="T42" fmla="*/ 10 w 21"/>
              <a:gd name="T43" fmla="*/ 0 h 21"/>
              <a:gd name="T44" fmla="*/ 11 w 21"/>
              <a:gd name="T45" fmla="*/ 1 h 21"/>
              <a:gd name="T46" fmla="*/ 12 w 21"/>
              <a:gd name="T47" fmla="*/ 2 h 21"/>
              <a:gd name="T48" fmla="*/ 11 w 21"/>
              <a:gd name="T49" fmla="*/ 3 h 21"/>
              <a:gd name="T50" fmla="*/ 10 w 21"/>
              <a:gd name="T51" fmla="*/ 4 h 21"/>
              <a:gd name="T52" fmla="*/ 9 w 21"/>
              <a:gd name="T53" fmla="*/ 4 h 21"/>
              <a:gd name="T54" fmla="*/ 8 w 21"/>
              <a:gd name="T55" fmla="*/ 3 h 21"/>
              <a:gd name="T56" fmla="*/ 7 w 21"/>
              <a:gd name="T57" fmla="*/ 3 h 21"/>
              <a:gd name="T58" fmla="*/ 6 w 21"/>
              <a:gd name="T59" fmla="*/ 3 h 21"/>
              <a:gd name="T60" fmla="*/ 4 w 21"/>
              <a:gd name="T61" fmla="*/ 4 h 21"/>
              <a:gd name="T62" fmla="*/ 3 w 21"/>
              <a:gd name="T63" fmla="*/ 7 h 21"/>
              <a:gd name="T64" fmla="*/ 5 w 21"/>
              <a:gd name="T65" fmla="*/ 10 h 21"/>
              <a:gd name="T66" fmla="*/ 7 w 21"/>
              <a:gd name="T67" fmla="*/ 13 h 21"/>
              <a:gd name="T68" fmla="*/ 8 w 21"/>
              <a:gd name="T69" fmla="*/ 10 h 21"/>
              <a:gd name="T70" fmla="*/ 9 w 21"/>
              <a:gd name="T71" fmla="*/ 8 h 21"/>
              <a:gd name="T72" fmla="*/ 11 w 21"/>
              <a:gd name="T73" fmla="*/ 17 h 21"/>
              <a:gd name="T74" fmla="*/ 14 w 21"/>
              <a:gd name="T75" fmla="*/ 18 h 21"/>
              <a:gd name="T76" fmla="*/ 17 w 21"/>
              <a:gd name="T77" fmla="*/ 17 h 21"/>
              <a:gd name="T78" fmla="*/ 18 w 21"/>
              <a:gd name="T79" fmla="*/ 14 h 21"/>
              <a:gd name="T80" fmla="*/ 17 w 21"/>
              <a:gd name="T81" fmla="*/ 11 h 21"/>
              <a:gd name="T82" fmla="*/ 16 w 21"/>
              <a:gd name="T83" fmla="*/ 11 h 21"/>
              <a:gd name="T84" fmla="*/ 13 w 21"/>
              <a:gd name="T85" fmla="*/ 9 h 21"/>
              <a:gd name="T86" fmla="*/ 11 w 21"/>
              <a:gd name="T87" fmla="*/ 11 h 21"/>
              <a:gd name="T88" fmla="*/ 9 w 21"/>
              <a:gd name="T89" fmla="*/ 13 h 21"/>
              <a:gd name="T90" fmla="*/ 11 w 21"/>
              <a:gd name="T91" fmla="*/ 16 h 21"/>
              <a:gd name="T92" fmla="*/ 11 w 21"/>
              <a:gd name="T9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 h="21">
                <a:moveTo>
                  <a:pt x="9" y="8"/>
                </a:moveTo>
                <a:cubicBezTo>
                  <a:pt x="10" y="8"/>
                  <a:pt x="11" y="7"/>
                  <a:pt x="11" y="7"/>
                </a:cubicBezTo>
                <a:cubicBezTo>
                  <a:pt x="12" y="6"/>
                  <a:pt x="13" y="6"/>
                  <a:pt x="13" y="6"/>
                </a:cubicBezTo>
                <a:cubicBezTo>
                  <a:pt x="14" y="6"/>
                  <a:pt x="15" y="6"/>
                  <a:pt x="16" y="7"/>
                </a:cubicBezTo>
                <a:cubicBezTo>
                  <a:pt x="17" y="7"/>
                  <a:pt x="18" y="8"/>
                  <a:pt x="18" y="8"/>
                </a:cubicBezTo>
                <a:cubicBezTo>
                  <a:pt x="19" y="9"/>
                  <a:pt x="19" y="9"/>
                  <a:pt x="19" y="9"/>
                </a:cubicBezTo>
                <a:cubicBezTo>
                  <a:pt x="20" y="10"/>
                  <a:pt x="20" y="11"/>
                  <a:pt x="21" y="12"/>
                </a:cubicBezTo>
                <a:cubicBezTo>
                  <a:pt x="21" y="12"/>
                  <a:pt x="21" y="13"/>
                  <a:pt x="21" y="14"/>
                </a:cubicBezTo>
                <a:cubicBezTo>
                  <a:pt x="21" y="15"/>
                  <a:pt x="21" y="16"/>
                  <a:pt x="21" y="17"/>
                </a:cubicBezTo>
                <a:cubicBezTo>
                  <a:pt x="20" y="17"/>
                  <a:pt x="20" y="18"/>
                  <a:pt x="19" y="19"/>
                </a:cubicBezTo>
                <a:cubicBezTo>
                  <a:pt x="18" y="20"/>
                  <a:pt x="17" y="20"/>
                  <a:pt x="17" y="21"/>
                </a:cubicBezTo>
                <a:cubicBezTo>
                  <a:pt x="16" y="21"/>
                  <a:pt x="15" y="21"/>
                  <a:pt x="14" y="21"/>
                </a:cubicBezTo>
                <a:cubicBezTo>
                  <a:pt x="13" y="21"/>
                  <a:pt x="12" y="21"/>
                  <a:pt x="11" y="21"/>
                </a:cubicBezTo>
                <a:cubicBezTo>
                  <a:pt x="11" y="20"/>
                  <a:pt x="10" y="20"/>
                  <a:pt x="9" y="19"/>
                </a:cubicBezTo>
                <a:cubicBezTo>
                  <a:pt x="2" y="12"/>
                  <a:pt x="2" y="12"/>
                  <a:pt x="2" y="12"/>
                </a:cubicBezTo>
                <a:cubicBezTo>
                  <a:pt x="1" y="11"/>
                  <a:pt x="1" y="11"/>
                  <a:pt x="0" y="10"/>
                </a:cubicBezTo>
                <a:cubicBezTo>
                  <a:pt x="0" y="9"/>
                  <a:pt x="0" y="8"/>
                  <a:pt x="0" y="7"/>
                </a:cubicBezTo>
                <a:cubicBezTo>
                  <a:pt x="0" y="6"/>
                  <a:pt x="0" y="5"/>
                  <a:pt x="1" y="4"/>
                </a:cubicBezTo>
                <a:cubicBezTo>
                  <a:pt x="1" y="4"/>
                  <a:pt x="2" y="3"/>
                  <a:pt x="2" y="2"/>
                </a:cubicBezTo>
                <a:cubicBezTo>
                  <a:pt x="3" y="1"/>
                  <a:pt x="4" y="1"/>
                  <a:pt x="5" y="0"/>
                </a:cubicBezTo>
                <a:cubicBezTo>
                  <a:pt x="6" y="0"/>
                  <a:pt x="7" y="0"/>
                  <a:pt x="7" y="0"/>
                </a:cubicBezTo>
                <a:cubicBezTo>
                  <a:pt x="8" y="0"/>
                  <a:pt x="9" y="0"/>
                  <a:pt x="10" y="0"/>
                </a:cubicBezTo>
                <a:cubicBezTo>
                  <a:pt x="10" y="0"/>
                  <a:pt x="11" y="1"/>
                  <a:pt x="11" y="1"/>
                </a:cubicBezTo>
                <a:cubicBezTo>
                  <a:pt x="12" y="2"/>
                  <a:pt x="12" y="2"/>
                  <a:pt x="12" y="2"/>
                </a:cubicBezTo>
                <a:cubicBezTo>
                  <a:pt x="12" y="3"/>
                  <a:pt x="12" y="3"/>
                  <a:pt x="11" y="3"/>
                </a:cubicBezTo>
                <a:cubicBezTo>
                  <a:pt x="11" y="4"/>
                  <a:pt x="11" y="4"/>
                  <a:pt x="10" y="4"/>
                </a:cubicBezTo>
                <a:cubicBezTo>
                  <a:pt x="10" y="4"/>
                  <a:pt x="9" y="4"/>
                  <a:pt x="9" y="4"/>
                </a:cubicBezTo>
                <a:cubicBezTo>
                  <a:pt x="9" y="3"/>
                  <a:pt x="8" y="3"/>
                  <a:pt x="8" y="3"/>
                </a:cubicBezTo>
                <a:cubicBezTo>
                  <a:pt x="8" y="3"/>
                  <a:pt x="7" y="3"/>
                  <a:pt x="7" y="3"/>
                </a:cubicBezTo>
                <a:cubicBezTo>
                  <a:pt x="6" y="3"/>
                  <a:pt x="6" y="3"/>
                  <a:pt x="6" y="3"/>
                </a:cubicBezTo>
                <a:cubicBezTo>
                  <a:pt x="5" y="4"/>
                  <a:pt x="5" y="4"/>
                  <a:pt x="4" y="4"/>
                </a:cubicBezTo>
                <a:cubicBezTo>
                  <a:pt x="4" y="5"/>
                  <a:pt x="3" y="6"/>
                  <a:pt x="3" y="7"/>
                </a:cubicBezTo>
                <a:cubicBezTo>
                  <a:pt x="3" y="8"/>
                  <a:pt x="4" y="9"/>
                  <a:pt x="5" y="10"/>
                </a:cubicBezTo>
                <a:cubicBezTo>
                  <a:pt x="7" y="13"/>
                  <a:pt x="7" y="13"/>
                  <a:pt x="7" y="13"/>
                </a:cubicBezTo>
                <a:cubicBezTo>
                  <a:pt x="7" y="12"/>
                  <a:pt x="7" y="11"/>
                  <a:pt x="8" y="10"/>
                </a:cubicBezTo>
                <a:cubicBezTo>
                  <a:pt x="8" y="10"/>
                  <a:pt x="9" y="9"/>
                  <a:pt x="9" y="8"/>
                </a:cubicBezTo>
                <a:close/>
                <a:moveTo>
                  <a:pt x="11" y="17"/>
                </a:moveTo>
                <a:cubicBezTo>
                  <a:pt x="12" y="18"/>
                  <a:pt x="13" y="18"/>
                  <a:pt x="14" y="18"/>
                </a:cubicBezTo>
                <a:cubicBezTo>
                  <a:pt x="15" y="18"/>
                  <a:pt x="16" y="18"/>
                  <a:pt x="17" y="17"/>
                </a:cubicBezTo>
                <a:cubicBezTo>
                  <a:pt x="18" y="16"/>
                  <a:pt x="18" y="15"/>
                  <a:pt x="18" y="14"/>
                </a:cubicBezTo>
                <a:cubicBezTo>
                  <a:pt x="18" y="13"/>
                  <a:pt x="18" y="12"/>
                  <a:pt x="17" y="11"/>
                </a:cubicBezTo>
                <a:cubicBezTo>
                  <a:pt x="16" y="11"/>
                  <a:pt x="16" y="11"/>
                  <a:pt x="16" y="11"/>
                </a:cubicBezTo>
                <a:cubicBezTo>
                  <a:pt x="15" y="10"/>
                  <a:pt x="14" y="9"/>
                  <a:pt x="13" y="9"/>
                </a:cubicBezTo>
                <a:cubicBezTo>
                  <a:pt x="12" y="9"/>
                  <a:pt x="12" y="10"/>
                  <a:pt x="11" y="11"/>
                </a:cubicBezTo>
                <a:cubicBezTo>
                  <a:pt x="10" y="12"/>
                  <a:pt x="9" y="12"/>
                  <a:pt x="9" y="13"/>
                </a:cubicBezTo>
                <a:cubicBezTo>
                  <a:pt x="9" y="14"/>
                  <a:pt x="10" y="15"/>
                  <a:pt x="11" y="16"/>
                </a:cubicBezTo>
                <a:lnTo>
                  <a:pt x="11" y="17"/>
                </a:ln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8" name="Freeform 54">
            <a:extLst>
              <a:ext uri="{FF2B5EF4-FFF2-40B4-BE49-F238E27FC236}">
                <a16:creationId xmlns:a16="http://schemas.microsoft.com/office/drawing/2014/main" id="{314895B9-0F2F-4413-A969-BE4AEEE56459}"/>
              </a:ext>
            </a:extLst>
          </p:cNvPr>
          <p:cNvSpPr>
            <a:spLocks/>
          </p:cNvSpPr>
          <p:nvPr/>
        </p:nvSpPr>
        <p:spPr bwMode="auto">
          <a:xfrm>
            <a:off x="8931243" y="1393858"/>
            <a:ext cx="5795" cy="11586"/>
          </a:xfrm>
          <a:custGeom>
            <a:avLst/>
            <a:gdLst>
              <a:gd name="T0" fmla="*/ 0 w 3"/>
              <a:gd name="T1" fmla="*/ 0 h 3"/>
              <a:gd name="T2" fmla="*/ 1 w 3"/>
              <a:gd name="T3" fmla="*/ 0 h 3"/>
              <a:gd name="T4" fmla="*/ 3 w 3"/>
              <a:gd name="T5" fmla="*/ 0 h 3"/>
              <a:gd name="T6" fmla="*/ 3 w 3"/>
              <a:gd name="T7" fmla="*/ 2 h 3"/>
              <a:gd name="T8" fmla="*/ 3 w 3"/>
              <a:gd name="T9" fmla="*/ 3 h 3"/>
              <a:gd name="T10" fmla="*/ 1 w 3"/>
              <a:gd name="T11" fmla="*/ 3 h 3"/>
              <a:gd name="T12" fmla="*/ 0 w 3"/>
              <a:gd name="T13" fmla="*/ 3 h 3"/>
              <a:gd name="T14" fmla="*/ 0 w 3"/>
              <a:gd name="T15" fmla="*/ 2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0"/>
                  <a:pt x="1" y="0"/>
                  <a:pt x="1" y="0"/>
                </a:cubicBezTo>
                <a:cubicBezTo>
                  <a:pt x="2" y="0"/>
                  <a:pt x="2" y="0"/>
                  <a:pt x="3" y="0"/>
                </a:cubicBezTo>
                <a:cubicBezTo>
                  <a:pt x="3" y="1"/>
                  <a:pt x="3" y="1"/>
                  <a:pt x="3" y="2"/>
                </a:cubicBezTo>
                <a:cubicBezTo>
                  <a:pt x="3" y="2"/>
                  <a:pt x="3" y="3"/>
                  <a:pt x="3" y="3"/>
                </a:cubicBezTo>
                <a:cubicBezTo>
                  <a:pt x="2" y="3"/>
                  <a:pt x="2" y="3"/>
                  <a:pt x="1" y="3"/>
                </a:cubicBezTo>
                <a:cubicBezTo>
                  <a:pt x="1" y="3"/>
                  <a:pt x="0" y="3"/>
                  <a:pt x="0" y="3"/>
                </a:cubicBezTo>
                <a:cubicBezTo>
                  <a:pt x="0" y="3"/>
                  <a:pt x="0" y="2"/>
                  <a:pt x="0" y="2"/>
                </a:cubicBezTo>
                <a:cubicBezTo>
                  <a:pt x="0" y="1"/>
                  <a:pt x="0" y="1"/>
                  <a:pt x="0" y="0"/>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9" name="Freeform 55">
            <a:extLst>
              <a:ext uri="{FF2B5EF4-FFF2-40B4-BE49-F238E27FC236}">
                <a16:creationId xmlns:a16="http://schemas.microsoft.com/office/drawing/2014/main" id="{1D8702FF-9A13-4732-80CD-BAA48CEE0EC0}"/>
              </a:ext>
            </a:extLst>
          </p:cNvPr>
          <p:cNvSpPr>
            <a:spLocks noEditPoints="1"/>
          </p:cNvSpPr>
          <p:nvPr/>
        </p:nvSpPr>
        <p:spPr bwMode="auto">
          <a:xfrm>
            <a:off x="8908071" y="1330132"/>
            <a:ext cx="57931" cy="57931"/>
          </a:xfrm>
          <a:custGeom>
            <a:avLst/>
            <a:gdLst>
              <a:gd name="T0" fmla="*/ 9 w 22"/>
              <a:gd name="T1" fmla="*/ 9 h 22"/>
              <a:gd name="T2" fmla="*/ 11 w 22"/>
              <a:gd name="T3" fmla="*/ 8 h 22"/>
              <a:gd name="T4" fmla="*/ 14 w 22"/>
              <a:gd name="T5" fmla="*/ 7 h 22"/>
              <a:gd name="T6" fmla="*/ 16 w 22"/>
              <a:gd name="T7" fmla="*/ 7 h 22"/>
              <a:gd name="T8" fmla="*/ 19 w 22"/>
              <a:gd name="T9" fmla="*/ 9 h 22"/>
              <a:gd name="T10" fmla="*/ 19 w 22"/>
              <a:gd name="T11" fmla="*/ 10 h 22"/>
              <a:gd name="T12" fmla="*/ 21 w 22"/>
              <a:gd name="T13" fmla="*/ 12 h 22"/>
              <a:gd name="T14" fmla="*/ 22 w 22"/>
              <a:gd name="T15" fmla="*/ 15 h 22"/>
              <a:gd name="T16" fmla="*/ 21 w 22"/>
              <a:gd name="T17" fmla="*/ 17 h 22"/>
              <a:gd name="T18" fmla="*/ 19 w 22"/>
              <a:gd name="T19" fmla="*/ 20 h 22"/>
              <a:gd name="T20" fmla="*/ 17 w 22"/>
              <a:gd name="T21" fmla="*/ 21 h 22"/>
              <a:gd name="T22" fmla="*/ 14 w 22"/>
              <a:gd name="T23" fmla="*/ 22 h 22"/>
              <a:gd name="T24" fmla="*/ 12 w 22"/>
              <a:gd name="T25" fmla="*/ 22 h 22"/>
              <a:gd name="T26" fmla="*/ 9 w 22"/>
              <a:gd name="T27" fmla="*/ 20 h 22"/>
              <a:gd name="T28" fmla="*/ 2 w 22"/>
              <a:gd name="T29" fmla="*/ 13 h 22"/>
              <a:gd name="T30" fmla="*/ 0 w 22"/>
              <a:gd name="T31" fmla="*/ 10 h 22"/>
              <a:gd name="T32" fmla="*/ 0 w 22"/>
              <a:gd name="T33" fmla="*/ 8 h 22"/>
              <a:gd name="T34" fmla="*/ 1 w 22"/>
              <a:gd name="T35" fmla="*/ 5 h 22"/>
              <a:gd name="T36" fmla="*/ 3 w 22"/>
              <a:gd name="T37" fmla="*/ 3 h 22"/>
              <a:gd name="T38" fmla="*/ 8 w 22"/>
              <a:gd name="T39" fmla="*/ 1 h 22"/>
              <a:gd name="T40" fmla="*/ 10 w 22"/>
              <a:gd name="T41" fmla="*/ 1 h 22"/>
              <a:gd name="T42" fmla="*/ 12 w 22"/>
              <a:gd name="T43" fmla="*/ 2 h 22"/>
              <a:gd name="T44" fmla="*/ 12 w 22"/>
              <a:gd name="T45" fmla="*/ 3 h 22"/>
              <a:gd name="T46" fmla="*/ 11 w 22"/>
              <a:gd name="T47" fmla="*/ 4 h 22"/>
              <a:gd name="T48" fmla="*/ 10 w 22"/>
              <a:gd name="T49" fmla="*/ 5 h 22"/>
              <a:gd name="T50" fmla="*/ 9 w 22"/>
              <a:gd name="T51" fmla="*/ 4 h 22"/>
              <a:gd name="T52" fmla="*/ 8 w 22"/>
              <a:gd name="T53" fmla="*/ 4 h 22"/>
              <a:gd name="T54" fmla="*/ 7 w 22"/>
              <a:gd name="T55" fmla="*/ 4 h 22"/>
              <a:gd name="T56" fmla="*/ 6 w 22"/>
              <a:gd name="T57" fmla="*/ 4 h 22"/>
              <a:gd name="T58" fmla="*/ 5 w 22"/>
              <a:gd name="T59" fmla="*/ 5 h 22"/>
              <a:gd name="T60" fmla="*/ 3 w 22"/>
              <a:gd name="T61" fmla="*/ 8 h 22"/>
              <a:gd name="T62" fmla="*/ 5 w 22"/>
              <a:gd name="T63" fmla="*/ 11 h 22"/>
              <a:gd name="T64" fmla="*/ 8 w 22"/>
              <a:gd name="T65" fmla="*/ 14 h 22"/>
              <a:gd name="T66" fmla="*/ 8 w 22"/>
              <a:gd name="T67" fmla="*/ 11 h 22"/>
              <a:gd name="T68" fmla="*/ 9 w 22"/>
              <a:gd name="T69" fmla="*/ 9 h 22"/>
              <a:gd name="T70" fmla="*/ 11 w 22"/>
              <a:gd name="T71" fmla="*/ 17 h 22"/>
              <a:gd name="T72" fmla="*/ 14 w 22"/>
              <a:gd name="T73" fmla="*/ 19 h 22"/>
              <a:gd name="T74" fmla="*/ 17 w 22"/>
              <a:gd name="T75" fmla="*/ 18 h 22"/>
              <a:gd name="T76" fmla="*/ 18 w 22"/>
              <a:gd name="T77" fmla="*/ 15 h 22"/>
              <a:gd name="T78" fmla="*/ 17 w 22"/>
              <a:gd name="T79" fmla="*/ 12 h 22"/>
              <a:gd name="T80" fmla="*/ 16 w 22"/>
              <a:gd name="T81" fmla="*/ 12 h 22"/>
              <a:gd name="T82" fmla="*/ 14 w 22"/>
              <a:gd name="T83" fmla="*/ 10 h 22"/>
              <a:gd name="T84" fmla="*/ 11 w 22"/>
              <a:gd name="T85" fmla="*/ 12 h 22"/>
              <a:gd name="T86" fmla="*/ 10 w 22"/>
              <a:gd name="T87" fmla="*/ 14 h 22"/>
              <a:gd name="T88" fmla="*/ 11 w 22"/>
              <a:gd name="T8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2">
                <a:moveTo>
                  <a:pt x="9" y="9"/>
                </a:moveTo>
                <a:cubicBezTo>
                  <a:pt x="10" y="9"/>
                  <a:pt x="11" y="8"/>
                  <a:pt x="11" y="8"/>
                </a:cubicBezTo>
                <a:cubicBezTo>
                  <a:pt x="12" y="7"/>
                  <a:pt x="13" y="7"/>
                  <a:pt x="14" y="7"/>
                </a:cubicBezTo>
                <a:cubicBezTo>
                  <a:pt x="14" y="7"/>
                  <a:pt x="15" y="7"/>
                  <a:pt x="16" y="7"/>
                </a:cubicBezTo>
                <a:cubicBezTo>
                  <a:pt x="17" y="8"/>
                  <a:pt x="18" y="8"/>
                  <a:pt x="19" y="9"/>
                </a:cubicBezTo>
                <a:cubicBezTo>
                  <a:pt x="19" y="10"/>
                  <a:pt x="19" y="10"/>
                  <a:pt x="19" y="10"/>
                </a:cubicBezTo>
                <a:cubicBezTo>
                  <a:pt x="20" y="10"/>
                  <a:pt x="21" y="11"/>
                  <a:pt x="21" y="12"/>
                </a:cubicBezTo>
                <a:cubicBezTo>
                  <a:pt x="21" y="13"/>
                  <a:pt x="22" y="14"/>
                  <a:pt x="22" y="15"/>
                </a:cubicBezTo>
                <a:cubicBezTo>
                  <a:pt x="21" y="16"/>
                  <a:pt x="21" y="17"/>
                  <a:pt x="21" y="17"/>
                </a:cubicBezTo>
                <a:cubicBezTo>
                  <a:pt x="20" y="18"/>
                  <a:pt x="20" y="19"/>
                  <a:pt x="19" y="20"/>
                </a:cubicBezTo>
                <a:cubicBezTo>
                  <a:pt x="18" y="20"/>
                  <a:pt x="18" y="21"/>
                  <a:pt x="17" y="21"/>
                </a:cubicBezTo>
                <a:cubicBezTo>
                  <a:pt x="16" y="22"/>
                  <a:pt x="15" y="22"/>
                  <a:pt x="14" y="22"/>
                </a:cubicBezTo>
                <a:cubicBezTo>
                  <a:pt x="13" y="22"/>
                  <a:pt x="13" y="22"/>
                  <a:pt x="12" y="22"/>
                </a:cubicBezTo>
                <a:cubicBezTo>
                  <a:pt x="11" y="21"/>
                  <a:pt x="10" y="21"/>
                  <a:pt x="9" y="20"/>
                </a:cubicBezTo>
                <a:cubicBezTo>
                  <a:pt x="2" y="13"/>
                  <a:pt x="2" y="13"/>
                  <a:pt x="2" y="13"/>
                </a:cubicBezTo>
                <a:cubicBezTo>
                  <a:pt x="2" y="12"/>
                  <a:pt x="1" y="11"/>
                  <a:pt x="0" y="10"/>
                </a:cubicBezTo>
                <a:cubicBezTo>
                  <a:pt x="0" y="10"/>
                  <a:pt x="0" y="9"/>
                  <a:pt x="0" y="8"/>
                </a:cubicBezTo>
                <a:cubicBezTo>
                  <a:pt x="0" y="7"/>
                  <a:pt x="0" y="6"/>
                  <a:pt x="1" y="5"/>
                </a:cubicBezTo>
                <a:cubicBezTo>
                  <a:pt x="1" y="4"/>
                  <a:pt x="2" y="4"/>
                  <a:pt x="3" y="3"/>
                </a:cubicBezTo>
                <a:cubicBezTo>
                  <a:pt x="3" y="2"/>
                  <a:pt x="7" y="1"/>
                  <a:pt x="8" y="1"/>
                </a:cubicBezTo>
                <a:cubicBezTo>
                  <a:pt x="8" y="0"/>
                  <a:pt x="9" y="1"/>
                  <a:pt x="10" y="1"/>
                </a:cubicBezTo>
                <a:cubicBezTo>
                  <a:pt x="10" y="1"/>
                  <a:pt x="11" y="2"/>
                  <a:pt x="12" y="2"/>
                </a:cubicBezTo>
                <a:cubicBezTo>
                  <a:pt x="12" y="2"/>
                  <a:pt x="12" y="3"/>
                  <a:pt x="12" y="3"/>
                </a:cubicBezTo>
                <a:cubicBezTo>
                  <a:pt x="12" y="3"/>
                  <a:pt x="12" y="4"/>
                  <a:pt x="11" y="4"/>
                </a:cubicBezTo>
                <a:cubicBezTo>
                  <a:pt x="11" y="4"/>
                  <a:pt x="11" y="5"/>
                  <a:pt x="10" y="5"/>
                </a:cubicBezTo>
                <a:cubicBezTo>
                  <a:pt x="10" y="5"/>
                  <a:pt x="10" y="5"/>
                  <a:pt x="9" y="4"/>
                </a:cubicBezTo>
                <a:cubicBezTo>
                  <a:pt x="9" y="4"/>
                  <a:pt x="9" y="4"/>
                  <a:pt x="8" y="4"/>
                </a:cubicBezTo>
                <a:cubicBezTo>
                  <a:pt x="8" y="4"/>
                  <a:pt x="7" y="4"/>
                  <a:pt x="7" y="4"/>
                </a:cubicBezTo>
                <a:cubicBezTo>
                  <a:pt x="7" y="4"/>
                  <a:pt x="6" y="4"/>
                  <a:pt x="6" y="4"/>
                </a:cubicBezTo>
                <a:cubicBezTo>
                  <a:pt x="5" y="4"/>
                  <a:pt x="5" y="5"/>
                  <a:pt x="5" y="5"/>
                </a:cubicBezTo>
                <a:cubicBezTo>
                  <a:pt x="4" y="6"/>
                  <a:pt x="3" y="7"/>
                  <a:pt x="3" y="8"/>
                </a:cubicBezTo>
                <a:cubicBezTo>
                  <a:pt x="3" y="9"/>
                  <a:pt x="4" y="10"/>
                  <a:pt x="5" y="11"/>
                </a:cubicBezTo>
                <a:cubicBezTo>
                  <a:pt x="8" y="14"/>
                  <a:pt x="8" y="14"/>
                  <a:pt x="8" y="14"/>
                </a:cubicBezTo>
                <a:cubicBezTo>
                  <a:pt x="8" y="13"/>
                  <a:pt x="8" y="12"/>
                  <a:pt x="8" y="11"/>
                </a:cubicBezTo>
                <a:cubicBezTo>
                  <a:pt x="8" y="10"/>
                  <a:pt x="9" y="10"/>
                  <a:pt x="9" y="9"/>
                </a:cubicBezTo>
                <a:close/>
                <a:moveTo>
                  <a:pt x="11" y="17"/>
                </a:moveTo>
                <a:cubicBezTo>
                  <a:pt x="12" y="18"/>
                  <a:pt x="13" y="19"/>
                  <a:pt x="14" y="19"/>
                </a:cubicBezTo>
                <a:cubicBezTo>
                  <a:pt x="15" y="19"/>
                  <a:pt x="16" y="19"/>
                  <a:pt x="17" y="18"/>
                </a:cubicBezTo>
                <a:cubicBezTo>
                  <a:pt x="18" y="17"/>
                  <a:pt x="18" y="16"/>
                  <a:pt x="18" y="15"/>
                </a:cubicBezTo>
                <a:cubicBezTo>
                  <a:pt x="18" y="14"/>
                  <a:pt x="18" y="13"/>
                  <a:pt x="17" y="12"/>
                </a:cubicBezTo>
                <a:cubicBezTo>
                  <a:pt x="16" y="12"/>
                  <a:pt x="16" y="12"/>
                  <a:pt x="16" y="12"/>
                </a:cubicBezTo>
                <a:cubicBezTo>
                  <a:pt x="15" y="11"/>
                  <a:pt x="14" y="10"/>
                  <a:pt x="14" y="10"/>
                </a:cubicBezTo>
                <a:cubicBezTo>
                  <a:pt x="13" y="10"/>
                  <a:pt x="12" y="11"/>
                  <a:pt x="11" y="12"/>
                </a:cubicBezTo>
                <a:cubicBezTo>
                  <a:pt x="10" y="12"/>
                  <a:pt x="10" y="13"/>
                  <a:pt x="10" y="14"/>
                </a:cubicBezTo>
                <a:cubicBezTo>
                  <a:pt x="9" y="15"/>
                  <a:pt x="10" y="16"/>
                  <a:pt x="11" y="17"/>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0" name="Freeform 56">
            <a:extLst>
              <a:ext uri="{FF2B5EF4-FFF2-40B4-BE49-F238E27FC236}">
                <a16:creationId xmlns:a16="http://schemas.microsoft.com/office/drawing/2014/main" id="{71375B4E-B6C2-4064-B4D8-84BEA493AB5A}"/>
              </a:ext>
            </a:extLst>
          </p:cNvPr>
          <p:cNvSpPr>
            <a:spLocks/>
          </p:cNvSpPr>
          <p:nvPr/>
        </p:nvSpPr>
        <p:spPr bwMode="auto">
          <a:xfrm>
            <a:off x="6075259" y="1556064"/>
            <a:ext cx="341793" cy="347585"/>
          </a:xfrm>
          <a:custGeom>
            <a:avLst/>
            <a:gdLst>
              <a:gd name="T0" fmla="*/ 0 w 59"/>
              <a:gd name="T1" fmla="*/ 57 h 60"/>
              <a:gd name="T2" fmla="*/ 3 w 59"/>
              <a:gd name="T3" fmla="*/ 60 h 60"/>
              <a:gd name="T4" fmla="*/ 59 w 59"/>
              <a:gd name="T5" fmla="*/ 2 h 60"/>
              <a:gd name="T6" fmla="*/ 57 w 59"/>
              <a:gd name="T7" fmla="*/ 0 h 60"/>
              <a:gd name="T8" fmla="*/ 0 w 59"/>
              <a:gd name="T9" fmla="*/ 57 h 60"/>
            </a:gdLst>
            <a:ahLst/>
            <a:cxnLst>
              <a:cxn ang="0">
                <a:pos x="T0" y="T1"/>
              </a:cxn>
              <a:cxn ang="0">
                <a:pos x="T2" y="T3"/>
              </a:cxn>
              <a:cxn ang="0">
                <a:pos x="T4" y="T5"/>
              </a:cxn>
              <a:cxn ang="0">
                <a:pos x="T6" y="T7"/>
              </a:cxn>
              <a:cxn ang="0">
                <a:pos x="T8" y="T9"/>
              </a:cxn>
            </a:cxnLst>
            <a:rect l="0" t="0" r="r" b="b"/>
            <a:pathLst>
              <a:path w="59" h="60">
                <a:moveTo>
                  <a:pt x="0" y="57"/>
                </a:moveTo>
                <a:lnTo>
                  <a:pt x="3" y="60"/>
                </a:lnTo>
                <a:lnTo>
                  <a:pt x="59" y="2"/>
                </a:lnTo>
                <a:lnTo>
                  <a:pt x="57" y="0"/>
                </a:lnTo>
                <a:lnTo>
                  <a:pt x="0" y="57"/>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1" name="Freeform 57">
            <a:extLst>
              <a:ext uri="{FF2B5EF4-FFF2-40B4-BE49-F238E27FC236}">
                <a16:creationId xmlns:a16="http://schemas.microsoft.com/office/drawing/2014/main" id="{A171E361-2639-499F-B077-E2291C301D83}"/>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2" name="Freeform 58">
            <a:extLst>
              <a:ext uri="{FF2B5EF4-FFF2-40B4-BE49-F238E27FC236}">
                <a16:creationId xmlns:a16="http://schemas.microsoft.com/office/drawing/2014/main" id="{D4852B64-3161-4EDC-837F-56CC23E4AEBB}"/>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3" name="Freeform 59">
            <a:extLst>
              <a:ext uri="{FF2B5EF4-FFF2-40B4-BE49-F238E27FC236}">
                <a16:creationId xmlns:a16="http://schemas.microsoft.com/office/drawing/2014/main" id="{2DD1E568-02CB-4987-B7D9-BA6206493830}"/>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4" name="Freeform 60">
            <a:extLst>
              <a:ext uri="{FF2B5EF4-FFF2-40B4-BE49-F238E27FC236}">
                <a16:creationId xmlns:a16="http://schemas.microsoft.com/office/drawing/2014/main" id="{D70F844A-55CD-4072-B69B-14405669C9A8}"/>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5" name="Freeform 61">
            <a:extLst>
              <a:ext uri="{FF2B5EF4-FFF2-40B4-BE49-F238E27FC236}">
                <a16:creationId xmlns:a16="http://schemas.microsoft.com/office/drawing/2014/main" id="{094F7738-1ABB-4159-9A65-6CC12639B9C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close/>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6" name="Freeform 62">
            <a:extLst>
              <a:ext uri="{FF2B5EF4-FFF2-40B4-BE49-F238E27FC236}">
                <a16:creationId xmlns:a16="http://schemas.microsoft.com/office/drawing/2014/main" id="{9C911AD3-40CA-47A5-A79E-5C38762ED9A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7" name="Freeform 63">
            <a:extLst>
              <a:ext uri="{FF2B5EF4-FFF2-40B4-BE49-F238E27FC236}">
                <a16:creationId xmlns:a16="http://schemas.microsoft.com/office/drawing/2014/main" id="{2ECBD658-AD4E-4E23-BABF-4CDC64E35526}"/>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8" name="Freeform 64">
            <a:extLst>
              <a:ext uri="{FF2B5EF4-FFF2-40B4-BE49-F238E27FC236}">
                <a16:creationId xmlns:a16="http://schemas.microsoft.com/office/drawing/2014/main" id="{CD1D8242-08B4-4B7A-A2C8-7B40E658DF0E}"/>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9" name="Freeform 65">
            <a:extLst>
              <a:ext uri="{FF2B5EF4-FFF2-40B4-BE49-F238E27FC236}">
                <a16:creationId xmlns:a16="http://schemas.microsoft.com/office/drawing/2014/main" id="{7EE7A126-EA0F-43A2-A4D7-8B64D868AD45}"/>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0" name="Freeform 66">
            <a:extLst>
              <a:ext uri="{FF2B5EF4-FFF2-40B4-BE49-F238E27FC236}">
                <a16:creationId xmlns:a16="http://schemas.microsoft.com/office/drawing/2014/main" id="{B70B9969-3074-4EA0-9615-697F517CEA30}"/>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1" name="Freeform 67">
            <a:extLst>
              <a:ext uri="{FF2B5EF4-FFF2-40B4-BE49-F238E27FC236}">
                <a16:creationId xmlns:a16="http://schemas.microsoft.com/office/drawing/2014/main" id="{78361360-67B2-4EE6-B4EE-8C46F40658EC}"/>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2" name="Freeform 68">
            <a:extLst>
              <a:ext uri="{FF2B5EF4-FFF2-40B4-BE49-F238E27FC236}">
                <a16:creationId xmlns:a16="http://schemas.microsoft.com/office/drawing/2014/main" id="{E6DE8A09-51A4-4828-A7FB-9629AAEB497B}"/>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3" name="Freeform 69">
            <a:extLst>
              <a:ext uri="{FF2B5EF4-FFF2-40B4-BE49-F238E27FC236}">
                <a16:creationId xmlns:a16="http://schemas.microsoft.com/office/drawing/2014/main" id="{595525F7-499D-4690-8B04-FC619F1AE2F2}"/>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4" name="Freeform 70">
            <a:extLst>
              <a:ext uri="{FF2B5EF4-FFF2-40B4-BE49-F238E27FC236}">
                <a16:creationId xmlns:a16="http://schemas.microsoft.com/office/drawing/2014/main" id="{35F4B873-556B-4290-A75B-303F06B6AF09}"/>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5" name="Freeform 71">
            <a:extLst>
              <a:ext uri="{FF2B5EF4-FFF2-40B4-BE49-F238E27FC236}">
                <a16:creationId xmlns:a16="http://schemas.microsoft.com/office/drawing/2014/main" id="{ADF87143-729A-4574-BA85-9710652CE227}"/>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6" name="Freeform 72">
            <a:extLst>
              <a:ext uri="{FF2B5EF4-FFF2-40B4-BE49-F238E27FC236}">
                <a16:creationId xmlns:a16="http://schemas.microsoft.com/office/drawing/2014/main" id="{69C9434F-8BE8-457A-9438-2F744A79A4D8}"/>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7" name="Freeform 73">
            <a:extLst>
              <a:ext uri="{FF2B5EF4-FFF2-40B4-BE49-F238E27FC236}">
                <a16:creationId xmlns:a16="http://schemas.microsoft.com/office/drawing/2014/main" id="{E48B7F83-FFAB-462B-ADD4-C80F95EBBE08}"/>
              </a:ext>
            </a:extLst>
          </p:cNvPr>
          <p:cNvSpPr>
            <a:spLocks/>
          </p:cNvSpPr>
          <p:nvPr/>
        </p:nvSpPr>
        <p:spPr bwMode="auto">
          <a:xfrm>
            <a:off x="6341740" y="1550269"/>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8" name="Freeform 74">
            <a:extLst>
              <a:ext uri="{FF2B5EF4-FFF2-40B4-BE49-F238E27FC236}">
                <a16:creationId xmlns:a16="http://schemas.microsoft.com/office/drawing/2014/main" id="{50238C62-9284-4A3B-818B-07B31FE875D6}"/>
              </a:ext>
            </a:extLst>
          </p:cNvPr>
          <p:cNvSpPr>
            <a:spLocks/>
          </p:cNvSpPr>
          <p:nvPr/>
        </p:nvSpPr>
        <p:spPr bwMode="auto">
          <a:xfrm>
            <a:off x="6278014" y="1613995"/>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9" name="Freeform 75">
            <a:extLst>
              <a:ext uri="{FF2B5EF4-FFF2-40B4-BE49-F238E27FC236}">
                <a16:creationId xmlns:a16="http://schemas.microsoft.com/office/drawing/2014/main" id="{D98ED256-1E1D-4F8F-B955-C37520BC6C95}"/>
              </a:ext>
            </a:extLst>
          </p:cNvPr>
          <p:cNvSpPr>
            <a:spLocks/>
          </p:cNvSpPr>
          <p:nvPr/>
        </p:nvSpPr>
        <p:spPr bwMode="auto">
          <a:xfrm>
            <a:off x="6214292" y="1671925"/>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10" name="Freeform 76">
            <a:extLst>
              <a:ext uri="{FF2B5EF4-FFF2-40B4-BE49-F238E27FC236}">
                <a16:creationId xmlns:a16="http://schemas.microsoft.com/office/drawing/2014/main" id="{40550352-7003-43EE-82A0-858EBE20FFF1}"/>
              </a:ext>
            </a:extLst>
          </p:cNvPr>
          <p:cNvSpPr>
            <a:spLocks/>
          </p:cNvSpPr>
          <p:nvPr/>
        </p:nvSpPr>
        <p:spPr bwMode="auto">
          <a:xfrm>
            <a:off x="6075259" y="1556064"/>
            <a:ext cx="341793" cy="347585"/>
          </a:xfrm>
          <a:custGeom>
            <a:avLst/>
            <a:gdLst>
              <a:gd name="T0" fmla="*/ 0 w 59"/>
              <a:gd name="T1" fmla="*/ 57 h 60"/>
              <a:gd name="T2" fmla="*/ 3 w 59"/>
              <a:gd name="T3" fmla="*/ 60 h 60"/>
              <a:gd name="T4" fmla="*/ 59 w 59"/>
              <a:gd name="T5" fmla="*/ 2 h 60"/>
              <a:gd name="T6" fmla="*/ 57 w 59"/>
              <a:gd name="T7" fmla="*/ 0 h 60"/>
              <a:gd name="T8" fmla="*/ 0 w 59"/>
              <a:gd name="T9" fmla="*/ 57 h 60"/>
            </a:gdLst>
            <a:ahLst/>
            <a:cxnLst>
              <a:cxn ang="0">
                <a:pos x="T0" y="T1"/>
              </a:cxn>
              <a:cxn ang="0">
                <a:pos x="T2" y="T3"/>
              </a:cxn>
              <a:cxn ang="0">
                <a:pos x="T4" y="T5"/>
              </a:cxn>
              <a:cxn ang="0">
                <a:pos x="T6" y="T7"/>
              </a:cxn>
              <a:cxn ang="0">
                <a:pos x="T8" y="T9"/>
              </a:cxn>
            </a:cxnLst>
            <a:rect l="0" t="0" r="r" b="b"/>
            <a:pathLst>
              <a:path w="59" h="60">
                <a:moveTo>
                  <a:pt x="0" y="57"/>
                </a:moveTo>
                <a:lnTo>
                  <a:pt x="3" y="60"/>
                </a:lnTo>
                <a:lnTo>
                  <a:pt x="59" y="2"/>
                </a:lnTo>
                <a:lnTo>
                  <a:pt x="57" y="0"/>
                </a:lnTo>
                <a:lnTo>
                  <a:pt x="0" y="57"/>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11" name="Freeform 77">
            <a:extLst>
              <a:ext uri="{FF2B5EF4-FFF2-40B4-BE49-F238E27FC236}">
                <a16:creationId xmlns:a16="http://schemas.microsoft.com/office/drawing/2014/main" id="{91834FAE-FF03-44C3-BE57-075626757B56}"/>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0" name="Freeform 78">
            <a:extLst>
              <a:ext uri="{FF2B5EF4-FFF2-40B4-BE49-F238E27FC236}">
                <a16:creationId xmlns:a16="http://schemas.microsoft.com/office/drawing/2014/main" id="{DF644882-749D-43BA-AA92-F1225C1E429E}"/>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1" name="Freeform 79">
            <a:extLst>
              <a:ext uri="{FF2B5EF4-FFF2-40B4-BE49-F238E27FC236}">
                <a16:creationId xmlns:a16="http://schemas.microsoft.com/office/drawing/2014/main" id="{0FEB6F62-1A6E-4581-9ED3-A550F713AB9F}"/>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2" name="Freeform 80">
            <a:extLst>
              <a:ext uri="{FF2B5EF4-FFF2-40B4-BE49-F238E27FC236}">
                <a16:creationId xmlns:a16="http://schemas.microsoft.com/office/drawing/2014/main" id="{60BD6F17-436E-4B42-B6E1-27E230684D20}"/>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3" name="Freeform 81">
            <a:extLst>
              <a:ext uri="{FF2B5EF4-FFF2-40B4-BE49-F238E27FC236}">
                <a16:creationId xmlns:a16="http://schemas.microsoft.com/office/drawing/2014/main" id="{7A9ECB1B-D5EC-4B6C-8C54-40C66DCFD2C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close/>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4" name="Freeform 82">
            <a:extLst>
              <a:ext uri="{FF2B5EF4-FFF2-40B4-BE49-F238E27FC236}">
                <a16:creationId xmlns:a16="http://schemas.microsoft.com/office/drawing/2014/main" id="{AA619239-DC34-436E-B574-2157B1FFDD9A}"/>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5" name="Freeform 83">
            <a:extLst>
              <a:ext uri="{FF2B5EF4-FFF2-40B4-BE49-F238E27FC236}">
                <a16:creationId xmlns:a16="http://schemas.microsoft.com/office/drawing/2014/main" id="{AD3D4A1B-DCD3-435F-8629-1BECC970B9ED}"/>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6" name="Freeform 84">
            <a:extLst>
              <a:ext uri="{FF2B5EF4-FFF2-40B4-BE49-F238E27FC236}">
                <a16:creationId xmlns:a16="http://schemas.microsoft.com/office/drawing/2014/main" id="{81AA3C4E-2C15-4BB3-9FA3-B70B8D8D62A3}"/>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7" name="Freeform 85">
            <a:extLst>
              <a:ext uri="{FF2B5EF4-FFF2-40B4-BE49-F238E27FC236}">
                <a16:creationId xmlns:a16="http://schemas.microsoft.com/office/drawing/2014/main" id="{CA387EFB-236D-4A31-B2AC-0306D4E5FC00}"/>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8" name="Freeform 86">
            <a:extLst>
              <a:ext uri="{FF2B5EF4-FFF2-40B4-BE49-F238E27FC236}">
                <a16:creationId xmlns:a16="http://schemas.microsoft.com/office/drawing/2014/main" id="{601559EF-E428-4C1F-8FB6-4E591DF775E1}"/>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9" name="Freeform 87">
            <a:extLst>
              <a:ext uri="{FF2B5EF4-FFF2-40B4-BE49-F238E27FC236}">
                <a16:creationId xmlns:a16="http://schemas.microsoft.com/office/drawing/2014/main" id="{68305A0F-DFA2-468F-8D48-5726A4B4F25E}"/>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0" name="Freeform 88">
            <a:extLst>
              <a:ext uri="{FF2B5EF4-FFF2-40B4-BE49-F238E27FC236}">
                <a16:creationId xmlns:a16="http://schemas.microsoft.com/office/drawing/2014/main" id="{9978DCF2-8A19-45CA-AF6B-4D398932625C}"/>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1" name="Freeform 89">
            <a:extLst>
              <a:ext uri="{FF2B5EF4-FFF2-40B4-BE49-F238E27FC236}">
                <a16:creationId xmlns:a16="http://schemas.microsoft.com/office/drawing/2014/main" id="{89E8E5FE-3106-49D2-A373-A964F0AF0536}"/>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2" name="Freeform 90">
            <a:extLst>
              <a:ext uri="{FF2B5EF4-FFF2-40B4-BE49-F238E27FC236}">
                <a16:creationId xmlns:a16="http://schemas.microsoft.com/office/drawing/2014/main" id="{71882640-20CF-4F83-8E40-BEE19D39DAB2}"/>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3" name="Freeform 91">
            <a:extLst>
              <a:ext uri="{FF2B5EF4-FFF2-40B4-BE49-F238E27FC236}">
                <a16:creationId xmlns:a16="http://schemas.microsoft.com/office/drawing/2014/main" id="{9921AF36-DB4C-460B-9113-E9C13D3C91A2}"/>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4" name="Freeform 92">
            <a:extLst>
              <a:ext uri="{FF2B5EF4-FFF2-40B4-BE49-F238E27FC236}">
                <a16:creationId xmlns:a16="http://schemas.microsoft.com/office/drawing/2014/main" id="{6901C417-C145-4C2E-8D11-594963F055F4}"/>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5" name="Freeform 93">
            <a:extLst>
              <a:ext uri="{FF2B5EF4-FFF2-40B4-BE49-F238E27FC236}">
                <a16:creationId xmlns:a16="http://schemas.microsoft.com/office/drawing/2014/main" id="{11650364-5395-47D7-B43E-1B657B22754D}"/>
              </a:ext>
            </a:extLst>
          </p:cNvPr>
          <p:cNvSpPr>
            <a:spLocks/>
          </p:cNvSpPr>
          <p:nvPr/>
        </p:nvSpPr>
        <p:spPr bwMode="auto">
          <a:xfrm>
            <a:off x="6341740" y="1550269"/>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6" name="Freeform 94">
            <a:extLst>
              <a:ext uri="{FF2B5EF4-FFF2-40B4-BE49-F238E27FC236}">
                <a16:creationId xmlns:a16="http://schemas.microsoft.com/office/drawing/2014/main" id="{EB8B4535-27D5-49A9-8A00-3B7F9604778F}"/>
              </a:ext>
            </a:extLst>
          </p:cNvPr>
          <p:cNvSpPr>
            <a:spLocks/>
          </p:cNvSpPr>
          <p:nvPr/>
        </p:nvSpPr>
        <p:spPr bwMode="auto">
          <a:xfrm>
            <a:off x="6278014" y="1613995"/>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7" name="Freeform 95">
            <a:extLst>
              <a:ext uri="{FF2B5EF4-FFF2-40B4-BE49-F238E27FC236}">
                <a16:creationId xmlns:a16="http://schemas.microsoft.com/office/drawing/2014/main" id="{E50866F3-848B-4560-BA39-FD079D166A43}"/>
              </a:ext>
            </a:extLst>
          </p:cNvPr>
          <p:cNvSpPr>
            <a:spLocks/>
          </p:cNvSpPr>
          <p:nvPr/>
        </p:nvSpPr>
        <p:spPr bwMode="auto">
          <a:xfrm>
            <a:off x="6214292" y="1671925"/>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8" name="Freeform 96">
            <a:extLst>
              <a:ext uri="{FF2B5EF4-FFF2-40B4-BE49-F238E27FC236}">
                <a16:creationId xmlns:a16="http://schemas.microsoft.com/office/drawing/2014/main" id="{ED66157C-9EFA-4C74-8CE6-F332E393C967}"/>
              </a:ext>
            </a:extLst>
          </p:cNvPr>
          <p:cNvSpPr>
            <a:spLocks/>
          </p:cNvSpPr>
          <p:nvPr/>
        </p:nvSpPr>
        <p:spPr bwMode="auto">
          <a:xfrm>
            <a:off x="6417048" y="1382272"/>
            <a:ext cx="162206" cy="173792"/>
          </a:xfrm>
          <a:custGeom>
            <a:avLst/>
            <a:gdLst>
              <a:gd name="T0" fmla="*/ 18 w 28"/>
              <a:gd name="T1" fmla="*/ 0 h 30"/>
              <a:gd name="T2" fmla="*/ 10 w 28"/>
              <a:gd name="T3" fmla="*/ 8 h 30"/>
              <a:gd name="T4" fmla="*/ 14 w 28"/>
              <a:gd name="T5" fmla="*/ 12 h 30"/>
              <a:gd name="T6" fmla="*/ 12 w 28"/>
              <a:gd name="T7" fmla="*/ 13 h 30"/>
              <a:gd name="T8" fmla="*/ 9 w 28"/>
              <a:gd name="T9" fmla="*/ 10 h 30"/>
              <a:gd name="T10" fmla="*/ 0 w 28"/>
              <a:gd name="T11" fmla="*/ 19 h 30"/>
              <a:gd name="T12" fmla="*/ 3 w 28"/>
              <a:gd name="T13" fmla="*/ 22 h 30"/>
              <a:gd name="T14" fmla="*/ 1 w 28"/>
              <a:gd name="T15" fmla="*/ 24 h 30"/>
              <a:gd name="T16" fmla="*/ 8 w 28"/>
              <a:gd name="T17" fmla="*/ 30 h 30"/>
              <a:gd name="T18" fmla="*/ 28 w 28"/>
              <a:gd name="T19" fmla="*/ 10 h 30"/>
              <a:gd name="T20" fmla="*/ 18 w 2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18" y="0"/>
                </a:moveTo>
                <a:lnTo>
                  <a:pt x="10" y="8"/>
                </a:lnTo>
                <a:lnTo>
                  <a:pt x="14" y="12"/>
                </a:lnTo>
                <a:lnTo>
                  <a:pt x="12" y="13"/>
                </a:lnTo>
                <a:lnTo>
                  <a:pt x="9" y="10"/>
                </a:lnTo>
                <a:lnTo>
                  <a:pt x="0" y="19"/>
                </a:lnTo>
                <a:lnTo>
                  <a:pt x="3" y="22"/>
                </a:lnTo>
                <a:lnTo>
                  <a:pt x="1" y="24"/>
                </a:lnTo>
                <a:lnTo>
                  <a:pt x="8" y="30"/>
                </a:lnTo>
                <a:lnTo>
                  <a:pt x="28" y="10"/>
                </a:lnTo>
                <a:lnTo>
                  <a:pt x="18" y="0"/>
                </a:lnTo>
                <a:close/>
              </a:path>
            </a:pathLst>
          </a:custGeom>
          <a:solidFill>
            <a:srgbClr val="A9D4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9" name="Freeform 97">
            <a:extLst>
              <a:ext uri="{FF2B5EF4-FFF2-40B4-BE49-F238E27FC236}">
                <a16:creationId xmlns:a16="http://schemas.microsoft.com/office/drawing/2014/main" id="{358D3D79-E603-4AFD-8C41-81446BB63F9A}"/>
              </a:ext>
            </a:extLst>
          </p:cNvPr>
          <p:cNvSpPr>
            <a:spLocks/>
          </p:cNvSpPr>
          <p:nvPr/>
        </p:nvSpPr>
        <p:spPr bwMode="auto">
          <a:xfrm>
            <a:off x="6417048" y="1382272"/>
            <a:ext cx="162206" cy="173792"/>
          </a:xfrm>
          <a:custGeom>
            <a:avLst/>
            <a:gdLst>
              <a:gd name="T0" fmla="*/ 18 w 28"/>
              <a:gd name="T1" fmla="*/ 0 h 30"/>
              <a:gd name="T2" fmla="*/ 10 w 28"/>
              <a:gd name="T3" fmla="*/ 8 h 30"/>
              <a:gd name="T4" fmla="*/ 14 w 28"/>
              <a:gd name="T5" fmla="*/ 12 h 30"/>
              <a:gd name="T6" fmla="*/ 12 w 28"/>
              <a:gd name="T7" fmla="*/ 13 h 30"/>
              <a:gd name="T8" fmla="*/ 9 w 28"/>
              <a:gd name="T9" fmla="*/ 10 h 30"/>
              <a:gd name="T10" fmla="*/ 0 w 28"/>
              <a:gd name="T11" fmla="*/ 19 h 30"/>
              <a:gd name="T12" fmla="*/ 3 w 28"/>
              <a:gd name="T13" fmla="*/ 22 h 30"/>
              <a:gd name="T14" fmla="*/ 1 w 28"/>
              <a:gd name="T15" fmla="*/ 24 h 30"/>
              <a:gd name="T16" fmla="*/ 8 w 28"/>
              <a:gd name="T17" fmla="*/ 30 h 30"/>
              <a:gd name="T18" fmla="*/ 28 w 28"/>
              <a:gd name="T19" fmla="*/ 10 h 30"/>
              <a:gd name="T20" fmla="*/ 18 w 2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18" y="0"/>
                </a:moveTo>
                <a:lnTo>
                  <a:pt x="10" y="8"/>
                </a:lnTo>
                <a:lnTo>
                  <a:pt x="14" y="12"/>
                </a:lnTo>
                <a:lnTo>
                  <a:pt x="12" y="13"/>
                </a:lnTo>
                <a:lnTo>
                  <a:pt x="9" y="10"/>
                </a:lnTo>
                <a:lnTo>
                  <a:pt x="0" y="19"/>
                </a:lnTo>
                <a:lnTo>
                  <a:pt x="3" y="22"/>
                </a:lnTo>
                <a:lnTo>
                  <a:pt x="1" y="24"/>
                </a:lnTo>
                <a:lnTo>
                  <a:pt x="8" y="30"/>
                </a:lnTo>
                <a:lnTo>
                  <a:pt x="28"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0" name="Freeform 98">
            <a:extLst>
              <a:ext uri="{FF2B5EF4-FFF2-40B4-BE49-F238E27FC236}">
                <a16:creationId xmlns:a16="http://schemas.microsoft.com/office/drawing/2014/main" id="{529701C7-D1EF-4365-A8B2-FC9F1E4113BA}"/>
              </a:ext>
            </a:extLst>
          </p:cNvPr>
          <p:cNvSpPr>
            <a:spLocks noEditPoints="1"/>
          </p:cNvSpPr>
          <p:nvPr/>
        </p:nvSpPr>
        <p:spPr bwMode="auto">
          <a:xfrm>
            <a:off x="6417048" y="1382272"/>
            <a:ext cx="162206" cy="110070"/>
          </a:xfrm>
          <a:custGeom>
            <a:avLst/>
            <a:gdLst>
              <a:gd name="T0" fmla="*/ 9 w 28"/>
              <a:gd name="T1" fmla="*/ 10 h 19"/>
              <a:gd name="T2" fmla="*/ 0 w 28"/>
              <a:gd name="T3" fmla="*/ 19 h 19"/>
              <a:gd name="T4" fmla="*/ 0 w 28"/>
              <a:gd name="T5" fmla="*/ 19 h 19"/>
              <a:gd name="T6" fmla="*/ 9 w 28"/>
              <a:gd name="T7" fmla="*/ 10 h 19"/>
              <a:gd name="T8" fmla="*/ 9 w 28"/>
              <a:gd name="T9" fmla="*/ 10 h 19"/>
              <a:gd name="T10" fmla="*/ 18 w 28"/>
              <a:gd name="T11" fmla="*/ 0 h 19"/>
              <a:gd name="T12" fmla="*/ 10 w 28"/>
              <a:gd name="T13" fmla="*/ 8 h 19"/>
              <a:gd name="T14" fmla="*/ 10 w 28"/>
              <a:gd name="T15" fmla="*/ 8 h 19"/>
              <a:gd name="T16" fmla="*/ 18 w 28"/>
              <a:gd name="T17" fmla="*/ 0 h 19"/>
              <a:gd name="T18" fmla="*/ 28 w 28"/>
              <a:gd name="T19" fmla="*/ 10 h 19"/>
              <a:gd name="T20" fmla="*/ 18 w 2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9" y="10"/>
                </a:moveTo>
                <a:lnTo>
                  <a:pt x="0" y="19"/>
                </a:lnTo>
                <a:lnTo>
                  <a:pt x="0" y="19"/>
                </a:lnTo>
                <a:lnTo>
                  <a:pt x="9" y="10"/>
                </a:lnTo>
                <a:lnTo>
                  <a:pt x="9" y="10"/>
                </a:lnTo>
                <a:close/>
                <a:moveTo>
                  <a:pt x="18" y="0"/>
                </a:moveTo>
                <a:lnTo>
                  <a:pt x="10" y="8"/>
                </a:lnTo>
                <a:lnTo>
                  <a:pt x="10" y="8"/>
                </a:lnTo>
                <a:lnTo>
                  <a:pt x="18" y="0"/>
                </a:lnTo>
                <a:lnTo>
                  <a:pt x="28" y="10"/>
                </a:lnTo>
                <a:lnTo>
                  <a:pt x="18"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1" name="Freeform 99">
            <a:extLst>
              <a:ext uri="{FF2B5EF4-FFF2-40B4-BE49-F238E27FC236}">
                <a16:creationId xmlns:a16="http://schemas.microsoft.com/office/drawing/2014/main" id="{06BF825D-C2ED-4E32-B9FE-54D6FEF1D0E2}"/>
              </a:ext>
            </a:extLst>
          </p:cNvPr>
          <p:cNvSpPr>
            <a:spLocks noEditPoints="1"/>
          </p:cNvSpPr>
          <p:nvPr/>
        </p:nvSpPr>
        <p:spPr bwMode="auto">
          <a:xfrm>
            <a:off x="6417048" y="1382272"/>
            <a:ext cx="162206" cy="110070"/>
          </a:xfrm>
          <a:custGeom>
            <a:avLst/>
            <a:gdLst>
              <a:gd name="T0" fmla="*/ 9 w 28"/>
              <a:gd name="T1" fmla="*/ 10 h 19"/>
              <a:gd name="T2" fmla="*/ 0 w 28"/>
              <a:gd name="T3" fmla="*/ 19 h 19"/>
              <a:gd name="T4" fmla="*/ 0 w 28"/>
              <a:gd name="T5" fmla="*/ 19 h 19"/>
              <a:gd name="T6" fmla="*/ 9 w 28"/>
              <a:gd name="T7" fmla="*/ 10 h 19"/>
              <a:gd name="T8" fmla="*/ 9 w 28"/>
              <a:gd name="T9" fmla="*/ 10 h 19"/>
              <a:gd name="T10" fmla="*/ 18 w 28"/>
              <a:gd name="T11" fmla="*/ 0 h 19"/>
              <a:gd name="T12" fmla="*/ 10 w 28"/>
              <a:gd name="T13" fmla="*/ 8 h 19"/>
              <a:gd name="T14" fmla="*/ 10 w 28"/>
              <a:gd name="T15" fmla="*/ 8 h 19"/>
              <a:gd name="T16" fmla="*/ 18 w 28"/>
              <a:gd name="T17" fmla="*/ 0 h 19"/>
              <a:gd name="T18" fmla="*/ 28 w 28"/>
              <a:gd name="T19" fmla="*/ 10 h 19"/>
              <a:gd name="T20" fmla="*/ 18 w 2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9" y="10"/>
                </a:moveTo>
                <a:lnTo>
                  <a:pt x="0" y="19"/>
                </a:lnTo>
                <a:lnTo>
                  <a:pt x="0" y="19"/>
                </a:lnTo>
                <a:lnTo>
                  <a:pt x="9" y="10"/>
                </a:lnTo>
                <a:lnTo>
                  <a:pt x="9" y="10"/>
                </a:lnTo>
                <a:moveTo>
                  <a:pt x="18" y="0"/>
                </a:moveTo>
                <a:lnTo>
                  <a:pt x="10" y="8"/>
                </a:lnTo>
                <a:lnTo>
                  <a:pt x="10" y="8"/>
                </a:lnTo>
                <a:lnTo>
                  <a:pt x="18" y="0"/>
                </a:lnTo>
                <a:lnTo>
                  <a:pt x="28"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2" name="Freeform 100">
            <a:extLst>
              <a:ext uri="{FF2B5EF4-FFF2-40B4-BE49-F238E27FC236}">
                <a16:creationId xmlns:a16="http://schemas.microsoft.com/office/drawing/2014/main" id="{B8DFEDC1-3048-4F88-85D8-CDCE74BF04A8}"/>
              </a:ext>
            </a:extLst>
          </p:cNvPr>
          <p:cNvSpPr>
            <a:spLocks/>
          </p:cNvSpPr>
          <p:nvPr/>
        </p:nvSpPr>
        <p:spPr bwMode="auto">
          <a:xfrm>
            <a:off x="6469188" y="1428616"/>
            <a:ext cx="28967" cy="28967"/>
          </a:xfrm>
          <a:custGeom>
            <a:avLst/>
            <a:gdLst>
              <a:gd name="T0" fmla="*/ 1 w 5"/>
              <a:gd name="T1" fmla="*/ 0 h 5"/>
              <a:gd name="T2" fmla="*/ 0 w 5"/>
              <a:gd name="T3" fmla="*/ 2 h 5"/>
              <a:gd name="T4" fmla="*/ 0 w 5"/>
              <a:gd name="T5" fmla="*/ 2 h 5"/>
              <a:gd name="T6" fmla="*/ 3 w 5"/>
              <a:gd name="T7" fmla="*/ 5 h 5"/>
              <a:gd name="T8" fmla="*/ 5 w 5"/>
              <a:gd name="T9" fmla="*/ 4 h 5"/>
              <a:gd name="T10" fmla="*/ 1 w 5"/>
              <a:gd name="T11" fmla="*/ 0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2"/>
                </a:lnTo>
                <a:lnTo>
                  <a:pt x="0" y="2"/>
                </a:lnTo>
                <a:lnTo>
                  <a:pt x="3" y="5"/>
                </a:lnTo>
                <a:lnTo>
                  <a:pt x="5" y="4"/>
                </a:lnTo>
                <a:lnTo>
                  <a:pt x="1" y="0"/>
                </a:lnTo>
                <a:lnTo>
                  <a:pt x="1"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3" name="Freeform 101">
            <a:extLst>
              <a:ext uri="{FF2B5EF4-FFF2-40B4-BE49-F238E27FC236}">
                <a16:creationId xmlns:a16="http://schemas.microsoft.com/office/drawing/2014/main" id="{B9E3F022-5564-4A33-BDAD-46E53860CB61}"/>
              </a:ext>
            </a:extLst>
          </p:cNvPr>
          <p:cNvSpPr>
            <a:spLocks/>
          </p:cNvSpPr>
          <p:nvPr/>
        </p:nvSpPr>
        <p:spPr bwMode="auto">
          <a:xfrm>
            <a:off x="6469188" y="1428616"/>
            <a:ext cx="28967" cy="28967"/>
          </a:xfrm>
          <a:custGeom>
            <a:avLst/>
            <a:gdLst>
              <a:gd name="T0" fmla="*/ 1 w 5"/>
              <a:gd name="T1" fmla="*/ 0 h 5"/>
              <a:gd name="T2" fmla="*/ 0 w 5"/>
              <a:gd name="T3" fmla="*/ 2 h 5"/>
              <a:gd name="T4" fmla="*/ 0 w 5"/>
              <a:gd name="T5" fmla="*/ 2 h 5"/>
              <a:gd name="T6" fmla="*/ 3 w 5"/>
              <a:gd name="T7" fmla="*/ 5 h 5"/>
              <a:gd name="T8" fmla="*/ 5 w 5"/>
              <a:gd name="T9" fmla="*/ 4 h 5"/>
              <a:gd name="T10" fmla="*/ 1 w 5"/>
              <a:gd name="T11" fmla="*/ 0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2"/>
                </a:lnTo>
                <a:lnTo>
                  <a:pt x="0" y="2"/>
                </a:lnTo>
                <a:lnTo>
                  <a:pt x="3" y="5"/>
                </a:lnTo>
                <a:lnTo>
                  <a:pt x="5" y="4"/>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4" name="Freeform 102">
            <a:extLst>
              <a:ext uri="{FF2B5EF4-FFF2-40B4-BE49-F238E27FC236}">
                <a16:creationId xmlns:a16="http://schemas.microsoft.com/office/drawing/2014/main" id="{C04D8CF0-E08A-43ED-8283-FD29548419C8}"/>
              </a:ext>
            </a:extLst>
          </p:cNvPr>
          <p:cNvSpPr>
            <a:spLocks/>
          </p:cNvSpPr>
          <p:nvPr/>
        </p:nvSpPr>
        <p:spPr bwMode="auto">
          <a:xfrm>
            <a:off x="6405462" y="1492338"/>
            <a:ext cx="28967" cy="28967"/>
          </a:xfrm>
          <a:custGeom>
            <a:avLst/>
            <a:gdLst>
              <a:gd name="T0" fmla="*/ 2 w 5"/>
              <a:gd name="T1" fmla="*/ 0 h 5"/>
              <a:gd name="T2" fmla="*/ 0 w 5"/>
              <a:gd name="T3" fmla="*/ 1 h 5"/>
              <a:gd name="T4" fmla="*/ 3 w 5"/>
              <a:gd name="T5" fmla="*/ 5 h 5"/>
              <a:gd name="T6" fmla="*/ 5 w 5"/>
              <a:gd name="T7" fmla="*/ 3 h 5"/>
              <a:gd name="T8" fmla="*/ 2 w 5"/>
              <a:gd name="T9" fmla="*/ 0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1"/>
                </a:lnTo>
                <a:lnTo>
                  <a:pt x="3" y="5"/>
                </a:lnTo>
                <a:lnTo>
                  <a:pt x="5" y="3"/>
                </a:lnTo>
                <a:lnTo>
                  <a:pt x="2" y="0"/>
                </a:lnTo>
                <a:lnTo>
                  <a:pt x="2"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5" name="Freeform 103">
            <a:extLst>
              <a:ext uri="{FF2B5EF4-FFF2-40B4-BE49-F238E27FC236}">
                <a16:creationId xmlns:a16="http://schemas.microsoft.com/office/drawing/2014/main" id="{DE5914C0-A5E5-41D1-93F6-93659B90091D}"/>
              </a:ext>
            </a:extLst>
          </p:cNvPr>
          <p:cNvSpPr>
            <a:spLocks/>
          </p:cNvSpPr>
          <p:nvPr/>
        </p:nvSpPr>
        <p:spPr bwMode="auto">
          <a:xfrm>
            <a:off x="6405462" y="1492338"/>
            <a:ext cx="28967" cy="28967"/>
          </a:xfrm>
          <a:custGeom>
            <a:avLst/>
            <a:gdLst>
              <a:gd name="T0" fmla="*/ 2 w 5"/>
              <a:gd name="T1" fmla="*/ 0 h 5"/>
              <a:gd name="T2" fmla="*/ 0 w 5"/>
              <a:gd name="T3" fmla="*/ 1 h 5"/>
              <a:gd name="T4" fmla="*/ 3 w 5"/>
              <a:gd name="T5" fmla="*/ 5 h 5"/>
              <a:gd name="T6" fmla="*/ 5 w 5"/>
              <a:gd name="T7" fmla="*/ 3 h 5"/>
              <a:gd name="T8" fmla="*/ 2 w 5"/>
              <a:gd name="T9" fmla="*/ 0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1"/>
                </a:lnTo>
                <a:lnTo>
                  <a:pt x="3" y="5"/>
                </a:lnTo>
                <a:lnTo>
                  <a:pt x="5"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6" name="Freeform 104">
            <a:extLst>
              <a:ext uri="{FF2B5EF4-FFF2-40B4-BE49-F238E27FC236}">
                <a16:creationId xmlns:a16="http://schemas.microsoft.com/office/drawing/2014/main" id="{D3405871-3505-4941-9B0A-14EEA2980398}"/>
              </a:ext>
            </a:extLst>
          </p:cNvPr>
          <p:cNvSpPr>
            <a:spLocks/>
          </p:cNvSpPr>
          <p:nvPr/>
        </p:nvSpPr>
        <p:spPr bwMode="auto">
          <a:xfrm>
            <a:off x="6573463" y="1341718"/>
            <a:ext cx="57931" cy="75312"/>
          </a:xfrm>
          <a:custGeom>
            <a:avLst/>
            <a:gdLst>
              <a:gd name="T0" fmla="*/ 8 w 10"/>
              <a:gd name="T1" fmla="*/ 0 h 13"/>
              <a:gd name="T2" fmla="*/ 8 w 10"/>
              <a:gd name="T3" fmla="*/ 0 h 13"/>
              <a:gd name="T4" fmla="*/ 7 w 10"/>
              <a:gd name="T5" fmla="*/ 1 h 13"/>
              <a:gd name="T6" fmla="*/ 0 w 10"/>
              <a:gd name="T7" fmla="*/ 10 h 13"/>
              <a:gd name="T8" fmla="*/ 2 w 10"/>
              <a:gd name="T9" fmla="*/ 13 h 13"/>
              <a:gd name="T10" fmla="*/ 10 w 10"/>
              <a:gd name="T11" fmla="*/ 3 h 13"/>
              <a:gd name="T12" fmla="*/ 8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0"/>
                </a:moveTo>
                <a:lnTo>
                  <a:pt x="8" y="0"/>
                </a:lnTo>
                <a:lnTo>
                  <a:pt x="7" y="1"/>
                </a:lnTo>
                <a:lnTo>
                  <a:pt x="0" y="10"/>
                </a:lnTo>
                <a:lnTo>
                  <a:pt x="2" y="13"/>
                </a:lnTo>
                <a:lnTo>
                  <a:pt x="10" y="3"/>
                </a:lnTo>
                <a:lnTo>
                  <a:pt x="8" y="0"/>
                </a:lnTo>
                <a:close/>
              </a:path>
            </a:pathLst>
          </a:custGeom>
          <a:solidFill>
            <a:srgbClr val="2B8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7" name="Freeform 105">
            <a:extLst>
              <a:ext uri="{FF2B5EF4-FFF2-40B4-BE49-F238E27FC236}">
                <a16:creationId xmlns:a16="http://schemas.microsoft.com/office/drawing/2014/main" id="{158E4D2E-EF51-448A-8EC1-9C713E7F1BD4}"/>
              </a:ext>
            </a:extLst>
          </p:cNvPr>
          <p:cNvSpPr>
            <a:spLocks/>
          </p:cNvSpPr>
          <p:nvPr/>
        </p:nvSpPr>
        <p:spPr bwMode="auto">
          <a:xfrm>
            <a:off x="6573463" y="1341718"/>
            <a:ext cx="57931" cy="75312"/>
          </a:xfrm>
          <a:custGeom>
            <a:avLst/>
            <a:gdLst>
              <a:gd name="T0" fmla="*/ 8 w 10"/>
              <a:gd name="T1" fmla="*/ 0 h 13"/>
              <a:gd name="T2" fmla="*/ 8 w 10"/>
              <a:gd name="T3" fmla="*/ 0 h 13"/>
              <a:gd name="T4" fmla="*/ 7 w 10"/>
              <a:gd name="T5" fmla="*/ 1 h 13"/>
              <a:gd name="T6" fmla="*/ 0 w 10"/>
              <a:gd name="T7" fmla="*/ 10 h 13"/>
              <a:gd name="T8" fmla="*/ 2 w 10"/>
              <a:gd name="T9" fmla="*/ 13 h 13"/>
              <a:gd name="T10" fmla="*/ 10 w 10"/>
              <a:gd name="T11" fmla="*/ 3 h 13"/>
              <a:gd name="T12" fmla="*/ 8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0"/>
                </a:moveTo>
                <a:lnTo>
                  <a:pt x="8" y="0"/>
                </a:lnTo>
                <a:lnTo>
                  <a:pt x="7" y="1"/>
                </a:lnTo>
                <a:lnTo>
                  <a:pt x="0" y="10"/>
                </a:lnTo>
                <a:lnTo>
                  <a:pt x="2" y="13"/>
                </a:lnTo>
                <a:lnTo>
                  <a:pt x="10"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8" name="Freeform 106">
            <a:extLst>
              <a:ext uri="{FF2B5EF4-FFF2-40B4-BE49-F238E27FC236}">
                <a16:creationId xmlns:a16="http://schemas.microsoft.com/office/drawing/2014/main" id="{544BA132-09C6-46B7-91A0-D55FCF22AC62}"/>
              </a:ext>
            </a:extLst>
          </p:cNvPr>
          <p:cNvSpPr>
            <a:spLocks/>
          </p:cNvSpPr>
          <p:nvPr/>
        </p:nvSpPr>
        <p:spPr bwMode="auto">
          <a:xfrm>
            <a:off x="6596635" y="1422821"/>
            <a:ext cx="23172" cy="23172"/>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close/>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9" name="Freeform 107">
            <a:extLst>
              <a:ext uri="{FF2B5EF4-FFF2-40B4-BE49-F238E27FC236}">
                <a16:creationId xmlns:a16="http://schemas.microsoft.com/office/drawing/2014/main" id="{879AC1D1-61AF-4E70-97F6-04808037D600}"/>
              </a:ext>
            </a:extLst>
          </p:cNvPr>
          <p:cNvSpPr>
            <a:spLocks/>
          </p:cNvSpPr>
          <p:nvPr/>
        </p:nvSpPr>
        <p:spPr bwMode="auto">
          <a:xfrm>
            <a:off x="6596635" y="1422821"/>
            <a:ext cx="23172" cy="23172"/>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0" name="Freeform 108">
            <a:extLst>
              <a:ext uri="{FF2B5EF4-FFF2-40B4-BE49-F238E27FC236}">
                <a16:creationId xmlns:a16="http://schemas.microsoft.com/office/drawing/2014/main" id="{FB0C0929-E13F-4FF0-8DAC-D5BDC2EB31B1}"/>
              </a:ext>
            </a:extLst>
          </p:cNvPr>
          <p:cNvSpPr>
            <a:spLocks/>
          </p:cNvSpPr>
          <p:nvPr/>
        </p:nvSpPr>
        <p:spPr bwMode="auto">
          <a:xfrm>
            <a:off x="6237465" y="1445994"/>
            <a:ext cx="382343" cy="382343"/>
          </a:xfrm>
          <a:custGeom>
            <a:avLst/>
            <a:gdLst>
              <a:gd name="T0" fmla="*/ 66 w 66"/>
              <a:gd name="T1" fmla="*/ 0 h 66"/>
              <a:gd name="T2" fmla="*/ 4 w 66"/>
              <a:gd name="T3" fmla="*/ 62 h 66"/>
              <a:gd name="T4" fmla="*/ 2 w 66"/>
              <a:gd name="T5" fmla="*/ 60 h 66"/>
              <a:gd name="T6" fmla="*/ 36 w 66"/>
              <a:gd name="T7" fmla="*/ 27 h 66"/>
              <a:gd name="T8" fmla="*/ 33 w 66"/>
              <a:gd name="T9" fmla="*/ 25 h 66"/>
              <a:gd name="T10" fmla="*/ 0 w 66"/>
              <a:gd name="T11" fmla="*/ 58 h 66"/>
              <a:gd name="T12" fmla="*/ 8 w 66"/>
              <a:gd name="T13" fmla="*/ 66 h 66"/>
              <a:gd name="T14" fmla="*/ 4 w 66"/>
              <a:gd name="T15" fmla="*/ 62 h 66"/>
              <a:gd name="T16" fmla="*/ 66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0"/>
                </a:moveTo>
                <a:lnTo>
                  <a:pt x="4" y="62"/>
                </a:lnTo>
                <a:lnTo>
                  <a:pt x="2" y="60"/>
                </a:lnTo>
                <a:lnTo>
                  <a:pt x="36" y="27"/>
                </a:lnTo>
                <a:lnTo>
                  <a:pt x="33" y="25"/>
                </a:lnTo>
                <a:lnTo>
                  <a:pt x="0" y="58"/>
                </a:lnTo>
                <a:lnTo>
                  <a:pt x="8" y="66"/>
                </a:lnTo>
                <a:lnTo>
                  <a:pt x="4" y="62"/>
                </a:lnTo>
                <a:lnTo>
                  <a:pt x="66" y="0"/>
                </a:lnTo>
                <a:close/>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1" name="Freeform 109">
            <a:extLst>
              <a:ext uri="{FF2B5EF4-FFF2-40B4-BE49-F238E27FC236}">
                <a16:creationId xmlns:a16="http://schemas.microsoft.com/office/drawing/2014/main" id="{63BC177B-63E2-4D61-A6A2-373CC0E886EA}"/>
              </a:ext>
            </a:extLst>
          </p:cNvPr>
          <p:cNvSpPr>
            <a:spLocks/>
          </p:cNvSpPr>
          <p:nvPr/>
        </p:nvSpPr>
        <p:spPr bwMode="auto">
          <a:xfrm>
            <a:off x="6237465" y="1445994"/>
            <a:ext cx="382343" cy="382343"/>
          </a:xfrm>
          <a:custGeom>
            <a:avLst/>
            <a:gdLst>
              <a:gd name="T0" fmla="*/ 66 w 66"/>
              <a:gd name="T1" fmla="*/ 0 h 66"/>
              <a:gd name="T2" fmla="*/ 4 w 66"/>
              <a:gd name="T3" fmla="*/ 62 h 66"/>
              <a:gd name="T4" fmla="*/ 2 w 66"/>
              <a:gd name="T5" fmla="*/ 60 h 66"/>
              <a:gd name="T6" fmla="*/ 36 w 66"/>
              <a:gd name="T7" fmla="*/ 27 h 66"/>
              <a:gd name="T8" fmla="*/ 33 w 66"/>
              <a:gd name="T9" fmla="*/ 25 h 66"/>
              <a:gd name="T10" fmla="*/ 0 w 66"/>
              <a:gd name="T11" fmla="*/ 58 h 66"/>
              <a:gd name="T12" fmla="*/ 8 w 66"/>
              <a:gd name="T13" fmla="*/ 66 h 66"/>
              <a:gd name="T14" fmla="*/ 4 w 66"/>
              <a:gd name="T15" fmla="*/ 62 h 66"/>
              <a:gd name="T16" fmla="*/ 66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0"/>
                </a:moveTo>
                <a:lnTo>
                  <a:pt x="4" y="62"/>
                </a:lnTo>
                <a:lnTo>
                  <a:pt x="2" y="60"/>
                </a:lnTo>
                <a:lnTo>
                  <a:pt x="36" y="27"/>
                </a:lnTo>
                <a:lnTo>
                  <a:pt x="33" y="25"/>
                </a:lnTo>
                <a:lnTo>
                  <a:pt x="0" y="58"/>
                </a:lnTo>
                <a:lnTo>
                  <a:pt x="8" y="66"/>
                </a:lnTo>
                <a:lnTo>
                  <a:pt x="4" y="6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2" name="Freeform 110">
            <a:extLst>
              <a:ext uri="{FF2B5EF4-FFF2-40B4-BE49-F238E27FC236}">
                <a16:creationId xmlns:a16="http://schemas.microsoft.com/office/drawing/2014/main" id="{DA4E6A14-1974-4FB5-888F-E4B9FBD51C62}"/>
              </a:ext>
            </a:extLst>
          </p:cNvPr>
          <p:cNvSpPr>
            <a:spLocks/>
          </p:cNvSpPr>
          <p:nvPr/>
        </p:nvSpPr>
        <p:spPr bwMode="auto">
          <a:xfrm>
            <a:off x="6428634" y="1556064"/>
            <a:ext cx="46345" cy="46345"/>
          </a:xfrm>
          <a:custGeom>
            <a:avLst/>
            <a:gdLst>
              <a:gd name="T0" fmla="*/ 6 w 8"/>
              <a:gd name="T1" fmla="*/ 0 h 8"/>
              <a:gd name="T2" fmla="*/ 0 w 8"/>
              <a:gd name="T3" fmla="*/ 6 h 8"/>
              <a:gd name="T4" fmla="*/ 3 w 8"/>
              <a:gd name="T5" fmla="*/ 8 h 8"/>
              <a:gd name="T6" fmla="*/ 8 w 8"/>
              <a:gd name="T7" fmla="*/ 2 h 8"/>
              <a:gd name="T8" fmla="*/ 6 w 8"/>
              <a:gd name="T9" fmla="*/ 0 h 8"/>
            </a:gdLst>
            <a:ahLst/>
            <a:cxnLst>
              <a:cxn ang="0">
                <a:pos x="T0" y="T1"/>
              </a:cxn>
              <a:cxn ang="0">
                <a:pos x="T2" y="T3"/>
              </a:cxn>
              <a:cxn ang="0">
                <a:pos x="T4" y="T5"/>
              </a:cxn>
              <a:cxn ang="0">
                <a:pos x="T6" y="T7"/>
              </a:cxn>
              <a:cxn ang="0">
                <a:pos x="T8" y="T9"/>
              </a:cxn>
            </a:cxnLst>
            <a:rect l="0" t="0" r="r" b="b"/>
            <a:pathLst>
              <a:path w="8" h="8">
                <a:moveTo>
                  <a:pt x="6" y="0"/>
                </a:moveTo>
                <a:lnTo>
                  <a:pt x="0" y="6"/>
                </a:lnTo>
                <a:lnTo>
                  <a:pt x="3" y="8"/>
                </a:lnTo>
                <a:lnTo>
                  <a:pt x="8" y="2"/>
                </a:lnTo>
                <a:lnTo>
                  <a:pt x="6" y="0"/>
                </a:lnTo>
                <a:close/>
              </a:path>
            </a:pathLst>
          </a:custGeom>
          <a:solidFill>
            <a:srgbClr val="998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3" name="Freeform 111">
            <a:extLst>
              <a:ext uri="{FF2B5EF4-FFF2-40B4-BE49-F238E27FC236}">
                <a16:creationId xmlns:a16="http://schemas.microsoft.com/office/drawing/2014/main" id="{2F78B627-A63F-4504-BEA1-63D38FA91EA7}"/>
              </a:ext>
            </a:extLst>
          </p:cNvPr>
          <p:cNvSpPr>
            <a:spLocks/>
          </p:cNvSpPr>
          <p:nvPr/>
        </p:nvSpPr>
        <p:spPr bwMode="auto">
          <a:xfrm>
            <a:off x="6428634" y="1556064"/>
            <a:ext cx="46345" cy="46345"/>
          </a:xfrm>
          <a:custGeom>
            <a:avLst/>
            <a:gdLst>
              <a:gd name="T0" fmla="*/ 6 w 8"/>
              <a:gd name="T1" fmla="*/ 0 h 8"/>
              <a:gd name="T2" fmla="*/ 0 w 8"/>
              <a:gd name="T3" fmla="*/ 6 h 8"/>
              <a:gd name="T4" fmla="*/ 3 w 8"/>
              <a:gd name="T5" fmla="*/ 8 h 8"/>
              <a:gd name="T6" fmla="*/ 8 w 8"/>
              <a:gd name="T7" fmla="*/ 2 h 8"/>
              <a:gd name="T8" fmla="*/ 6 w 8"/>
              <a:gd name="T9" fmla="*/ 0 h 8"/>
            </a:gdLst>
            <a:ahLst/>
            <a:cxnLst>
              <a:cxn ang="0">
                <a:pos x="T0" y="T1"/>
              </a:cxn>
              <a:cxn ang="0">
                <a:pos x="T2" y="T3"/>
              </a:cxn>
              <a:cxn ang="0">
                <a:pos x="T4" y="T5"/>
              </a:cxn>
              <a:cxn ang="0">
                <a:pos x="T6" y="T7"/>
              </a:cxn>
              <a:cxn ang="0">
                <a:pos x="T8" y="T9"/>
              </a:cxn>
            </a:cxnLst>
            <a:rect l="0" t="0" r="r" b="b"/>
            <a:pathLst>
              <a:path w="8" h="8">
                <a:moveTo>
                  <a:pt x="6" y="0"/>
                </a:moveTo>
                <a:lnTo>
                  <a:pt x="0" y="6"/>
                </a:lnTo>
                <a:lnTo>
                  <a:pt x="3" y="8"/>
                </a:lnTo>
                <a:lnTo>
                  <a:pt x="8" y="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4" name="Freeform 112">
            <a:extLst>
              <a:ext uri="{FF2B5EF4-FFF2-40B4-BE49-F238E27FC236}">
                <a16:creationId xmlns:a16="http://schemas.microsoft.com/office/drawing/2014/main" id="{8F126220-16CA-4FD9-9459-448D254454BF}"/>
              </a:ext>
            </a:extLst>
          </p:cNvPr>
          <p:cNvSpPr>
            <a:spLocks/>
          </p:cNvSpPr>
          <p:nvPr/>
        </p:nvSpPr>
        <p:spPr bwMode="auto">
          <a:xfrm>
            <a:off x="6249051" y="1422821"/>
            <a:ext cx="370757" cy="382343"/>
          </a:xfrm>
          <a:custGeom>
            <a:avLst/>
            <a:gdLst>
              <a:gd name="T0" fmla="*/ 60 w 64"/>
              <a:gd name="T1" fmla="*/ 0 h 66"/>
              <a:gd name="T2" fmla="*/ 57 w 64"/>
              <a:gd name="T3" fmla="*/ 3 h 66"/>
              <a:gd name="T4" fmla="*/ 59 w 64"/>
              <a:gd name="T5" fmla="*/ 5 h 66"/>
              <a:gd name="T6" fmla="*/ 39 w 64"/>
              <a:gd name="T7" fmla="*/ 25 h 66"/>
              <a:gd name="T8" fmla="*/ 39 w 64"/>
              <a:gd name="T9" fmla="*/ 25 h 66"/>
              <a:gd name="T10" fmla="*/ 34 w 64"/>
              <a:gd name="T11" fmla="*/ 31 h 66"/>
              <a:gd name="T12" fmla="*/ 0 w 64"/>
              <a:gd name="T13" fmla="*/ 64 h 66"/>
              <a:gd name="T14" fmla="*/ 2 w 64"/>
              <a:gd name="T15" fmla="*/ 66 h 66"/>
              <a:gd name="T16" fmla="*/ 64 w 64"/>
              <a:gd name="T17" fmla="*/ 4 h 66"/>
              <a:gd name="T18" fmla="*/ 60 w 64"/>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60" y="0"/>
                </a:moveTo>
                <a:lnTo>
                  <a:pt x="57" y="3"/>
                </a:lnTo>
                <a:lnTo>
                  <a:pt x="59" y="5"/>
                </a:lnTo>
                <a:lnTo>
                  <a:pt x="39" y="25"/>
                </a:lnTo>
                <a:lnTo>
                  <a:pt x="39" y="25"/>
                </a:lnTo>
                <a:lnTo>
                  <a:pt x="34" y="31"/>
                </a:lnTo>
                <a:lnTo>
                  <a:pt x="0" y="64"/>
                </a:lnTo>
                <a:lnTo>
                  <a:pt x="2" y="66"/>
                </a:lnTo>
                <a:lnTo>
                  <a:pt x="64" y="4"/>
                </a:lnTo>
                <a:lnTo>
                  <a:pt x="60" y="0"/>
                </a:lnTo>
                <a:close/>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5" name="Freeform 113">
            <a:extLst>
              <a:ext uri="{FF2B5EF4-FFF2-40B4-BE49-F238E27FC236}">
                <a16:creationId xmlns:a16="http://schemas.microsoft.com/office/drawing/2014/main" id="{E77A76B0-E0D3-47C3-A629-D47FC13AA377}"/>
              </a:ext>
            </a:extLst>
          </p:cNvPr>
          <p:cNvSpPr>
            <a:spLocks/>
          </p:cNvSpPr>
          <p:nvPr/>
        </p:nvSpPr>
        <p:spPr bwMode="auto">
          <a:xfrm>
            <a:off x="6249051" y="1422821"/>
            <a:ext cx="370757" cy="382343"/>
          </a:xfrm>
          <a:custGeom>
            <a:avLst/>
            <a:gdLst>
              <a:gd name="T0" fmla="*/ 60 w 64"/>
              <a:gd name="T1" fmla="*/ 0 h 66"/>
              <a:gd name="T2" fmla="*/ 57 w 64"/>
              <a:gd name="T3" fmla="*/ 3 h 66"/>
              <a:gd name="T4" fmla="*/ 59 w 64"/>
              <a:gd name="T5" fmla="*/ 5 h 66"/>
              <a:gd name="T6" fmla="*/ 39 w 64"/>
              <a:gd name="T7" fmla="*/ 25 h 66"/>
              <a:gd name="T8" fmla="*/ 39 w 64"/>
              <a:gd name="T9" fmla="*/ 25 h 66"/>
              <a:gd name="T10" fmla="*/ 34 w 64"/>
              <a:gd name="T11" fmla="*/ 31 h 66"/>
              <a:gd name="T12" fmla="*/ 0 w 64"/>
              <a:gd name="T13" fmla="*/ 64 h 66"/>
              <a:gd name="T14" fmla="*/ 2 w 64"/>
              <a:gd name="T15" fmla="*/ 66 h 66"/>
              <a:gd name="T16" fmla="*/ 64 w 64"/>
              <a:gd name="T17" fmla="*/ 4 h 66"/>
              <a:gd name="T18" fmla="*/ 60 w 64"/>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60" y="0"/>
                </a:moveTo>
                <a:lnTo>
                  <a:pt x="57" y="3"/>
                </a:lnTo>
                <a:lnTo>
                  <a:pt x="59" y="5"/>
                </a:lnTo>
                <a:lnTo>
                  <a:pt x="39" y="25"/>
                </a:lnTo>
                <a:lnTo>
                  <a:pt x="39" y="25"/>
                </a:lnTo>
                <a:lnTo>
                  <a:pt x="34" y="31"/>
                </a:lnTo>
                <a:lnTo>
                  <a:pt x="0" y="64"/>
                </a:lnTo>
                <a:lnTo>
                  <a:pt x="2" y="66"/>
                </a:lnTo>
                <a:lnTo>
                  <a:pt x="64" y="4"/>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6" name="Freeform 114">
            <a:extLst>
              <a:ext uri="{FF2B5EF4-FFF2-40B4-BE49-F238E27FC236}">
                <a16:creationId xmlns:a16="http://schemas.microsoft.com/office/drawing/2014/main" id="{0CCF8688-6BB1-4365-B730-1B351FC261D8}"/>
              </a:ext>
            </a:extLst>
          </p:cNvPr>
          <p:cNvSpPr>
            <a:spLocks/>
          </p:cNvSpPr>
          <p:nvPr/>
        </p:nvSpPr>
        <p:spPr bwMode="auto">
          <a:xfrm>
            <a:off x="6220084" y="1781992"/>
            <a:ext cx="63726" cy="57931"/>
          </a:xfrm>
          <a:custGeom>
            <a:avLst/>
            <a:gdLst>
              <a:gd name="T0" fmla="*/ 3 w 11"/>
              <a:gd name="T1" fmla="*/ 0 h 10"/>
              <a:gd name="T2" fmla="*/ 0 w 11"/>
              <a:gd name="T3" fmla="*/ 3 h 10"/>
              <a:gd name="T4" fmla="*/ 7 w 11"/>
              <a:gd name="T5" fmla="*/ 10 h 10"/>
              <a:gd name="T6" fmla="*/ 11 w 11"/>
              <a:gd name="T7" fmla="*/ 8 h 10"/>
              <a:gd name="T8" fmla="*/ 3 w 11"/>
              <a:gd name="T9" fmla="*/ 0 h 10"/>
            </a:gdLst>
            <a:ahLst/>
            <a:cxnLst>
              <a:cxn ang="0">
                <a:pos x="T0" y="T1"/>
              </a:cxn>
              <a:cxn ang="0">
                <a:pos x="T2" y="T3"/>
              </a:cxn>
              <a:cxn ang="0">
                <a:pos x="T4" y="T5"/>
              </a:cxn>
              <a:cxn ang="0">
                <a:pos x="T6" y="T7"/>
              </a:cxn>
              <a:cxn ang="0">
                <a:pos x="T8" y="T9"/>
              </a:cxn>
            </a:cxnLst>
            <a:rect l="0" t="0" r="r" b="b"/>
            <a:pathLst>
              <a:path w="11" h="10">
                <a:moveTo>
                  <a:pt x="3" y="0"/>
                </a:moveTo>
                <a:lnTo>
                  <a:pt x="0" y="3"/>
                </a:lnTo>
                <a:lnTo>
                  <a:pt x="7" y="10"/>
                </a:lnTo>
                <a:lnTo>
                  <a:pt x="11" y="8"/>
                </a:lnTo>
                <a:lnTo>
                  <a:pt x="3" y="0"/>
                </a:lnTo>
                <a:close/>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7" name="Freeform 115">
            <a:extLst>
              <a:ext uri="{FF2B5EF4-FFF2-40B4-BE49-F238E27FC236}">
                <a16:creationId xmlns:a16="http://schemas.microsoft.com/office/drawing/2014/main" id="{04433F96-EF2A-4ECB-930C-65F61F81AB2C}"/>
              </a:ext>
            </a:extLst>
          </p:cNvPr>
          <p:cNvSpPr>
            <a:spLocks/>
          </p:cNvSpPr>
          <p:nvPr/>
        </p:nvSpPr>
        <p:spPr bwMode="auto">
          <a:xfrm>
            <a:off x="6220084" y="1781992"/>
            <a:ext cx="63726" cy="57931"/>
          </a:xfrm>
          <a:custGeom>
            <a:avLst/>
            <a:gdLst>
              <a:gd name="T0" fmla="*/ 3 w 11"/>
              <a:gd name="T1" fmla="*/ 0 h 10"/>
              <a:gd name="T2" fmla="*/ 0 w 11"/>
              <a:gd name="T3" fmla="*/ 3 h 10"/>
              <a:gd name="T4" fmla="*/ 7 w 11"/>
              <a:gd name="T5" fmla="*/ 10 h 10"/>
              <a:gd name="T6" fmla="*/ 11 w 11"/>
              <a:gd name="T7" fmla="*/ 8 h 10"/>
              <a:gd name="T8" fmla="*/ 3 w 11"/>
              <a:gd name="T9" fmla="*/ 0 h 10"/>
            </a:gdLst>
            <a:ahLst/>
            <a:cxnLst>
              <a:cxn ang="0">
                <a:pos x="T0" y="T1"/>
              </a:cxn>
              <a:cxn ang="0">
                <a:pos x="T2" y="T3"/>
              </a:cxn>
              <a:cxn ang="0">
                <a:pos x="T4" y="T5"/>
              </a:cxn>
              <a:cxn ang="0">
                <a:pos x="T6" y="T7"/>
              </a:cxn>
              <a:cxn ang="0">
                <a:pos x="T8" y="T9"/>
              </a:cxn>
            </a:cxnLst>
            <a:rect l="0" t="0" r="r" b="b"/>
            <a:pathLst>
              <a:path w="11" h="10">
                <a:moveTo>
                  <a:pt x="3" y="0"/>
                </a:moveTo>
                <a:lnTo>
                  <a:pt x="0" y="3"/>
                </a:lnTo>
                <a:lnTo>
                  <a:pt x="7" y="10"/>
                </a:lnTo>
                <a:lnTo>
                  <a:pt x="11" y="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8" name="Freeform 116">
            <a:extLst>
              <a:ext uri="{FF2B5EF4-FFF2-40B4-BE49-F238E27FC236}">
                <a16:creationId xmlns:a16="http://schemas.microsoft.com/office/drawing/2014/main" id="{BEA59F87-8963-4402-8F47-89D6DAC25B9B}"/>
              </a:ext>
            </a:extLst>
          </p:cNvPr>
          <p:cNvSpPr>
            <a:spLocks/>
          </p:cNvSpPr>
          <p:nvPr/>
        </p:nvSpPr>
        <p:spPr bwMode="auto">
          <a:xfrm>
            <a:off x="6463393" y="1440202"/>
            <a:ext cx="127448" cy="127448"/>
          </a:xfrm>
          <a:custGeom>
            <a:avLst/>
            <a:gdLst>
              <a:gd name="T0" fmla="*/ 20 w 22"/>
              <a:gd name="T1" fmla="*/ 0 h 22"/>
              <a:gd name="T2" fmla="*/ 0 w 22"/>
              <a:gd name="T3" fmla="*/ 20 h 22"/>
              <a:gd name="T4" fmla="*/ 2 w 22"/>
              <a:gd name="T5" fmla="*/ 22 h 22"/>
              <a:gd name="T6" fmla="*/ 22 w 22"/>
              <a:gd name="T7" fmla="*/ 2 h 22"/>
              <a:gd name="T8" fmla="*/ 20 w 22"/>
              <a:gd name="T9" fmla="*/ 0 h 22"/>
            </a:gdLst>
            <a:ahLst/>
            <a:cxnLst>
              <a:cxn ang="0">
                <a:pos x="T0" y="T1"/>
              </a:cxn>
              <a:cxn ang="0">
                <a:pos x="T2" y="T3"/>
              </a:cxn>
              <a:cxn ang="0">
                <a:pos x="T4" y="T5"/>
              </a:cxn>
              <a:cxn ang="0">
                <a:pos x="T6" y="T7"/>
              </a:cxn>
              <a:cxn ang="0">
                <a:pos x="T8" y="T9"/>
              </a:cxn>
            </a:cxnLst>
            <a:rect l="0" t="0" r="r" b="b"/>
            <a:pathLst>
              <a:path w="22" h="22">
                <a:moveTo>
                  <a:pt x="20" y="0"/>
                </a:moveTo>
                <a:lnTo>
                  <a:pt x="0" y="20"/>
                </a:lnTo>
                <a:lnTo>
                  <a:pt x="2" y="22"/>
                </a:lnTo>
                <a:lnTo>
                  <a:pt x="22" y="2"/>
                </a:lnTo>
                <a:lnTo>
                  <a:pt x="20" y="0"/>
                </a:lnTo>
                <a:close/>
              </a:path>
            </a:pathLst>
          </a:custGeom>
          <a:solidFill>
            <a:srgbClr val="99B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9" name="Freeform 117">
            <a:extLst>
              <a:ext uri="{FF2B5EF4-FFF2-40B4-BE49-F238E27FC236}">
                <a16:creationId xmlns:a16="http://schemas.microsoft.com/office/drawing/2014/main" id="{7AEB8F9A-6430-46AF-B6E3-ED5EF0AB117B}"/>
              </a:ext>
            </a:extLst>
          </p:cNvPr>
          <p:cNvSpPr>
            <a:spLocks/>
          </p:cNvSpPr>
          <p:nvPr/>
        </p:nvSpPr>
        <p:spPr bwMode="auto">
          <a:xfrm>
            <a:off x="6463393" y="1440202"/>
            <a:ext cx="127448" cy="127448"/>
          </a:xfrm>
          <a:custGeom>
            <a:avLst/>
            <a:gdLst>
              <a:gd name="T0" fmla="*/ 20 w 22"/>
              <a:gd name="T1" fmla="*/ 0 h 22"/>
              <a:gd name="T2" fmla="*/ 0 w 22"/>
              <a:gd name="T3" fmla="*/ 20 h 22"/>
              <a:gd name="T4" fmla="*/ 2 w 22"/>
              <a:gd name="T5" fmla="*/ 22 h 22"/>
              <a:gd name="T6" fmla="*/ 22 w 22"/>
              <a:gd name="T7" fmla="*/ 2 h 22"/>
              <a:gd name="T8" fmla="*/ 20 w 22"/>
              <a:gd name="T9" fmla="*/ 0 h 22"/>
            </a:gdLst>
            <a:ahLst/>
            <a:cxnLst>
              <a:cxn ang="0">
                <a:pos x="T0" y="T1"/>
              </a:cxn>
              <a:cxn ang="0">
                <a:pos x="T2" y="T3"/>
              </a:cxn>
              <a:cxn ang="0">
                <a:pos x="T4" y="T5"/>
              </a:cxn>
              <a:cxn ang="0">
                <a:pos x="T6" y="T7"/>
              </a:cxn>
              <a:cxn ang="0">
                <a:pos x="T8" y="T9"/>
              </a:cxn>
            </a:cxnLst>
            <a:rect l="0" t="0" r="r" b="b"/>
            <a:pathLst>
              <a:path w="22" h="22">
                <a:moveTo>
                  <a:pt x="20" y="0"/>
                </a:moveTo>
                <a:lnTo>
                  <a:pt x="0" y="20"/>
                </a:lnTo>
                <a:lnTo>
                  <a:pt x="2" y="22"/>
                </a:lnTo>
                <a:lnTo>
                  <a:pt x="22"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0" name="Freeform 118">
            <a:extLst>
              <a:ext uri="{FF2B5EF4-FFF2-40B4-BE49-F238E27FC236}">
                <a16:creationId xmlns:a16="http://schemas.microsoft.com/office/drawing/2014/main" id="{30A97F3B-BB06-4AF4-A3EF-2E9F5DB8704C}"/>
              </a:ext>
            </a:extLst>
          </p:cNvPr>
          <p:cNvSpPr>
            <a:spLocks noEditPoints="1"/>
          </p:cNvSpPr>
          <p:nvPr/>
        </p:nvSpPr>
        <p:spPr bwMode="auto">
          <a:xfrm>
            <a:off x="6474979" y="1440202"/>
            <a:ext cx="115862" cy="127448"/>
          </a:xfrm>
          <a:custGeom>
            <a:avLst/>
            <a:gdLst>
              <a:gd name="T0" fmla="*/ 20 w 20"/>
              <a:gd name="T1" fmla="*/ 2 h 22"/>
              <a:gd name="T2" fmla="*/ 0 w 20"/>
              <a:gd name="T3" fmla="*/ 22 h 22"/>
              <a:gd name="T4" fmla="*/ 0 w 20"/>
              <a:gd name="T5" fmla="*/ 22 h 22"/>
              <a:gd name="T6" fmla="*/ 20 w 20"/>
              <a:gd name="T7" fmla="*/ 2 h 22"/>
              <a:gd name="T8" fmla="*/ 18 w 20"/>
              <a:gd name="T9" fmla="*/ 0 h 22"/>
              <a:gd name="T10" fmla="*/ 18 w 20"/>
              <a:gd name="T11" fmla="*/ 0 h 22"/>
              <a:gd name="T12" fmla="*/ 20 w 20"/>
              <a:gd name="T13" fmla="*/ 2 h 22"/>
              <a:gd name="T14" fmla="*/ 18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0" y="2"/>
                </a:moveTo>
                <a:lnTo>
                  <a:pt x="0" y="22"/>
                </a:lnTo>
                <a:lnTo>
                  <a:pt x="0" y="22"/>
                </a:lnTo>
                <a:lnTo>
                  <a:pt x="20" y="2"/>
                </a:lnTo>
                <a:close/>
                <a:moveTo>
                  <a:pt x="18" y="0"/>
                </a:moveTo>
                <a:lnTo>
                  <a:pt x="18" y="0"/>
                </a:lnTo>
                <a:lnTo>
                  <a:pt x="20" y="2"/>
                </a:lnTo>
                <a:lnTo>
                  <a:pt x="18" y="0"/>
                </a:lnTo>
                <a:close/>
              </a:path>
            </a:pathLst>
          </a:custGeom>
          <a:solidFill>
            <a:srgbClr val="BAC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1" name="Freeform 119">
            <a:extLst>
              <a:ext uri="{FF2B5EF4-FFF2-40B4-BE49-F238E27FC236}">
                <a16:creationId xmlns:a16="http://schemas.microsoft.com/office/drawing/2014/main" id="{860A223E-E845-4B13-8566-E8229C090720}"/>
              </a:ext>
            </a:extLst>
          </p:cNvPr>
          <p:cNvSpPr>
            <a:spLocks noEditPoints="1"/>
          </p:cNvSpPr>
          <p:nvPr/>
        </p:nvSpPr>
        <p:spPr bwMode="auto">
          <a:xfrm>
            <a:off x="6474979" y="1440202"/>
            <a:ext cx="115862" cy="127448"/>
          </a:xfrm>
          <a:custGeom>
            <a:avLst/>
            <a:gdLst>
              <a:gd name="T0" fmla="*/ 20 w 20"/>
              <a:gd name="T1" fmla="*/ 2 h 22"/>
              <a:gd name="T2" fmla="*/ 0 w 20"/>
              <a:gd name="T3" fmla="*/ 22 h 22"/>
              <a:gd name="T4" fmla="*/ 0 w 20"/>
              <a:gd name="T5" fmla="*/ 22 h 22"/>
              <a:gd name="T6" fmla="*/ 20 w 20"/>
              <a:gd name="T7" fmla="*/ 2 h 22"/>
              <a:gd name="T8" fmla="*/ 18 w 20"/>
              <a:gd name="T9" fmla="*/ 0 h 22"/>
              <a:gd name="T10" fmla="*/ 18 w 20"/>
              <a:gd name="T11" fmla="*/ 0 h 22"/>
              <a:gd name="T12" fmla="*/ 20 w 20"/>
              <a:gd name="T13" fmla="*/ 2 h 22"/>
              <a:gd name="T14" fmla="*/ 18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0" y="2"/>
                </a:moveTo>
                <a:lnTo>
                  <a:pt x="0" y="22"/>
                </a:lnTo>
                <a:lnTo>
                  <a:pt x="0" y="22"/>
                </a:lnTo>
                <a:lnTo>
                  <a:pt x="20" y="2"/>
                </a:lnTo>
                <a:moveTo>
                  <a:pt x="18" y="0"/>
                </a:moveTo>
                <a:lnTo>
                  <a:pt x="18" y="0"/>
                </a:lnTo>
                <a:lnTo>
                  <a:pt x="20" y="2"/>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2" name="Freeform 120">
            <a:extLst>
              <a:ext uri="{FF2B5EF4-FFF2-40B4-BE49-F238E27FC236}">
                <a16:creationId xmlns:a16="http://schemas.microsoft.com/office/drawing/2014/main" id="{9D7994AF-051A-4E48-A13C-02F84CDCDAA3}"/>
              </a:ext>
            </a:extLst>
          </p:cNvPr>
          <p:cNvSpPr>
            <a:spLocks/>
          </p:cNvSpPr>
          <p:nvPr/>
        </p:nvSpPr>
        <p:spPr bwMode="auto">
          <a:xfrm>
            <a:off x="6075259" y="1903648"/>
            <a:ext cx="46345" cy="46345"/>
          </a:xfrm>
          <a:custGeom>
            <a:avLst/>
            <a:gdLst>
              <a:gd name="T0" fmla="*/ 5 w 8"/>
              <a:gd name="T1" fmla="*/ 0 h 8"/>
              <a:gd name="T2" fmla="*/ 0 w 8"/>
              <a:gd name="T3" fmla="*/ 5 h 8"/>
              <a:gd name="T4" fmla="*/ 3 w 8"/>
              <a:gd name="T5" fmla="*/ 8 h 8"/>
              <a:gd name="T6" fmla="*/ 8 w 8"/>
              <a:gd name="T7" fmla="*/ 3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lnTo>
                  <a:pt x="0" y="5"/>
                </a:lnTo>
                <a:lnTo>
                  <a:pt x="3" y="8"/>
                </a:lnTo>
                <a:lnTo>
                  <a:pt x="8" y="3"/>
                </a:lnTo>
                <a:lnTo>
                  <a:pt x="5" y="0"/>
                </a:lnTo>
                <a:close/>
              </a:path>
            </a:pathLst>
          </a:custGeom>
          <a:solidFill>
            <a:srgbClr val="897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3" name="Freeform 121">
            <a:extLst>
              <a:ext uri="{FF2B5EF4-FFF2-40B4-BE49-F238E27FC236}">
                <a16:creationId xmlns:a16="http://schemas.microsoft.com/office/drawing/2014/main" id="{CD9EF046-F33C-4B96-B9BD-F58BE0585CB8}"/>
              </a:ext>
            </a:extLst>
          </p:cNvPr>
          <p:cNvSpPr>
            <a:spLocks/>
          </p:cNvSpPr>
          <p:nvPr/>
        </p:nvSpPr>
        <p:spPr bwMode="auto">
          <a:xfrm>
            <a:off x="6075259" y="1903648"/>
            <a:ext cx="46345" cy="46345"/>
          </a:xfrm>
          <a:custGeom>
            <a:avLst/>
            <a:gdLst>
              <a:gd name="T0" fmla="*/ 5 w 8"/>
              <a:gd name="T1" fmla="*/ 0 h 8"/>
              <a:gd name="T2" fmla="*/ 0 w 8"/>
              <a:gd name="T3" fmla="*/ 5 h 8"/>
              <a:gd name="T4" fmla="*/ 3 w 8"/>
              <a:gd name="T5" fmla="*/ 8 h 8"/>
              <a:gd name="T6" fmla="*/ 8 w 8"/>
              <a:gd name="T7" fmla="*/ 3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lnTo>
                  <a:pt x="0" y="5"/>
                </a:lnTo>
                <a:lnTo>
                  <a:pt x="3" y="8"/>
                </a:lnTo>
                <a:lnTo>
                  <a:pt x="8"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4" name="Freeform 122">
            <a:extLst>
              <a:ext uri="{FF2B5EF4-FFF2-40B4-BE49-F238E27FC236}">
                <a16:creationId xmlns:a16="http://schemas.microsoft.com/office/drawing/2014/main" id="{ED3FCA9C-DD84-4306-9A41-023F04078C25}"/>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5" name="Freeform 123">
            <a:extLst>
              <a:ext uri="{FF2B5EF4-FFF2-40B4-BE49-F238E27FC236}">
                <a16:creationId xmlns:a16="http://schemas.microsoft.com/office/drawing/2014/main" id="{15AB112B-E32E-4675-BC79-18776DD39ACF}"/>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moveTo>
                  <a:pt x="6" y="39"/>
                </a:moveTo>
                <a:lnTo>
                  <a:pt x="117" y="39"/>
                </a:lnTo>
                <a:lnTo>
                  <a:pt x="117" y="6"/>
                </a:lnTo>
                <a:lnTo>
                  <a:pt x="6" y="6"/>
                </a:lnTo>
                <a:lnTo>
                  <a:pt x="6"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6" name="Rectangle 124">
            <a:extLst>
              <a:ext uri="{FF2B5EF4-FFF2-40B4-BE49-F238E27FC236}">
                <a16:creationId xmlns:a16="http://schemas.microsoft.com/office/drawing/2014/main" id="{068FBD18-014C-4014-B400-5B22C27DB99D}"/>
              </a:ext>
            </a:extLst>
          </p:cNvPr>
          <p:cNvSpPr>
            <a:spLocks noChangeArrowheads="1"/>
          </p:cNvSpPr>
          <p:nvPr/>
        </p:nvSpPr>
        <p:spPr bwMode="auto">
          <a:xfrm>
            <a:off x="7309182"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7" name="Rectangle 125">
            <a:extLst>
              <a:ext uri="{FF2B5EF4-FFF2-40B4-BE49-F238E27FC236}">
                <a16:creationId xmlns:a16="http://schemas.microsoft.com/office/drawing/2014/main" id="{C3434850-6BB4-4392-B571-8CF0FB2F3107}"/>
              </a:ext>
            </a:extLst>
          </p:cNvPr>
          <p:cNvSpPr>
            <a:spLocks noChangeArrowheads="1"/>
          </p:cNvSpPr>
          <p:nvPr/>
        </p:nvSpPr>
        <p:spPr bwMode="auto">
          <a:xfrm>
            <a:off x="7309182"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8" name="Freeform 126">
            <a:extLst>
              <a:ext uri="{FF2B5EF4-FFF2-40B4-BE49-F238E27FC236}">
                <a16:creationId xmlns:a16="http://schemas.microsoft.com/office/drawing/2014/main" id="{C044ACA0-144A-4967-BA2A-C3909D21E6A4}"/>
              </a:ext>
            </a:extLst>
          </p:cNvPr>
          <p:cNvSpPr>
            <a:spLocks/>
          </p:cNvSpPr>
          <p:nvPr/>
        </p:nvSpPr>
        <p:spPr bwMode="auto">
          <a:xfrm>
            <a:off x="7291805" y="1237443"/>
            <a:ext cx="139034" cy="69517"/>
          </a:xfrm>
          <a:custGeom>
            <a:avLst/>
            <a:gdLst>
              <a:gd name="T0" fmla="*/ 51 w 55"/>
              <a:gd name="T1" fmla="*/ 27 h 27"/>
              <a:gd name="T2" fmla="*/ 4 w 55"/>
              <a:gd name="T3" fmla="*/ 27 h 27"/>
              <a:gd name="T4" fmla="*/ 0 w 55"/>
              <a:gd name="T5" fmla="*/ 23 h 27"/>
              <a:gd name="T6" fmla="*/ 0 w 55"/>
              <a:gd name="T7" fmla="*/ 4 h 27"/>
              <a:gd name="T8" fmla="*/ 4 w 55"/>
              <a:gd name="T9" fmla="*/ 0 h 27"/>
              <a:gd name="T10" fmla="*/ 51 w 55"/>
              <a:gd name="T11" fmla="*/ 0 h 27"/>
              <a:gd name="T12" fmla="*/ 55 w 55"/>
              <a:gd name="T13" fmla="*/ 4 h 27"/>
              <a:gd name="T14" fmla="*/ 55 w 55"/>
              <a:gd name="T15" fmla="*/ 23 h 27"/>
              <a:gd name="T16" fmla="*/ 51 w 5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7">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9" name="Freeform 127">
            <a:extLst>
              <a:ext uri="{FF2B5EF4-FFF2-40B4-BE49-F238E27FC236}">
                <a16:creationId xmlns:a16="http://schemas.microsoft.com/office/drawing/2014/main" id="{17C35739-23F4-41D6-97C0-822D2B7134A3}"/>
              </a:ext>
            </a:extLst>
          </p:cNvPr>
          <p:cNvSpPr>
            <a:spLocks noEditPoints="1"/>
          </p:cNvSpPr>
          <p:nvPr/>
        </p:nvSpPr>
        <p:spPr bwMode="auto">
          <a:xfrm>
            <a:off x="7291805" y="1318546"/>
            <a:ext cx="139034" cy="532963"/>
          </a:xfrm>
          <a:custGeom>
            <a:avLst/>
            <a:gdLst>
              <a:gd name="T0" fmla="*/ 6 w 55"/>
              <a:gd name="T1" fmla="*/ 132 h 206"/>
              <a:gd name="T2" fmla="*/ 0 w 55"/>
              <a:gd name="T3" fmla="*/ 132 h 206"/>
              <a:gd name="T4" fmla="*/ 0 w 55"/>
              <a:gd name="T5" fmla="*/ 181 h 206"/>
              <a:gd name="T6" fmla="*/ 19 w 55"/>
              <a:gd name="T7" fmla="*/ 206 h 206"/>
              <a:gd name="T8" fmla="*/ 19 w 55"/>
              <a:gd name="T9" fmla="*/ 206 h 206"/>
              <a:gd name="T10" fmla="*/ 0 w 55"/>
              <a:gd name="T11" fmla="*/ 181 h 206"/>
              <a:gd name="T12" fmla="*/ 4 w 55"/>
              <a:gd name="T13" fmla="*/ 181 h 206"/>
              <a:gd name="T14" fmla="*/ 6 w 55"/>
              <a:gd name="T15" fmla="*/ 181 h 206"/>
              <a:gd name="T16" fmla="*/ 6 w 55"/>
              <a:gd name="T17" fmla="*/ 181 h 206"/>
              <a:gd name="T18" fmla="*/ 6 w 55"/>
              <a:gd name="T19" fmla="*/ 132 h 206"/>
              <a:gd name="T20" fmla="*/ 55 w 55"/>
              <a:gd name="T21" fmla="*/ 0 h 206"/>
              <a:gd name="T22" fmla="*/ 49 w 55"/>
              <a:gd name="T23" fmla="*/ 0 h 206"/>
              <a:gd name="T24" fmla="*/ 49 w 55"/>
              <a:gd name="T25" fmla="*/ 10 h 206"/>
              <a:gd name="T26" fmla="*/ 6 w 55"/>
              <a:gd name="T27" fmla="*/ 10 h 206"/>
              <a:gd name="T28" fmla="*/ 6 w 55"/>
              <a:gd name="T29" fmla="*/ 0 h 206"/>
              <a:gd name="T30" fmla="*/ 0 w 55"/>
              <a:gd name="T31" fmla="*/ 0 h 206"/>
              <a:gd name="T32" fmla="*/ 0 w 55"/>
              <a:gd name="T33" fmla="*/ 118 h 206"/>
              <a:gd name="T34" fmla="*/ 6 w 55"/>
              <a:gd name="T35" fmla="*/ 118 h 206"/>
              <a:gd name="T36" fmla="*/ 6 w 55"/>
              <a:gd name="T37" fmla="*/ 70 h 206"/>
              <a:gd name="T38" fmla="*/ 9 w 55"/>
              <a:gd name="T39" fmla="*/ 70 h 206"/>
              <a:gd name="T40" fmla="*/ 9 w 55"/>
              <a:gd name="T41" fmla="*/ 20 h 206"/>
              <a:gd name="T42" fmla="*/ 20 w 55"/>
              <a:gd name="T43" fmla="*/ 20 h 206"/>
              <a:gd name="T44" fmla="*/ 20 w 55"/>
              <a:gd name="T45" fmla="*/ 70 h 206"/>
              <a:gd name="T46" fmla="*/ 50 w 55"/>
              <a:gd name="T47" fmla="*/ 70 h 206"/>
              <a:gd name="T48" fmla="*/ 50 w 55"/>
              <a:gd name="T49" fmla="*/ 98 h 206"/>
              <a:gd name="T50" fmla="*/ 55 w 55"/>
              <a:gd name="T51" fmla="*/ 3 h 206"/>
              <a:gd name="T52" fmla="*/ 55 w 55"/>
              <a:gd name="T5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06">
                <a:moveTo>
                  <a:pt x="6"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4" y="181"/>
                </a:cubicBezTo>
                <a:cubicBezTo>
                  <a:pt x="4" y="181"/>
                  <a:pt x="5" y="181"/>
                  <a:pt x="6" y="181"/>
                </a:cubicBezTo>
                <a:cubicBezTo>
                  <a:pt x="6" y="181"/>
                  <a:pt x="6" y="181"/>
                  <a:pt x="6" y="181"/>
                </a:cubicBezTo>
                <a:cubicBezTo>
                  <a:pt x="6" y="132"/>
                  <a:pt x="6" y="132"/>
                  <a:pt x="6"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6" y="118"/>
                  <a:pt x="6" y="118"/>
                  <a:pt x="6" y="118"/>
                </a:cubicBezTo>
                <a:cubicBezTo>
                  <a:pt x="6" y="70"/>
                  <a:pt x="6" y="70"/>
                  <a:pt x="6" y="70"/>
                </a:cubicBezTo>
                <a:cubicBezTo>
                  <a:pt x="9" y="70"/>
                  <a:pt x="9" y="70"/>
                  <a:pt x="9" y="70"/>
                </a:cubicBezTo>
                <a:cubicBezTo>
                  <a:pt x="9" y="20"/>
                  <a:pt x="9" y="20"/>
                  <a:pt x="9" y="20"/>
                </a:cubicBezTo>
                <a:cubicBezTo>
                  <a:pt x="20" y="20"/>
                  <a:pt x="20" y="20"/>
                  <a:pt x="20" y="20"/>
                </a:cubicBezTo>
                <a:cubicBezTo>
                  <a:pt x="20" y="70"/>
                  <a:pt x="20" y="70"/>
                  <a:pt x="20" y="70"/>
                </a:cubicBezTo>
                <a:cubicBezTo>
                  <a:pt x="50" y="70"/>
                  <a:pt x="50" y="70"/>
                  <a:pt x="50" y="70"/>
                </a:cubicBezTo>
                <a:cubicBezTo>
                  <a:pt x="50" y="98"/>
                  <a:pt x="50" y="98"/>
                  <a:pt x="50" y="98"/>
                </a:cubicBezTo>
                <a:cubicBezTo>
                  <a:pt x="53" y="72"/>
                  <a:pt x="55" y="40"/>
                  <a:pt x="55" y="3"/>
                </a:cubicBezTo>
                <a:cubicBezTo>
                  <a:pt x="55" y="0"/>
                  <a:pt x="55" y="0"/>
                  <a:pt x="55"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0" name="Rectangle 128">
            <a:extLst>
              <a:ext uri="{FF2B5EF4-FFF2-40B4-BE49-F238E27FC236}">
                <a16:creationId xmlns:a16="http://schemas.microsoft.com/office/drawing/2014/main" id="{34345B1E-6E9A-40C6-8EFE-B668F53B21EB}"/>
              </a:ext>
            </a:extLst>
          </p:cNvPr>
          <p:cNvSpPr>
            <a:spLocks noChangeArrowheads="1"/>
          </p:cNvSpPr>
          <p:nvPr/>
        </p:nvSpPr>
        <p:spPr bwMode="auto">
          <a:xfrm>
            <a:off x="7291805"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1" name="Rectangle 129">
            <a:extLst>
              <a:ext uri="{FF2B5EF4-FFF2-40B4-BE49-F238E27FC236}">
                <a16:creationId xmlns:a16="http://schemas.microsoft.com/office/drawing/2014/main" id="{54E0F13F-B2AC-4254-988C-F62AF90EE1E5}"/>
              </a:ext>
            </a:extLst>
          </p:cNvPr>
          <p:cNvSpPr>
            <a:spLocks noChangeArrowheads="1"/>
          </p:cNvSpPr>
          <p:nvPr/>
        </p:nvSpPr>
        <p:spPr bwMode="auto">
          <a:xfrm>
            <a:off x="7291805"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2" name="Rectangle 130">
            <a:extLst>
              <a:ext uri="{FF2B5EF4-FFF2-40B4-BE49-F238E27FC236}">
                <a16:creationId xmlns:a16="http://schemas.microsoft.com/office/drawing/2014/main" id="{E8A57DF3-AFAF-4A7D-87F5-330FAE669551}"/>
              </a:ext>
            </a:extLst>
          </p:cNvPr>
          <p:cNvSpPr>
            <a:spLocks noChangeArrowheads="1"/>
          </p:cNvSpPr>
          <p:nvPr/>
        </p:nvSpPr>
        <p:spPr bwMode="auto">
          <a:xfrm>
            <a:off x="7309182"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3" name="Rectangle 131">
            <a:extLst>
              <a:ext uri="{FF2B5EF4-FFF2-40B4-BE49-F238E27FC236}">
                <a16:creationId xmlns:a16="http://schemas.microsoft.com/office/drawing/2014/main" id="{A555174E-0CFE-4511-9D3E-B0FA13F5903C}"/>
              </a:ext>
            </a:extLst>
          </p:cNvPr>
          <p:cNvSpPr>
            <a:spLocks noChangeArrowheads="1"/>
          </p:cNvSpPr>
          <p:nvPr/>
        </p:nvSpPr>
        <p:spPr bwMode="auto">
          <a:xfrm>
            <a:off x="7309182"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4" name="Freeform 132">
            <a:extLst>
              <a:ext uri="{FF2B5EF4-FFF2-40B4-BE49-F238E27FC236}">
                <a16:creationId xmlns:a16="http://schemas.microsoft.com/office/drawing/2014/main" id="{4498CF80-F14B-4F84-AAA9-5BC7B582BBB6}"/>
              </a:ext>
            </a:extLst>
          </p:cNvPr>
          <p:cNvSpPr>
            <a:spLocks/>
          </p:cNvSpPr>
          <p:nvPr/>
        </p:nvSpPr>
        <p:spPr bwMode="auto">
          <a:xfrm>
            <a:off x="7309182" y="1498133"/>
            <a:ext cx="110070" cy="341793"/>
          </a:xfrm>
          <a:custGeom>
            <a:avLst/>
            <a:gdLst>
              <a:gd name="T0" fmla="*/ 0 w 44"/>
              <a:gd name="T1" fmla="*/ 0 h 132"/>
              <a:gd name="T2" fmla="*/ 0 w 44"/>
              <a:gd name="T3" fmla="*/ 111 h 132"/>
              <a:gd name="T4" fmla="*/ 21 w 44"/>
              <a:gd name="T5" fmla="*/ 132 h 132"/>
              <a:gd name="T6" fmla="*/ 22 w 44"/>
              <a:gd name="T7" fmla="*/ 132 h 132"/>
              <a:gd name="T8" fmla="*/ 44 w 44"/>
              <a:gd name="T9" fmla="*/ 111 h 132"/>
              <a:gd name="T10" fmla="*/ 44 w 44"/>
              <a:gd name="T11" fmla="*/ 0 h 132"/>
              <a:gd name="T12" fmla="*/ 0 w 4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4" h="132">
                <a:moveTo>
                  <a:pt x="0" y="0"/>
                </a:moveTo>
                <a:cubicBezTo>
                  <a:pt x="0" y="111"/>
                  <a:pt x="0" y="111"/>
                  <a:pt x="0" y="111"/>
                </a:cubicBezTo>
                <a:cubicBezTo>
                  <a:pt x="0" y="123"/>
                  <a:pt x="9" y="132"/>
                  <a:pt x="21" y="132"/>
                </a:cubicBezTo>
                <a:cubicBezTo>
                  <a:pt x="22" y="132"/>
                  <a:pt x="22" y="132"/>
                  <a:pt x="22" y="132"/>
                </a:cubicBezTo>
                <a:cubicBezTo>
                  <a:pt x="34" y="132"/>
                  <a:pt x="44" y="123"/>
                  <a:pt x="44" y="111"/>
                </a:cubicBezTo>
                <a:cubicBezTo>
                  <a:pt x="44" y="0"/>
                  <a:pt x="44" y="0"/>
                  <a:pt x="44"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5" name="Freeform 133">
            <a:extLst>
              <a:ext uri="{FF2B5EF4-FFF2-40B4-BE49-F238E27FC236}">
                <a16:creationId xmlns:a16="http://schemas.microsoft.com/office/drawing/2014/main" id="{D2B82CAA-A90A-4EFE-84BC-359BBA156880}"/>
              </a:ext>
            </a:extLst>
          </p:cNvPr>
          <p:cNvSpPr>
            <a:spLocks/>
          </p:cNvSpPr>
          <p:nvPr/>
        </p:nvSpPr>
        <p:spPr bwMode="auto">
          <a:xfrm>
            <a:off x="7430838" y="1318546"/>
            <a:ext cx="0" cy="11586"/>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2"/>
                  <a:pt x="0" y="1"/>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6" name="Freeform 134">
            <a:extLst>
              <a:ext uri="{FF2B5EF4-FFF2-40B4-BE49-F238E27FC236}">
                <a16:creationId xmlns:a16="http://schemas.microsoft.com/office/drawing/2014/main" id="{718EE7DD-01AC-41D1-A5CE-BE2C5A8CAD1F}"/>
              </a:ext>
            </a:extLst>
          </p:cNvPr>
          <p:cNvSpPr>
            <a:spLocks noEditPoints="1"/>
          </p:cNvSpPr>
          <p:nvPr/>
        </p:nvSpPr>
        <p:spPr bwMode="auto">
          <a:xfrm>
            <a:off x="7291805" y="1330132"/>
            <a:ext cx="139034" cy="521377"/>
          </a:xfrm>
          <a:custGeom>
            <a:avLst/>
            <a:gdLst>
              <a:gd name="T0" fmla="*/ 55 w 55"/>
              <a:gd name="T1" fmla="*/ 129 h 203"/>
              <a:gd name="T2" fmla="*/ 50 w 55"/>
              <a:gd name="T3" fmla="*/ 129 h 203"/>
              <a:gd name="T4" fmla="*/ 50 w 55"/>
              <a:gd name="T5" fmla="*/ 178 h 203"/>
              <a:gd name="T6" fmla="*/ 28 w 55"/>
              <a:gd name="T7" fmla="*/ 199 h 203"/>
              <a:gd name="T8" fmla="*/ 27 w 55"/>
              <a:gd name="T9" fmla="*/ 199 h 203"/>
              <a:gd name="T10" fmla="*/ 6 w 55"/>
              <a:gd name="T11" fmla="*/ 178 h 203"/>
              <a:gd name="T12" fmla="*/ 4 w 55"/>
              <a:gd name="T13" fmla="*/ 178 h 203"/>
              <a:gd name="T14" fmla="*/ 0 w 55"/>
              <a:gd name="T15" fmla="*/ 178 h 203"/>
              <a:gd name="T16" fmla="*/ 19 w 55"/>
              <a:gd name="T17" fmla="*/ 203 h 203"/>
              <a:gd name="T18" fmla="*/ 36 w 55"/>
              <a:gd name="T19" fmla="*/ 203 h 203"/>
              <a:gd name="T20" fmla="*/ 55 w 55"/>
              <a:gd name="T21" fmla="*/ 178 h 203"/>
              <a:gd name="T22" fmla="*/ 55 w 55"/>
              <a:gd name="T23" fmla="*/ 129 h 203"/>
              <a:gd name="T24" fmla="*/ 55 w 55"/>
              <a:gd name="T25" fmla="*/ 0 h 203"/>
              <a:gd name="T26" fmla="*/ 50 w 55"/>
              <a:gd name="T27" fmla="*/ 95 h 203"/>
              <a:gd name="T28" fmla="*/ 50 w 55"/>
              <a:gd name="T29" fmla="*/ 115 h 203"/>
              <a:gd name="T30" fmla="*/ 55 w 55"/>
              <a:gd name="T31" fmla="*/ 115 h 203"/>
              <a:gd name="T32" fmla="*/ 55 w 55"/>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03">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6" y="190"/>
                  <a:pt x="6" y="178"/>
                </a:cubicBezTo>
                <a:cubicBezTo>
                  <a:pt x="5" y="178"/>
                  <a:pt x="4" y="178"/>
                  <a:pt x="4"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7" name="Freeform 135">
            <a:extLst>
              <a:ext uri="{FF2B5EF4-FFF2-40B4-BE49-F238E27FC236}">
                <a16:creationId xmlns:a16="http://schemas.microsoft.com/office/drawing/2014/main" id="{7BA76813-D991-4D3F-B1CC-8F13080ABBE4}"/>
              </a:ext>
            </a:extLst>
          </p:cNvPr>
          <p:cNvSpPr>
            <a:spLocks noEditPoints="1"/>
          </p:cNvSpPr>
          <p:nvPr/>
        </p:nvSpPr>
        <p:spPr bwMode="auto">
          <a:xfrm>
            <a:off x="7338149" y="1625581"/>
            <a:ext cx="92689" cy="231723"/>
          </a:xfrm>
          <a:custGeom>
            <a:avLst/>
            <a:gdLst>
              <a:gd name="T0" fmla="*/ 17 w 36"/>
              <a:gd name="T1" fmla="*/ 88 h 90"/>
              <a:gd name="T2" fmla="*/ 0 w 36"/>
              <a:gd name="T3" fmla="*/ 88 h 90"/>
              <a:gd name="T4" fmla="*/ 8 w 36"/>
              <a:gd name="T5" fmla="*/ 90 h 90"/>
              <a:gd name="T6" fmla="*/ 9 w 36"/>
              <a:gd name="T7" fmla="*/ 90 h 90"/>
              <a:gd name="T8" fmla="*/ 17 w 36"/>
              <a:gd name="T9" fmla="*/ 88 h 90"/>
              <a:gd name="T10" fmla="*/ 36 w 36"/>
              <a:gd name="T11" fmla="*/ 0 h 90"/>
              <a:gd name="T12" fmla="*/ 31 w 36"/>
              <a:gd name="T13" fmla="*/ 0 h 90"/>
              <a:gd name="T14" fmla="*/ 31 w 36"/>
              <a:gd name="T15" fmla="*/ 14 h 90"/>
              <a:gd name="T16" fmla="*/ 36 w 36"/>
              <a:gd name="T17" fmla="*/ 14 h 90"/>
              <a:gd name="T18" fmla="*/ 36 w 36"/>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90">
                <a:moveTo>
                  <a:pt x="17" y="88"/>
                </a:moveTo>
                <a:cubicBezTo>
                  <a:pt x="0" y="88"/>
                  <a:pt x="0" y="88"/>
                  <a:pt x="0" y="88"/>
                </a:cubicBezTo>
                <a:cubicBezTo>
                  <a:pt x="3" y="89"/>
                  <a:pt x="6" y="90"/>
                  <a:pt x="8" y="90"/>
                </a:cubicBezTo>
                <a:cubicBezTo>
                  <a:pt x="9" y="90"/>
                  <a:pt x="9" y="90"/>
                  <a:pt x="9" y="90"/>
                </a:cubicBezTo>
                <a:cubicBezTo>
                  <a:pt x="12"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8" name="Freeform 136">
            <a:extLst>
              <a:ext uri="{FF2B5EF4-FFF2-40B4-BE49-F238E27FC236}">
                <a16:creationId xmlns:a16="http://schemas.microsoft.com/office/drawing/2014/main" id="{66653639-4551-4F32-9F61-9B8E08CCC496}"/>
              </a:ext>
            </a:extLst>
          </p:cNvPr>
          <p:cNvSpPr>
            <a:spLocks/>
          </p:cNvSpPr>
          <p:nvPr/>
        </p:nvSpPr>
        <p:spPr bwMode="auto">
          <a:xfrm>
            <a:off x="7309182" y="1573441"/>
            <a:ext cx="110070" cy="266482"/>
          </a:xfrm>
          <a:custGeom>
            <a:avLst/>
            <a:gdLst>
              <a:gd name="T0" fmla="*/ 44 w 44"/>
              <a:gd name="T1" fmla="*/ 0 h 104"/>
              <a:gd name="T2" fmla="*/ 14 w 44"/>
              <a:gd name="T3" fmla="*/ 77 h 104"/>
              <a:gd name="T4" fmla="*/ 14 w 44"/>
              <a:gd name="T5" fmla="*/ 99 h 104"/>
              <a:gd name="T6" fmla="*/ 3 w 44"/>
              <a:gd name="T7" fmla="*/ 82 h 104"/>
              <a:gd name="T8" fmla="*/ 0 w 44"/>
              <a:gd name="T9" fmla="*/ 83 h 104"/>
              <a:gd name="T10" fmla="*/ 21 w 44"/>
              <a:gd name="T11" fmla="*/ 104 h 104"/>
              <a:gd name="T12" fmla="*/ 22 w 44"/>
              <a:gd name="T13" fmla="*/ 104 h 104"/>
              <a:gd name="T14" fmla="*/ 44 w 44"/>
              <a:gd name="T15" fmla="*/ 83 h 104"/>
              <a:gd name="T16" fmla="*/ 44 w 44"/>
              <a:gd name="T17" fmla="*/ 34 h 104"/>
              <a:gd name="T18" fmla="*/ 44 w 44"/>
              <a:gd name="T19" fmla="*/ 20 h 104"/>
              <a:gd name="T20" fmla="*/ 44 w 44"/>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4">
                <a:moveTo>
                  <a:pt x="44" y="0"/>
                </a:moveTo>
                <a:cubicBezTo>
                  <a:pt x="38" y="40"/>
                  <a:pt x="29" y="67"/>
                  <a:pt x="14" y="77"/>
                </a:cubicBezTo>
                <a:cubicBezTo>
                  <a:pt x="14" y="99"/>
                  <a:pt x="14" y="99"/>
                  <a:pt x="14" y="99"/>
                </a:cubicBezTo>
                <a:cubicBezTo>
                  <a:pt x="8" y="95"/>
                  <a:pt x="4" y="89"/>
                  <a:pt x="3" y="82"/>
                </a:cubicBezTo>
                <a:cubicBezTo>
                  <a:pt x="2" y="82"/>
                  <a:pt x="1" y="83"/>
                  <a:pt x="0" y="83"/>
                </a:cubicBezTo>
                <a:cubicBezTo>
                  <a:pt x="0" y="95"/>
                  <a:pt x="9" y="104"/>
                  <a:pt x="21"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9" name="Rectangle 137">
            <a:extLst>
              <a:ext uri="{FF2B5EF4-FFF2-40B4-BE49-F238E27FC236}">
                <a16:creationId xmlns:a16="http://schemas.microsoft.com/office/drawing/2014/main" id="{D4F8B2AA-C42A-4F92-9DD2-D96D4F432ECE}"/>
              </a:ext>
            </a:extLst>
          </p:cNvPr>
          <p:cNvSpPr>
            <a:spLocks noChangeArrowheads="1"/>
          </p:cNvSpPr>
          <p:nvPr/>
        </p:nvSpPr>
        <p:spPr bwMode="auto">
          <a:xfrm>
            <a:off x="7314977" y="1370685"/>
            <a:ext cx="28967" cy="127448"/>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0" name="Rectangle 138">
            <a:extLst>
              <a:ext uri="{FF2B5EF4-FFF2-40B4-BE49-F238E27FC236}">
                <a16:creationId xmlns:a16="http://schemas.microsoft.com/office/drawing/2014/main" id="{0005414C-68A4-4C0D-B52E-14E6B327609E}"/>
              </a:ext>
            </a:extLst>
          </p:cNvPr>
          <p:cNvSpPr>
            <a:spLocks noChangeArrowheads="1"/>
          </p:cNvSpPr>
          <p:nvPr/>
        </p:nvSpPr>
        <p:spPr bwMode="auto">
          <a:xfrm>
            <a:off x="7314977" y="1370685"/>
            <a:ext cx="28967" cy="1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1" name="Freeform 139">
            <a:extLst>
              <a:ext uri="{FF2B5EF4-FFF2-40B4-BE49-F238E27FC236}">
                <a16:creationId xmlns:a16="http://schemas.microsoft.com/office/drawing/2014/main" id="{B915FA87-4BE6-44EE-8606-EE7B4B2D73B2}"/>
              </a:ext>
            </a:extLst>
          </p:cNvPr>
          <p:cNvSpPr>
            <a:spLocks/>
          </p:cNvSpPr>
          <p:nvPr/>
        </p:nvSpPr>
        <p:spPr bwMode="auto">
          <a:xfrm>
            <a:off x="7314977" y="1498133"/>
            <a:ext cx="28967" cy="283863"/>
          </a:xfrm>
          <a:custGeom>
            <a:avLst/>
            <a:gdLst>
              <a:gd name="T0" fmla="*/ 11 w 11"/>
              <a:gd name="T1" fmla="*/ 0 h 110"/>
              <a:gd name="T2" fmla="*/ 0 w 11"/>
              <a:gd name="T3" fmla="*/ 0 h 110"/>
              <a:gd name="T4" fmla="*/ 0 w 11"/>
              <a:gd name="T5" fmla="*/ 109 h 110"/>
              <a:gd name="T6" fmla="*/ 0 w 11"/>
              <a:gd name="T7" fmla="*/ 110 h 110"/>
              <a:gd name="T8" fmla="*/ 11 w 11"/>
              <a:gd name="T9" fmla="*/ 105 h 110"/>
              <a:gd name="T10" fmla="*/ 11 w 11"/>
              <a:gd name="T11" fmla="*/ 0 h 110"/>
            </a:gdLst>
            <a:ahLst/>
            <a:cxnLst>
              <a:cxn ang="0">
                <a:pos x="T0" y="T1"/>
              </a:cxn>
              <a:cxn ang="0">
                <a:pos x="T2" y="T3"/>
              </a:cxn>
              <a:cxn ang="0">
                <a:pos x="T4" y="T5"/>
              </a:cxn>
              <a:cxn ang="0">
                <a:pos x="T6" y="T7"/>
              </a:cxn>
              <a:cxn ang="0">
                <a:pos x="T8" y="T9"/>
              </a:cxn>
              <a:cxn ang="0">
                <a:pos x="T10" y="T11"/>
              </a:cxn>
            </a:cxnLst>
            <a:rect l="0" t="0" r="r" b="b"/>
            <a:pathLst>
              <a:path w="11" h="110">
                <a:moveTo>
                  <a:pt x="11" y="0"/>
                </a:moveTo>
                <a:cubicBezTo>
                  <a:pt x="0" y="0"/>
                  <a:pt x="0" y="0"/>
                  <a:pt x="0" y="0"/>
                </a:cubicBezTo>
                <a:cubicBezTo>
                  <a:pt x="0" y="109"/>
                  <a:pt x="0" y="109"/>
                  <a:pt x="0" y="109"/>
                </a:cubicBezTo>
                <a:cubicBezTo>
                  <a:pt x="0" y="109"/>
                  <a:pt x="0" y="110"/>
                  <a:pt x="0" y="110"/>
                </a:cubicBezTo>
                <a:cubicBezTo>
                  <a:pt x="4" y="109"/>
                  <a:pt x="8" y="108"/>
                  <a:pt x="11" y="105"/>
                </a:cubicBezTo>
                <a:cubicBezTo>
                  <a:pt x="11" y="0"/>
                  <a:pt x="11" y="0"/>
                  <a:pt x="11"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2" name="Freeform 140">
            <a:extLst>
              <a:ext uri="{FF2B5EF4-FFF2-40B4-BE49-F238E27FC236}">
                <a16:creationId xmlns:a16="http://schemas.microsoft.com/office/drawing/2014/main" id="{9B7F96AE-0834-4E16-AA91-B0F75C4B541E}"/>
              </a:ext>
            </a:extLst>
          </p:cNvPr>
          <p:cNvSpPr>
            <a:spLocks/>
          </p:cNvSpPr>
          <p:nvPr/>
        </p:nvSpPr>
        <p:spPr bwMode="auto">
          <a:xfrm>
            <a:off x="7314977" y="1770406"/>
            <a:ext cx="28967" cy="57931"/>
          </a:xfrm>
          <a:custGeom>
            <a:avLst/>
            <a:gdLst>
              <a:gd name="T0" fmla="*/ 11 w 11"/>
              <a:gd name="T1" fmla="*/ 0 h 22"/>
              <a:gd name="T2" fmla="*/ 0 w 11"/>
              <a:gd name="T3" fmla="*/ 5 h 22"/>
              <a:gd name="T4" fmla="*/ 11 w 11"/>
              <a:gd name="T5" fmla="*/ 22 h 22"/>
              <a:gd name="T6" fmla="*/ 11 w 11"/>
              <a:gd name="T7" fmla="*/ 0 h 22"/>
            </a:gdLst>
            <a:ahLst/>
            <a:cxnLst>
              <a:cxn ang="0">
                <a:pos x="T0" y="T1"/>
              </a:cxn>
              <a:cxn ang="0">
                <a:pos x="T2" y="T3"/>
              </a:cxn>
              <a:cxn ang="0">
                <a:pos x="T4" y="T5"/>
              </a:cxn>
              <a:cxn ang="0">
                <a:pos x="T6" y="T7"/>
              </a:cxn>
            </a:cxnLst>
            <a:rect l="0" t="0" r="r" b="b"/>
            <a:pathLst>
              <a:path w="11" h="22">
                <a:moveTo>
                  <a:pt x="11" y="0"/>
                </a:moveTo>
                <a:cubicBezTo>
                  <a:pt x="8" y="3"/>
                  <a:pt x="4" y="4"/>
                  <a:pt x="0" y="5"/>
                </a:cubicBezTo>
                <a:cubicBezTo>
                  <a:pt x="1" y="12"/>
                  <a:pt x="5" y="18"/>
                  <a:pt x="11" y="22"/>
                </a:cubicBezTo>
                <a:cubicBezTo>
                  <a:pt x="11" y="0"/>
                  <a:pt x="11" y="0"/>
                  <a:pt x="11"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3" name="Rectangle 141">
            <a:extLst>
              <a:ext uri="{FF2B5EF4-FFF2-40B4-BE49-F238E27FC236}">
                <a16:creationId xmlns:a16="http://schemas.microsoft.com/office/drawing/2014/main" id="{82C2A929-678A-47E7-A32C-B38D6CE7005D}"/>
              </a:ext>
            </a:extLst>
          </p:cNvPr>
          <p:cNvSpPr>
            <a:spLocks noChangeArrowheads="1"/>
          </p:cNvSpPr>
          <p:nvPr/>
        </p:nvSpPr>
        <p:spPr bwMode="auto">
          <a:xfrm>
            <a:off x="7517733"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4" name="Rectangle 142">
            <a:extLst>
              <a:ext uri="{FF2B5EF4-FFF2-40B4-BE49-F238E27FC236}">
                <a16:creationId xmlns:a16="http://schemas.microsoft.com/office/drawing/2014/main" id="{151BE498-C0A5-4D4A-98F6-189128D60BBD}"/>
              </a:ext>
            </a:extLst>
          </p:cNvPr>
          <p:cNvSpPr>
            <a:spLocks noChangeArrowheads="1"/>
          </p:cNvSpPr>
          <p:nvPr/>
        </p:nvSpPr>
        <p:spPr bwMode="auto">
          <a:xfrm>
            <a:off x="7517733"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5" name="Freeform 143">
            <a:extLst>
              <a:ext uri="{FF2B5EF4-FFF2-40B4-BE49-F238E27FC236}">
                <a16:creationId xmlns:a16="http://schemas.microsoft.com/office/drawing/2014/main" id="{9CE7C169-BA0E-4CC4-98EC-B289F732DB16}"/>
              </a:ext>
            </a:extLst>
          </p:cNvPr>
          <p:cNvSpPr>
            <a:spLocks/>
          </p:cNvSpPr>
          <p:nvPr/>
        </p:nvSpPr>
        <p:spPr bwMode="auto">
          <a:xfrm>
            <a:off x="7500355" y="1237443"/>
            <a:ext cx="139034" cy="69517"/>
          </a:xfrm>
          <a:custGeom>
            <a:avLst/>
            <a:gdLst>
              <a:gd name="T0" fmla="*/ 51 w 54"/>
              <a:gd name="T1" fmla="*/ 27 h 27"/>
              <a:gd name="T2" fmla="*/ 3 w 54"/>
              <a:gd name="T3" fmla="*/ 27 h 27"/>
              <a:gd name="T4" fmla="*/ 0 w 54"/>
              <a:gd name="T5" fmla="*/ 23 h 27"/>
              <a:gd name="T6" fmla="*/ 0 w 54"/>
              <a:gd name="T7" fmla="*/ 4 h 27"/>
              <a:gd name="T8" fmla="*/ 3 w 54"/>
              <a:gd name="T9" fmla="*/ 0 h 27"/>
              <a:gd name="T10" fmla="*/ 51 w 54"/>
              <a:gd name="T11" fmla="*/ 0 h 27"/>
              <a:gd name="T12" fmla="*/ 54 w 54"/>
              <a:gd name="T13" fmla="*/ 4 h 27"/>
              <a:gd name="T14" fmla="*/ 54 w 54"/>
              <a:gd name="T15" fmla="*/ 23 h 27"/>
              <a:gd name="T16" fmla="*/ 51 w 5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7">
                <a:moveTo>
                  <a:pt x="51" y="27"/>
                </a:moveTo>
                <a:cubicBezTo>
                  <a:pt x="3" y="27"/>
                  <a:pt x="3" y="27"/>
                  <a:pt x="3" y="27"/>
                </a:cubicBezTo>
                <a:cubicBezTo>
                  <a:pt x="1" y="27"/>
                  <a:pt x="0" y="25"/>
                  <a:pt x="0" y="23"/>
                </a:cubicBezTo>
                <a:cubicBezTo>
                  <a:pt x="0" y="4"/>
                  <a:pt x="0" y="4"/>
                  <a:pt x="0" y="4"/>
                </a:cubicBezTo>
                <a:cubicBezTo>
                  <a:pt x="0" y="2"/>
                  <a:pt x="1" y="0"/>
                  <a:pt x="3" y="0"/>
                </a:cubicBezTo>
                <a:cubicBezTo>
                  <a:pt x="51" y="0"/>
                  <a:pt x="51" y="0"/>
                  <a:pt x="51" y="0"/>
                </a:cubicBezTo>
                <a:cubicBezTo>
                  <a:pt x="53" y="0"/>
                  <a:pt x="54" y="2"/>
                  <a:pt x="54" y="4"/>
                </a:cubicBezTo>
                <a:cubicBezTo>
                  <a:pt x="54" y="23"/>
                  <a:pt x="54" y="23"/>
                  <a:pt x="54" y="23"/>
                </a:cubicBezTo>
                <a:cubicBezTo>
                  <a:pt x="54"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6" name="Freeform 144">
            <a:extLst>
              <a:ext uri="{FF2B5EF4-FFF2-40B4-BE49-F238E27FC236}">
                <a16:creationId xmlns:a16="http://schemas.microsoft.com/office/drawing/2014/main" id="{E9D62018-11D0-4D64-AD13-69F43F2CBF08}"/>
              </a:ext>
            </a:extLst>
          </p:cNvPr>
          <p:cNvSpPr>
            <a:spLocks noEditPoints="1"/>
          </p:cNvSpPr>
          <p:nvPr/>
        </p:nvSpPr>
        <p:spPr bwMode="auto">
          <a:xfrm>
            <a:off x="7500355" y="1318546"/>
            <a:ext cx="139034" cy="532963"/>
          </a:xfrm>
          <a:custGeom>
            <a:avLst/>
            <a:gdLst>
              <a:gd name="T0" fmla="*/ 5 w 54"/>
              <a:gd name="T1" fmla="*/ 132 h 206"/>
              <a:gd name="T2" fmla="*/ 0 w 54"/>
              <a:gd name="T3" fmla="*/ 132 h 206"/>
              <a:gd name="T4" fmla="*/ 0 w 54"/>
              <a:gd name="T5" fmla="*/ 181 h 206"/>
              <a:gd name="T6" fmla="*/ 19 w 54"/>
              <a:gd name="T7" fmla="*/ 206 h 206"/>
              <a:gd name="T8" fmla="*/ 19 w 54"/>
              <a:gd name="T9" fmla="*/ 206 h 206"/>
              <a:gd name="T10" fmla="*/ 0 w 54"/>
              <a:gd name="T11" fmla="*/ 181 h 206"/>
              <a:gd name="T12" fmla="*/ 3 w 54"/>
              <a:gd name="T13" fmla="*/ 181 h 206"/>
              <a:gd name="T14" fmla="*/ 5 w 54"/>
              <a:gd name="T15" fmla="*/ 181 h 206"/>
              <a:gd name="T16" fmla="*/ 5 w 54"/>
              <a:gd name="T17" fmla="*/ 181 h 206"/>
              <a:gd name="T18" fmla="*/ 5 w 54"/>
              <a:gd name="T19" fmla="*/ 132 h 206"/>
              <a:gd name="T20" fmla="*/ 54 w 54"/>
              <a:gd name="T21" fmla="*/ 0 h 206"/>
              <a:gd name="T22" fmla="*/ 49 w 54"/>
              <a:gd name="T23" fmla="*/ 0 h 206"/>
              <a:gd name="T24" fmla="*/ 49 w 54"/>
              <a:gd name="T25" fmla="*/ 10 h 206"/>
              <a:gd name="T26" fmla="*/ 5 w 54"/>
              <a:gd name="T27" fmla="*/ 10 h 206"/>
              <a:gd name="T28" fmla="*/ 5 w 54"/>
              <a:gd name="T29" fmla="*/ 0 h 206"/>
              <a:gd name="T30" fmla="*/ 0 w 54"/>
              <a:gd name="T31" fmla="*/ 0 h 206"/>
              <a:gd name="T32" fmla="*/ 0 w 54"/>
              <a:gd name="T33" fmla="*/ 118 h 206"/>
              <a:gd name="T34" fmla="*/ 5 w 54"/>
              <a:gd name="T35" fmla="*/ 118 h 206"/>
              <a:gd name="T36" fmla="*/ 5 w 54"/>
              <a:gd name="T37" fmla="*/ 79 h 206"/>
              <a:gd name="T38" fmla="*/ 9 w 54"/>
              <a:gd name="T39" fmla="*/ 79 h 206"/>
              <a:gd name="T40" fmla="*/ 9 w 54"/>
              <a:gd name="T41" fmla="*/ 20 h 206"/>
              <a:gd name="T42" fmla="*/ 19 w 54"/>
              <a:gd name="T43" fmla="*/ 20 h 206"/>
              <a:gd name="T44" fmla="*/ 19 w 54"/>
              <a:gd name="T45" fmla="*/ 79 h 206"/>
              <a:gd name="T46" fmla="*/ 49 w 54"/>
              <a:gd name="T47" fmla="*/ 79 h 206"/>
              <a:gd name="T48" fmla="*/ 49 w 54"/>
              <a:gd name="T49" fmla="*/ 98 h 206"/>
              <a:gd name="T50" fmla="*/ 54 w 54"/>
              <a:gd name="T51" fmla="*/ 3 h 206"/>
              <a:gd name="T52" fmla="*/ 54 w 54"/>
              <a:gd name="T5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06">
                <a:moveTo>
                  <a:pt x="5"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3" y="181"/>
                </a:cubicBezTo>
                <a:cubicBezTo>
                  <a:pt x="4" y="181"/>
                  <a:pt x="4" y="181"/>
                  <a:pt x="5" y="181"/>
                </a:cubicBezTo>
                <a:cubicBezTo>
                  <a:pt x="5" y="181"/>
                  <a:pt x="5" y="181"/>
                  <a:pt x="5" y="181"/>
                </a:cubicBezTo>
                <a:cubicBezTo>
                  <a:pt x="5" y="132"/>
                  <a:pt x="5" y="132"/>
                  <a:pt x="5" y="132"/>
                </a:cubicBezTo>
                <a:moveTo>
                  <a:pt x="54" y="0"/>
                </a:moveTo>
                <a:cubicBezTo>
                  <a:pt x="49" y="0"/>
                  <a:pt x="49" y="0"/>
                  <a:pt x="49" y="0"/>
                </a:cubicBezTo>
                <a:cubicBezTo>
                  <a:pt x="49" y="10"/>
                  <a:pt x="49" y="10"/>
                  <a:pt x="49" y="10"/>
                </a:cubicBezTo>
                <a:cubicBezTo>
                  <a:pt x="5" y="10"/>
                  <a:pt x="5" y="10"/>
                  <a:pt x="5" y="10"/>
                </a:cubicBezTo>
                <a:cubicBezTo>
                  <a:pt x="5" y="0"/>
                  <a:pt x="5" y="0"/>
                  <a:pt x="5" y="0"/>
                </a:cubicBezTo>
                <a:cubicBezTo>
                  <a:pt x="0" y="0"/>
                  <a:pt x="0" y="0"/>
                  <a:pt x="0" y="0"/>
                </a:cubicBezTo>
                <a:cubicBezTo>
                  <a:pt x="0" y="118"/>
                  <a:pt x="0" y="118"/>
                  <a:pt x="0" y="118"/>
                </a:cubicBezTo>
                <a:cubicBezTo>
                  <a:pt x="5" y="118"/>
                  <a:pt x="5" y="118"/>
                  <a:pt x="5" y="118"/>
                </a:cubicBezTo>
                <a:cubicBezTo>
                  <a:pt x="5" y="79"/>
                  <a:pt x="5" y="79"/>
                  <a:pt x="5" y="79"/>
                </a:cubicBezTo>
                <a:cubicBezTo>
                  <a:pt x="9" y="79"/>
                  <a:pt x="9" y="79"/>
                  <a:pt x="9" y="79"/>
                </a:cubicBezTo>
                <a:cubicBezTo>
                  <a:pt x="9" y="20"/>
                  <a:pt x="9" y="20"/>
                  <a:pt x="9" y="20"/>
                </a:cubicBezTo>
                <a:cubicBezTo>
                  <a:pt x="19" y="20"/>
                  <a:pt x="19" y="20"/>
                  <a:pt x="19" y="20"/>
                </a:cubicBezTo>
                <a:cubicBezTo>
                  <a:pt x="19" y="79"/>
                  <a:pt x="19" y="79"/>
                  <a:pt x="19" y="79"/>
                </a:cubicBezTo>
                <a:cubicBezTo>
                  <a:pt x="49" y="79"/>
                  <a:pt x="49" y="79"/>
                  <a:pt x="49" y="79"/>
                </a:cubicBezTo>
                <a:cubicBezTo>
                  <a:pt x="49" y="98"/>
                  <a:pt x="49" y="98"/>
                  <a:pt x="49" y="98"/>
                </a:cubicBezTo>
                <a:cubicBezTo>
                  <a:pt x="53" y="72"/>
                  <a:pt x="54" y="40"/>
                  <a:pt x="54" y="3"/>
                </a:cubicBezTo>
                <a:cubicBezTo>
                  <a:pt x="54" y="0"/>
                  <a:pt x="54" y="0"/>
                  <a:pt x="54"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7" name="Rectangle 145">
            <a:extLst>
              <a:ext uri="{FF2B5EF4-FFF2-40B4-BE49-F238E27FC236}">
                <a16:creationId xmlns:a16="http://schemas.microsoft.com/office/drawing/2014/main" id="{85CDD650-8F08-4DBB-BA98-527E8BC78879}"/>
              </a:ext>
            </a:extLst>
          </p:cNvPr>
          <p:cNvSpPr>
            <a:spLocks noChangeArrowheads="1"/>
          </p:cNvSpPr>
          <p:nvPr/>
        </p:nvSpPr>
        <p:spPr bwMode="auto">
          <a:xfrm>
            <a:off x="7500355"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8" name="Rectangle 146">
            <a:extLst>
              <a:ext uri="{FF2B5EF4-FFF2-40B4-BE49-F238E27FC236}">
                <a16:creationId xmlns:a16="http://schemas.microsoft.com/office/drawing/2014/main" id="{495F5A2E-2D15-4B94-82AE-761A30EAADDF}"/>
              </a:ext>
            </a:extLst>
          </p:cNvPr>
          <p:cNvSpPr>
            <a:spLocks noChangeArrowheads="1"/>
          </p:cNvSpPr>
          <p:nvPr/>
        </p:nvSpPr>
        <p:spPr bwMode="auto">
          <a:xfrm>
            <a:off x="7500355"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9" name="Rectangle 147">
            <a:extLst>
              <a:ext uri="{FF2B5EF4-FFF2-40B4-BE49-F238E27FC236}">
                <a16:creationId xmlns:a16="http://schemas.microsoft.com/office/drawing/2014/main" id="{6685A387-7B1F-4709-A15C-5A46A10816B3}"/>
              </a:ext>
            </a:extLst>
          </p:cNvPr>
          <p:cNvSpPr>
            <a:spLocks noChangeArrowheads="1"/>
          </p:cNvSpPr>
          <p:nvPr/>
        </p:nvSpPr>
        <p:spPr bwMode="auto">
          <a:xfrm>
            <a:off x="7517733"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0" name="Rectangle 148">
            <a:extLst>
              <a:ext uri="{FF2B5EF4-FFF2-40B4-BE49-F238E27FC236}">
                <a16:creationId xmlns:a16="http://schemas.microsoft.com/office/drawing/2014/main" id="{C19CDE5C-AE2A-490E-BABF-48770750E875}"/>
              </a:ext>
            </a:extLst>
          </p:cNvPr>
          <p:cNvSpPr>
            <a:spLocks noChangeArrowheads="1"/>
          </p:cNvSpPr>
          <p:nvPr/>
        </p:nvSpPr>
        <p:spPr bwMode="auto">
          <a:xfrm>
            <a:off x="7517733"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1" name="Freeform 149">
            <a:extLst>
              <a:ext uri="{FF2B5EF4-FFF2-40B4-BE49-F238E27FC236}">
                <a16:creationId xmlns:a16="http://schemas.microsoft.com/office/drawing/2014/main" id="{0D149196-8C0D-4920-A0E5-4E05EEDD9DB6}"/>
              </a:ext>
            </a:extLst>
          </p:cNvPr>
          <p:cNvSpPr>
            <a:spLocks/>
          </p:cNvSpPr>
          <p:nvPr/>
        </p:nvSpPr>
        <p:spPr bwMode="auto">
          <a:xfrm>
            <a:off x="7517733" y="1521305"/>
            <a:ext cx="110070" cy="318621"/>
          </a:xfrm>
          <a:custGeom>
            <a:avLst/>
            <a:gdLst>
              <a:gd name="T0" fmla="*/ 0 w 44"/>
              <a:gd name="T1" fmla="*/ 0 h 123"/>
              <a:gd name="T2" fmla="*/ 0 w 44"/>
              <a:gd name="T3" fmla="*/ 102 h 123"/>
              <a:gd name="T4" fmla="*/ 22 w 44"/>
              <a:gd name="T5" fmla="*/ 123 h 123"/>
              <a:gd name="T6" fmla="*/ 22 w 44"/>
              <a:gd name="T7" fmla="*/ 123 h 123"/>
              <a:gd name="T8" fmla="*/ 44 w 44"/>
              <a:gd name="T9" fmla="*/ 102 h 123"/>
              <a:gd name="T10" fmla="*/ 44 w 44"/>
              <a:gd name="T11" fmla="*/ 0 h 123"/>
              <a:gd name="T12" fmla="*/ 0 w 4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4" h="123">
                <a:moveTo>
                  <a:pt x="0" y="0"/>
                </a:moveTo>
                <a:cubicBezTo>
                  <a:pt x="0" y="102"/>
                  <a:pt x="0" y="102"/>
                  <a:pt x="0" y="102"/>
                </a:cubicBezTo>
                <a:cubicBezTo>
                  <a:pt x="0" y="114"/>
                  <a:pt x="10" y="123"/>
                  <a:pt x="22" y="123"/>
                </a:cubicBezTo>
                <a:cubicBezTo>
                  <a:pt x="22" y="123"/>
                  <a:pt x="22" y="123"/>
                  <a:pt x="22" y="123"/>
                </a:cubicBezTo>
                <a:cubicBezTo>
                  <a:pt x="34" y="123"/>
                  <a:pt x="44" y="114"/>
                  <a:pt x="44" y="102"/>
                </a:cubicBezTo>
                <a:cubicBezTo>
                  <a:pt x="44" y="0"/>
                  <a:pt x="44" y="0"/>
                  <a:pt x="44"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2" name="Freeform 150">
            <a:extLst>
              <a:ext uri="{FF2B5EF4-FFF2-40B4-BE49-F238E27FC236}">
                <a16:creationId xmlns:a16="http://schemas.microsoft.com/office/drawing/2014/main" id="{862C5012-BDBF-461C-B8BA-99CEB0821DD4}"/>
              </a:ext>
            </a:extLst>
          </p:cNvPr>
          <p:cNvSpPr>
            <a:spLocks/>
          </p:cNvSpPr>
          <p:nvPr/>
        </p:nvSpPr>
        <p:spPr bwMode="auto">
          <a:xfrm>
            <a:off x="7639389" y="1318546"/>
            <a:ext cx="0" cy="11586"/>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2"/>
                  <a:pt x="0" y="1"/>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3" name="Freeform 151">
            <a:extLst>
              <a:ext uri="{FF2B5EF4-FFF2-40B4-BE49-F238E27FC236}">
                <a16:creationId xmlns:a16="http://schemas.microsoft.com/office/drawing/2014/main" id="{3EAD8BFD-30B6-479C-9DEA-1E457C3F8EFB}"/>
              </a:ext>
            </a:extLst>
          </p:cNvPr>
          <p:cNvSpPr>
            <a:spLocks noEditPoints="1"/>
          </p:cNvSpPr>
          <p:nvPr/>
        </p:nvSpPr>
        <p:spPr bwMode="auto">
          <a:xfrm>
            <a:off x="7500355" y="1330132"/>
            <a:ext cx="139034" cy="521377"/>
          </a:xfrm>
          <a:custGeom>
            <a:avLst/>
            <a:gdLst>
              <a:gd name="T0" fmla="*/ 54 w 54"/>
              <a:gd name="T1" fmla="*/ 129 h 203"/>
              <a:gd name="T2" fmla="*/ 49 w 54"/>
              <a:gd name="T3" fmla="*/ 129 h 203"/>
              <a:gd name="T4" fmla="*/ 49 w 54"/>
              <a:gd name="T5" fmla="*/ 178 h 203"/>
              <a:gd name="T6" fmla="*/ 27 w 54"/>
              <a:gd name="T7" fmla="*/ 199 h 203"/>
              <a:gd name="T8" fmla="*/ 27 w 54"/>
              <a:gd name="T9" fmla="*/ 199 h 203"/>
              <a:gd name="T10" fmla="*/ 5 w 54"/>
              <a:gd name="T11" fmla="*/ 178 h 203"/>
              <a:gd name="T12" fmla="*/ 3 w 54"/>
              <a:gd name="T13" fmla="*/ 178 h 203"/>
              <a:gd name="T14" fmla="*/ 0 w 54"/>
              <a:gd name="T15" fmla="*/ 178 h 203"/>
              <a:gd name="T16" fmla="*/ 19 w 54"/>
              <a:gd name="T17" fmla="*/ 203 h 203"/>
              <a:gd name="T18" fmla="*/ 35 w 54"/>
              <a:gd name="T19" fmla="*/ 203 h 203"/>
              <a:gd name="T20" fmla="*/ 54 w 54"/>
              <a:gd name="T21" fmla="*/ 178 h 203"/>
              <a:gd name="T22" fmla="*/ 54 w 54"/>
              <a:gd name="T23" fmla="*/ 129 h 203"/>
              <a:gd name="T24" fmla="*/ 54 w 54"/>
              <a:gd name="T25" fmla="*/ 0 h 203"/>
              <a:gd name="T26" fmla="*/ 49 w 54"/>
              <a:gd name="T27" fmla="*/ 95 h 203"/>
              <a:gd name="T28" fmla="*/ 49 w 54"/>
              <a:gd name="T29" fmla="*/ 115 h 203"/>
              <a:gd name="T30" fmla="*/ 54 w 54"/>
              <a:gd name="T31" fmla="*/ 115 h 203"/>
              <a:gd name="T32" fmla="*/ 54 w 54"/>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03">
                <a:moveTo>
                  <a:pt x="54" y="129"/>
                </a:moveTo>
                <a:cubicBezTo>
                  <a:pt x="49" y="129"/>
                  <a:pt x="49" y="129"/>
                  <a:pt x="49" y="129"/>
                </a:cubicBezTo>
                <a:cubicBezTo>
                  <a:pt x="49" y="178"/>
                  <a:pt x="49" y="178"/>
                  <a:pt x="49" y="178"/>
                </a:cubicBezTo>
                <a:cubicBezTo>
                  <a:pt x="49" y="190"/>
                  <a:pt x="39" y="199"/>
                  <a:pt x="27" y="199"/>
                </a:cubicBezTo>
                <a:cubicBezTo>
                  <a:pt x="27" y="199"/>
                  <a:pt x="27" y="199"/>
                  <a:pt x="27" y="199"/>
                </a:cubicBezTo>
                <a:cubicBezTo>
                  <a:pt x="15" y="199"/>
                  <a:pt x="5" y="190"/>
                  <a:pt x="5" y="178"/>
                </a:cubicBezTo>
                <a:cubicBezTo>
                  <a:pt x="4" y="178"/>
                  <a:pt x="4" y="178"/>
                  <a:pt x="3" y="178"/>
                </a:cubicBezTo>
                <a:cubicBezTo>
                  <a:pt x="2" y="178"/>
                  <a:pt x="1" y="178"/>
                  <a:pt x="0" y="178"/>
                </a:cubicBezTo>
                <a:cubicBezTo>
                  <a:pt x="0" y="190"/>
                  <a:pt x="8" y="200"/>
                  <a:pt x="19" y="203"/>
                </a:cubicBezTo>
                <a:cubicBezTo>
                  <a:pt x="35" y="203"/>
                  <a:pt x="35" y="203"/>
                  <a:pt x="35" y="203"/>
                </a:cubicBezTo>
                <a:cubicBezTo>
                  <a:pt x="46" y="200"/>
                  <a:pt x="54" y="190"/>
                  <a:pt x="54" y="178"/>
                </a:cubicBezTo>
                <a:cubicBezTo>
                  <a:pt x="54" y="129"/>
                  <a:pt x="54" y="129"/>
                  <a:pt x="54" y="129"/>
                </a:cubicBezTo>
                <a:moveTo>
                  <a:pt x="54" y="0"/>
                </a:moveTo>
                <a:cubicBezTo>
                  <a:pt x="54" y="37"/>
                  <a:pt x="53" y="69"/>
                  <a:pt x="49" y="95"/>
                </a:cubicBezTo>
                <a:cubicBezTo>
                  <a:pt x="49" y="115"/>
                  <a:pt x="49" y="115"/>
                  <a:pt x="49" y="115"/>
                </a:cubicBezTo>
                <a:cubicBezTo>
                  <a:pt x="54" y="115"/>
                  <a:pt x="54" y="115"/>
                  <a:pt x="54" y="115"/>
                </a:cubicBezTo>
                <a:cubicBezTo>
                  <a:pt x="54" y="0"/>
                  <a:pt x="54" y="0"/>
                  <a:pt x="54"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4" name="Freeform 152">
            <a:extLst>
              <a:ext uri="{FF2B5EF4-FFF2-40B4-BE49-F238E27FC236}">
                <a16:creationId xmlns:a16="http://schemas.microsoft.com/office/drawing/2014/main" id="{AD5C9318-D5AF-4A8A-BC35-8423D18A0273}"/>
              </a:ext>
            </a:extLst>
          </p:cNvPr>
          <p:cNvSpPr>
            <a:spLocks noEditPoints="1"/>
          </p:cNvSpPr>
          <p:nvPr/>
        </p:nvSpPr>
        <p:spPr bwMode="auto">
          <a:xfrm>
            <a:off x="7552491" y="1625581"/>
            <a:ext cx="86898" cy="231723"/>
          </a:xfrm>
          <a:custGeom>
            <a:avLst/>
            <a:gdLst>
              <a:gd name="T0" fmla="*/ 16 w 35"/>
              <a:gd name="T1" fmla="*/ 88 h 90"/>
              <a:gd name="T2" fmla="*/ 0 w 35"/>
              <a:gd name="T3" fmla="*/ 88 h 90"/>
              <a:gd name="T4" fmla="*/ 8 w 35"/>
              <a:gd name="T5" fmla="*/ 90 h 90"/>
              <a:gd name="T6" fmla="*/ 8 w 35"/>
              <a:gd name="T7" fmla="*/ 90 h 90"/>
              <a:gd name="T8" fmla="*/ 16 w 35"/>
              <a:gd name="T9" fmla="*/ 88 h 90"/>
              <a:gd name="T10" fmla="*/ 35 w 35"/>
              <a:gd name="T11" fmla="*/ 0 h 90"/>
              <a:gd name="T12" fmla="*/ 30 w 35"/>
              <a:gd name="T13" fmla="*/ 0 h 90"/>
              <a:gd name="T14" fmla="*/ 30 w 35"/>
              <a:gd name="T15" fmla="*/ 14 h 90"/>
              <a:gd name="T16" fmla="*/ 35 w 35"/>
              <a:gd name="T17" fmla="*/ 14 h 90"/>
              <a:gd name="T18" fmla="*/ 35 w 3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90">
                <a:moveTo>
                  <a:pt x="16" y="88"/>
                </a:moveTo>
                <a:cubicBezTo>
                  <a:pt x="0" y="88"/>
                  <a:pt x="0" y="88"/>
                  <a:pt x="0" y="88"/>
                </a:cubicBezTo>
                <a:cubicBezTo>
                  <a:pt x="2" y="89"/>
                  <a:pt x="5" y="90"/>
                  <a:pt x="8" y="90"/>
                </a:cubicBezTo>
                <a:cubicBezTo>
                  <a:pt x="8" y="90"/>
                  <a:pt x="8" y="90"/>
                  <a:pt x="8" y="90"/>
                </a:cubicBezTo>
                <a:cubicBezTo>
                  <a:pt x="11" y="90"/>
                  <a:pt x="14" y="89"/>
                  <a:pt x="16" y="88"/>
                </a:cubicBezTo>
                <a:moveTo>
                  <a:pt x="35" y="0"/>
                </a:moveTo>
                <a:cubicBezTo>
                  <a:pt x="30" y="0"/>
                  <a:pt x="30" y="0"/>
                  <a:pt x="30" y="0"/>
                </a:cubicBezTo>
                <a:cubicBezTo>
                  <a:pt x="30" y="14"/>
                  <a:pt x="30" y="14"/>
                  <a:pt x="30" y="14"/>
                </a:cubicBezTo>
                <a:cubicBezTo>
                  <a:pt x="35" y="14"/>
                  <a:pt x="35" y="14"/>
                  <a:pt x="35" y="14"/>
                </a:cubicBezTo>
                <a:cubicBezTo>
                  <a:pt x="35" y="0"/>
                  <a:pt x="35" y="0"/>
                  <a:pt x="35"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5" name="Freeform 153">
            <a:extLst>
              <a:ext uri="{FF2B5EF4-FFF2-40B4-BE49-F238E27FC236}">
                <a16:creationId xmlns:a16="http://schemas.microsoft.com/office/drawing/2014/main" id="{C86121CF-E8FA-4F13-B9B2-02A59570CAB9}"/>
              </a:ext>
            </a:extLst>
          </p:cNvPr>
          <p:cNvSpPr>
            <a:spLocks/>
          </p:cNvSpPr>
          <p:nvPr/>
        </p:nvSpPr>
        <p:spPr bwMode="auto">
          <a:xfrm>
            <a:off x="7517733" y="1573441"/>
            <a:ext cx="110070" cy="266482"/>
          </a:xfrm>
          <a:custGeom>
            <a:avLst/>
            <a:gdLst>
              <a:gd name="T0" fmla="*/ 44 w 44"/>
              <a:gd name="T1" fmla="*/ 0 h 104"/>
              <a:gd name="T2" fmla="*/ 14 w 44"/>
              <a:gd name="T3" fmla="*/ 77 h 104"/>
              <a:gd name="T4" fmla="*/ 14 w 44"/>
              <a:gd name="T5" fmla="*/ 99 h 104"/>
              <a:gd name="T6" fmla="*/ 4 w 44"/>
              <a:gd name="T7" fmla="*/ 82 h 104"/>
              <a:gd name="T8" fmla="*/ 0 w 44"/>
              <a:gd name="T9" fmla="*/ 83 h 104"/>
              <a:gd name="T10" fmla="*/ 22 w 44"/>
              <a:gd name="T11" fmla="*/ 104 h 104"/>
              <a:gd name="T12" fmla="*/ 22 w 44"/>
              <a:gd name="T13" fmla="*/ 104 h 104"/>
              <a:gd name="T14" fmla="*/ 44 w 44"/>
              <a:gd name="T15" fmla="*/ 83 h 104"/>
              <a:gd name="T16" fmla="*/ 44 w 44"/>
              <a:gd name="T17" fmla="*/ 34 h 104"/>
              <a:gd name="T18" fmla="*/ 44 w 44"/>
              <a:gd name="T19" fmla="*/ 20 h 104"/>
              <a:gd name="T20" fmla="*/ 44 w 44"/>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4">
                <a:moveTo>
                  <a:pt x="44" y="0"/>
                </a:moveTo>
                <a:cubicBezTo>
                  <a:pt x="39" y="40"/>
                  <a:pt x="29" y="67"/>
                  <a:pt x="14" y="77"/>
                </a:cubicBezTo>
                <a:cubicBezTo>
                  <a:pt x="14" y="99"/>
                  <a:pt x="14" y="99"/>
                  <a:pt x="14" y="99"/>
                </a:cubicBezTo>
                <a:cubicBezTo>
                  <a:pt x="8" y="95"/>
                  <a:pt x="4" y="89"/>
                  <a:pt x="4" y="82"/>
                </a:cubicBezTo>
                <a:cubicBezTo>
                  <a:pt x="2" y="82"/>
                  <a:pt x="1" y="83"/>
                  <a:pt x="0" y="83"/>
                </a:cubicBezTo>
                <a:cubicBezTo>
                  <a:pt x="0" y="95"/>
                  <a:pt x="10" y="104"/>
                  <a:pt x="22"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6" name="Rectangle 154">
            <a:extLst>
              <a:ext uri="{FF2B5EF4-FFF2-40B4-BE49-F238E27FC236}">
                <a16:creationId xmlns:a16="http://schemas.microsoft.com/office/drawing/2014/main" id="{6A33EBC6-825E-4977-9BF1-C71166695663}"/>
              </a:ext>
            </a:extLst>
          </p:cNvPr>
          <p:cNvSpPr>
            <a:spLocks noChangeArrowheads="1"/>
          </p:cNvSpPr>
          <p:nvPr/>
        </p:nvSpPr>
        <p:spPr bwMode="auto">
          <a:xfrm>
            <a:off x="7523528" y="1370685"/>
            <a:ext cx="28967" cy="150620"/>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7" name="Rectangle 155">
            <a:extLst>
              <a:ext uri="{FF2B5EF4-FFF2-40B4-BE49-F238E27FC236}">
                <a16:creationId xmlns:a16="http://schemas.microsoft.com/office/drawing/2014/main" id="{BA873310-990D-46D0-B5FF-66178B96C6F3}"/>
              </a:ext>
            </a:extLst>
          </p:cNvPr>
          <p:cNvSpPr>
            <a:spLocks noChangeArrowheads="1"/>
          </p:cNvSpPr>
          <p:nvPr/>
        </p:nvSpPr>
        <p:spPr bwMode="auto">
          <a:xfrm>
            <a:off x="7523528" y="1370685"/>
            <a:ext cx="28967" cy="15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8" name="Freeform 156">
            <a:extLst>
              <a:ext uri="{FF2B5EF4-FFF2-40B4-BE49-F238E27FC236}">
                <a16:creationId xmlns:a16="http://schemas.microsoft.com/office/drawing/2014/main" id="{7C801775-F79B-441C-AA7B-87F102D86E3B}"/>
              </a:ext>
            </a:extLst>
          </p:cNvPr>
          <p:cNvSpPr>
            <a:spLocks/>
          </p:cNvSpPr>
          <p:nvPr/>
        </p:nvSpPr>
        <p:spPr bwMode="auto">
          <a:xfrm>
            <a:off x="7523528" y="1521305"/>
            <a:ext cx="28967" cy="260690"/>
          </a:xfrm>
          <a:custGeom>
            <a:avLst/>
            <a:gdLst>
              <a:gd name="T0" fmla="*/ 10 w 10"/>
              <a:gd name="T1" fmla="*/ 0 h 101"/>
              <a:gd name="T2" fmla="*/ 0 w 10"/>
              <a:gd name="T3" fmla="*/ 0 h 101"/>
              <a:gd name="T4" fmla="*/ 0 w 10"/>
              <a:gd name="T5" fmla="*/ 100 h 101"/>
              <a:gd name="T6" fmla="*/ 0 w 10"/>
              <a:gd name="T7" fmla="*/ 101 h 101"/>
              <a:gd name="T8" fmla="*/ 10 w 10"/>
              <a:gd name="T9" fmla="*/ 96 h 101"/>
              <a:gd name="T10" fmla="*/ 10 w 10"/>
              <a:gd name="T11" fmla="*/ 0 h 101"/>
            </a:gdLst>
            <a:ahLst/>
            <a:cxnLst>
              <a:cxn ang="0">
                <a:pos x="T0" y="T1"/>
              </a:cxn>
              <a:cxn ang="0">
                <a:pos x="T2" y="T3"/>
              </a:cxn>
              <a:cxn ang="0">
                <a:pos x="T4" y="T5"/>
              </a:cxn>
              <a:cxn ang="0">
                <a:pos x="T6" y="T7"/>
              </a:cxn>
              <a:cxn ang="0">
                <a:pos x="T8" y="T9"/>
              </a:cxn>
              <a:cxn ang="0">
                <a:pos x="T10" y="T11"/>
              </a:cxn>
            </a:cxnLst>
            <a:rect l="0" t="0" r="r" b="b"/>
            <a:pathLst>
              <a:path w="10" h="101">
                <a:moveTo>
                  <a:pt x="10" y="0"/>
                </a:moveTo>
                <a:cubicBezTo>
                  <a:pt x="0" y="0"/>
                  <a:pt x="0" y="0"/>
                  <a:pt x="0" y="0"/>
                </a:cubicBezTo>
                <a:cubicBezTo>
                  <a:pt x="0" y="100"/>
                  <a:pt x="0" y="100"/>
                  <a:pt x="0" y="100"/>
                </a:cubicBezTo>
                <a:cubicBezTo>
                  <a:pt x="0" y="100"/>
                  <a:pt x="0" y="101"/>
                  <a:pt x="0" y="101"/>
                </a:cubicBezTo>
                <a:cubicBezTo>
                  <a:pt x="3" y="100"/>
                  <a:pt x="7" y="99"/>
                  <a:pt x="10" y="96"/>
                </a:cubicBezTo>
                <a:cubicBezTo>
                  <a:pt x="10" y="0"/>
                  <a:pt x="10" y="0"/>
                  <a:pt x="10"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9" name="Freeform 157">
            <a:extLst>
              <a:ext uri="{FF2B5EF4-FFF2-40B4-BE49-F238E27FC236}">
                <a16:creationId xmlns:a16="http://schemas.microsoft.com/office/drawing/2014/main" id="{EF4E339C-DE92-449A-AC5F-BE3CBC2818A7}"/>
              </a:ext>
            </a:extLst>
          </p:cNvPr>
          <p:cNvSpPr>
            <a:spLocks/>
          </p:cNvSpPr>
          <p:nvPr/>
        </p:nvSpPr>
        <p:spPr bwMode="auto">
          <a:xfrm>
            <a:off x="7523528" y="1770406"/>
            <a:ext cx="28967" cy="57931"/>
          </a:xfrm>
          <a:custGeom>
            <a:avLst/>
            <a:gdLst>
              <a:gd name="T0" fmla="*/ 10 w 10"/>
              <a:gd name="T1" fmla="*/ 0 h 22"/>
              <a:gd name="T2" fmla="*/ 0 w 10"/>
              <a:gd name="T3" fmla="*/ 5 h 22"/>
              <a:gd name="T4" fmla="*/ 10 w 10"/>
              <a:gd name="T5" fmla="*/ 22 h 22"/>
              <a:gd name="T6" fmla="*/ 10 w 10"/>
              <a:gd name="T7" fmla="*/ 0 h 22"/>
            </a:gdLst>
            <a:ahLst/>
            <a:cxnLst>
              <a:cxn ang="0">
                <a:pos x="T0" y="T1"/>
              </a:cxn>
              <a:cxn ang="0">
                <a:pos x="T2" y="T3"/>
              </a:cxn>
              <a:cxn ang="0">
                <a:pos x="T4" y="T5"/>
              </a:cxn>
              <a:cxn ang="0">
                <a:pos x="T6" y="T7"/>
              </a:cxn>
            </a:cxnLst>
            <a:rect l="0" t="0" r="r" b="b"/>
            <a:pathLst>
              <a:path w="10" h="22">
                <a:moveTo>
                  <a:pt x="10" y="0"/>
                </a:moveTo>
                <a:cubicBezTo>
                  <a:pt x="7" y="3"/>
                  <a:pt x="3" y="4"/>
                  <a:pt x="0" y="5"/>
                </a:cubicBezTo>
                <a:cubicBezTo>
                  <a:pt x="0" y="12"/>
                  <a:pt x="4" y="18"/>
                  <a:pt x="10" y="22"/>
                </a:cubicBezTo>
                <a:cubicBezTo>
                  <a:pt x="10" y="0"/>
                  <a:pt x="10" y="0"/>
                  <a:pt x="10"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0" name="Rectangle 158">
            <a:extLst>
              <a:ext uri="{FF2B5EF4-FFF2-40B4-BE49-F238E27FC236}">
                <a16:creationId xmlns:a16="http://schemas.microsoft.com/office/drawing/2014/main" id="{9C79B879-7535-4CB4-B46F-9D3E36C9561F}"/>
              </a:ext>
            </a:extLst>
          </p:cNvPr>
          <p:cNvSpPr>
            <a:spLocks noChangeArrowheads="1"/>
          </p:cNvSpPr>
          <p:nvPr/>
        </p:nvSpPr>
        <p:spPr bwMode="auto">
          <a:xfrm>
            <a:off x="7726283"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1" name="Rectangle 159">
            <a:extLst>
              <a:ext uri="{FF2B5EF4-FFF2-40B4-BE49-F238E27FC236}">
                <a16:creationId xmlns:a16="http://schemas.microsoft.com/office/drawing/2014/main" id="{DE997483-37DC-4A39-A981-7AEC628688CF}"/>
              </a:ext>
            </a:extLst>
          </p:cNvPr>
          <p:cNvSpPr>
            <a:spLocks noChangeArrowheads="1"/>
          </p:cNvSpPr>
          <p:nvPr/>
        </p:nvSpPr>
        <p:spPr bwMode="auto">
          <a:xfrm>
            <a:off x="7726283"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2" name="Freeform 160">
            <a:extLst>
              <a:ext uri="{FF2B5EF4-FFF2-40B4-BE49-F238E27FC236}">
                <a16:creationId xmlns:a16="http://schemas.microsoft.com/office/drawing/2014/main" id="{860614D8-8694-402A-8946-F411D1519078}"/>
              </a:ext>
            </a:extLst>
          </p:cNvPr>
          <p:cNvSpPr>
            <a:spLocks/>
          </p:cNvSpPr>
          <p:nvPr/>
        </p:nvSpPr>
        <p:spPr bwMode="auto">
          <a:xfrm>
            <a:off x="7708906" y="1237443"/>
            <a:ext cx="144829" cy="69517"/>
          </a:xfrm>
          <a:custGeom>
            <a:avLst/>
            <a:gdLst>
              <a:gd name="T0" fmla="*/ 51 w 55"/>
              <a:gd name="T1" fmla="*/ 27 h 27"/>
              <a:gd name="T2" fmla="*/ 4 w 55"/>
              <a:gd name="T3" fmla="*/ 27 h 27"/>
              <a:gd name="T4" fmla="*/ 0 w 55"/>
              <a:gd name="T5" fmla="*/ 23 h 27"/>
              <a:gd name="T6" fmla="*/ 0 w 55"/>
              <a:gd name="T7" fmla="*/ 4 h 27"/>
              <a:gd name="T8" fmla="*/ 4 w 55"/>
              <a:gd name="T9" fmla="*/ 0 h 27"/>
              <a:gd name="T10" fmla="*/ 51 w 55"/>
              <a:gd name="T11" fmla="*/ 0 h 27"/>
              <a:gd name="T12" fmla="*/ 55 w 55"/>
              <a:gd name="T13" fmla="*/ 4 h 27"/>
              <a:gd name="T14" fmla="*/ 55 w 55"/>
              <a:gd name="T15" fmla="*/ 23 h 27"/>
              <a:gd name="T16" fmla="*/ 51 w 5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7">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3" name="Freeform 161">
            <a:extLst>
              <a:ext uri="{FF2B5EF4-FFF2-40B4-BE49-F238E27FC236}">
                <a16:creationId xmlns:a16="http://schemas.microsoft.com/office/drawing/2014/main" id="{F1486364-E130-44F3-B1F1-879E3F074854}"/>
              </a:ext>
            </a:extLst>
          </p:cNvPr>
          <p:cNvSpPr>
            <a:spLocks noEditPoints="1"/>
          </p:cNvSpPr>
          <p:nvPr/>
        </p:nvSpPr>
        <p:spPr bwMode="auto">
          <a:xfrm>
            <a:off x="7708906" y="1318546"/>
            <a:ext cx="144829" cy="469241"/>
          </a:xfrm>
          <a:custGeom>
            <a:avLst/>
            <a:gdLst>
              <a:gd name="T0" fmla="*/ 5 w 55"/>
              <a:gd name="T1" fmla="*/ 132 h 181"/>
              <a:gd name="T2" fmla="*/ 0 w 55"/>
              <a:gd name="T3" fmla="*/ 132 h 181"/>
              <a:gd name="T4" fmla="*/ 0 w 55"/>
              <a:gd name="T5" fmla="*/ 181 h 181"/>
              <a:gd name="T6" fmla="*/ 0 w 55"/>
              <a:gd name="T7" fmla="*/ 181 h 181"/>
              <a:gd name="T8" fmla="*/ 3 w 55"/>
              <a:gd name="T9" fmla="*/ 181 h 181"/>
              <a:gd name="T10" fmla="*/ 5 w 55"/>
              <a:gd name="T11" fmla="*/ 181 h 181"/>
              <a:gd name="T12" fmla="*/ 5 w 55"/>
              <a:gd name="T13" fmla="*/ 181 h 181"/>
              <a:gd name="T14" fmla="*/ 5 w 55"/>
              <a:gd name="T15" fmla="*/ 132 h 181"/>
              <a:gd name="T16" fmla="*/ 55 w 55"/>
              <a:gd name="T17" fmla="*/ 0 h 181"/>
              <a:gd name="T18" fmla="*/ 49 w 55"/>
              <a:gd name="T19" fmla="*/ 0 h 181"/>
              <a:gd name="T20" fmla="*/ 49 w 55"/>
              <a:gd name="T21" fmla="*/ 10 h 181"/>
              <a:gd name="T22" fmla="*/ 6 w 55"/>
              <a:gd name="T23" fmla="*/ 10 h 181"/>
              <a:gd name="T24" fmla="*/ 6 w 55"/>
              <a:gd name="T25" fmla="*/ 0 h 181"/>
              <a:gd name="T26" fmla="*/ 0 w 55"/>
              <a:gd name="T27" fmla="*/ 0 h 181"/>
              <a:gd name="T28" fmla="*/ 0 w 55"/>
              <a:gd name="T29" fmla="*/ 118 h 181"/>
              <a:gd name="T30" fmla="*/ 5 w 55"/>
              <a:gd name="T31" fmla="*/ 118 h 181"/>
              <a:gd name="T32" fmla="*/ 5 w 55"/>
              <a:gd name="T33" fmla="*/ 50 h 181"/>
              <a:gd name="T34" fmla="*/ 9 w 55"/>
              <a:gd name="T35" fmla="*/ 50 h 181"/>
              <a:gd name="T36" fmla="*/ 9 w 55"/>
              <a:gd name="T37" fmla="*/ 20 h 181"/>
              <a:gd name="T38" fmla="*/ 20 w 55"/>
              <a:gd name="T39" fmla="*/ 20 h 181"/>
              <a:gd name="T40" fmla="*/ 20 w 55"/>
              <a:gd name="T41" fmla="*/ 50 h 181"/>
              <a:gd name="T42" fmla="*/ 50 w 55"/>
              <a:gd name="T43" fmla="*/ 50 h 181"/>
              <a:gd name="T44" fmla="*/ 50 w 55"/>
              <a:gd name="T45" fmla="*/ 98 h 181"/>
              <a:gd name="T46" fmla="*/ 55 w 55"/>
              <a:gd name="T47" fmla="*/ 3 h 181"/>
              <a:gd name="T48" fmla="*/ 55 w 55"/>
              <a:gd name="T4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81">
                <a:moveTo>
                  <a:pt x="5" y="132"/>
                </a:moveTo>
                <a:cubicBezTo>
                  <a:pt x="0" y="132"/>
                  <a:pt x="0" y="132"/>
                  <a:pt x="0" y="132"/>
                </a:cubicBezTo>
                <a:cubicBezTo>
                  <a:pt x="0" y="181"/>
                  <a:pt x="0" y="181"/>
                  <a:pt x="0" y="181"/>
                </a:cubicBezTo>
                <a:cubicBezTo>
                  <a:pt x="0" y="181"/>
                  <a:pt x="0" y="181"/>
                  <a:pt x="0" y="181"/>
                </a:cubicBezTo>
                <a:cubicBezTo>
                  <a:pt x="1" y="181"/>
                  <a:pt x="2" y="181"/>
                  <a:pt x="3" y="181"/>
                </a:cubicBezTo>
                <a:cubicBezTo>
                  <a:pt x="4" y="181"/>
                  <a:pt x="5" y="181"/>
                  <a:pt x="5" y="181"/>
                </a:cubicBezTo>
                <a:cubicBezTo>
                  <a:pt x="5" y="181"/>
                  <a:pt x="5" y="181"/>
                  <a:pt x="5" y="181"/>
                </a:cubicBezTo>
                <a:cubicBezTo>
                  <a:pt x="5" y="132"/>
                  <a:pt x="5" y="132"/>
                  <a:pt x="5"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5" y="118"/>
                  <a:pt x="5" y="118"/>
                  <a:pt x="5" y="118"/>
                </a:cubicBezTo>
                <a:cubicBezTo>
                  <a:pt x="5" y="50"/>
                  <a:pt x="5" y="50"/>
                  <a:pt x="5" y="50"/>
                </a:cubicBezTo>
                <a:cubicBezTo>
                  <a:pt x="9" y="50"/>
                  <a:pt x="9" y="50"/>
                  <a:pt x="9" y="50"/>
                </a:cubicBezTo>
                <a:cubicBezTo>
                  <a:pt x="9" y="20"/>
                  <a:pt x="9" y="20"/>
                  <a:pt x="9" y="20"/>
                </a:cubicBezTo>
                <a:cubicBezTo>
                  <a:pt x="20" y="20"/>
                  <a:pt x="20" y="20"/>
                  <a:pt x="20" y="20"/>
                </a:cubicBezTo>
                <a:cubicBezTo>
                  <a:pt x="20" y="50"/>
                  <a:pt x="20" y="50"/>
                  <a:pt x="20" y="50"/>
                </a:cubicBezTo>
                <a:cubicBezTo>
                  <a:pt x="50" y="50"/>
                  <a:pt x="50" y="50"/>
                  <a:pt x="50" y="50"/>
                </a:cubicBezTo>
                <a:cubicBezTo>
                  <a:pt x="50" y="98"/>
                  <a:pt x="50" y="98"/>
                  <a:pt x="50" y="98"/>
                </a:cubicBezTo>
                <a:cubicBezTo>
                  <a:pt x="53" y="72"/>
                  <a:pt x="55" y="40"/>
                  <a:pt x="55" y="3"/>
                </a:cubicBezTo>
                <a:cubicBezTo>
                  <a:pt x="55" y="0"/>
                  <a:pt x="55" y="0"/>
                  <a:pt x="55"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4" name="Rectangle 162">
            <a:extLst>
              <a:ext uri="{FF2B5EF4-FFF2-40B4-BE49-F238E27FC236}">
                <a16:creationId xmlns:a16="http://schemas.microsoft.com/office/drawing/2014/main" id="{25D9886B-B345-480D-B51B-957421FCAD27}"/>
              </a:ext>
            </a:extLst>
          </p:cNvPr>
          <p:cNvSpPr>
            <a:spLocks noChangeArrowheads="1"/>
          </p:cNvSpPr>
          <p:nvPr/>
        </p:nvSpPr>
        <p:spPr bwMode="auto">
          <a:xfrm>
            <a:off x="7708906"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5" name="Rectangle 163">
            <a:extLst>
              <a:ext uri="{FF2B5EF4-FFF2-40B4-BE49-F238E27FC236}">
                <a16:creationId xmlns:a16="http://schemas.microsoft.com/office/drawing/2014/main" id="{98A5B29C-A3DD-4523-B8F0-47E68830C08C}"/>
              </a:ext>
            </a:extLst>
          </p:cNvPr>
          <p:cNvSpPr>
            <a:spLocks noChangeArrowheads="1"/>
          </p:cNvSpPr>
          <p:nvPr/>
        </p:nvSpPr>
        <p:spPr bwMode="auto">
          <a:xfrm>
            <a:off x="7708906"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6" name="Rectangle 164">
            <a:extLst>
              <a:ext uri="{FF2B5EF4-FFF2-40B4-BE49-F238E27FC236}">
                <a16:creationId xmlns:a16="http://schemas.microsoft.com/office/drawing/2014/main" id="{E19254F1-93B1-4615-946F-613617103B3B}"/>
              </a:ext>
            </a:extLst>
          </p:cNvPr>
          <p:cNvSpPr>
            <a:spLocks noChangeArrowheads="1"/>
          </p:cNvSpPr>
          <p:nvPr/>
        </p:nvSpPr>
        <p:spPr bwMode="auto">
          <a:xfrm>
            <a:off x="7726283"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7" name="Rectangle 165">
            <a:extLst>
              <a:ext uri="{FF2B5EF4-FFF2-40B4-BE49-F238E27FC236}">
                <a16:creationId xmlns:a16="http://schemas.microsoft.com/office/drawing/2014/main" id="{E6D88496-F31B-432E-8F03-1080428F6FEB}"/>
              </a:ext>
            </a:extLst>
          </p:cNvPr>
          <p:cNvSpPr>
            <a:spLocks noChangeArrowheads="1"/>
          </p:cNvSpPr>
          <p:nvPr/>
        </p:nvSpPr>
        <p:spPr bwMode="auto">
          <a:xfrm>
            <a:off x="7726283"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8" name="Freeform 166">
            <a:extLst>
              <a:ext uri="{FF2B5EF4-FFF2-40B4-BE49-F238E27FC236}">
                <a16:creationId xmlns:a16="http://schemas.microsoft.com/office/drawing/2014/main" id="{0F0E9EAD-B099-4607-8267-23D622193E7F}"/>
              </a:ext>
            </a:extLst>
          </p:cNvPr>
          <p:cNvSpPr>
            <a:spLocks/>
          </p:cNvSpPr>
          <p:nvPr/>
        </p:nvSpPr>
        <p:spPr bwMode="auto">
          <a:xfrm>
            <a:off x="7726283" y="1451788"/>
            <a:ext cx="115862" cy="388138"/>
          </a:xfrm>
          <a:custGeom>
            <a:avLst/>
            <a:gdLst>
              <a:gd name="T0" fmla="*/ 0 w 45"/>
              <a:gd name="T1" fmla="*/ 0 h 152"/>
              <a:gd name="T2" fmla="*/ 0 w 45"/>
              <a:gd name="T3" fmla="*/ 131 h 152"/>
              <a:gd name="T4" fmla="*/ 22 w 45"/>
              <a:gd name="T5" fmla="*/ 152 h 152"/>
              <a:gd name="T6" fmla="*/ 23 w 45"/>
              <a:gd name="T7" fmla="*/ 152 h 152"/>
              <a:gd name="T8" fmla="*/ 45 w 45"/>
              <a:gd name="T9" fmla="*/ 131 h 152"/>
              <a:gd name="T10" fmla="*/ 45 w 45"/>
              <a:gd name="T11" fmla="*/ 0 h 152"/>
              <a:gd name="T12" fmla="*/ 0 w 45"/>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45" h="152">
                <a:moveTo>
                  <a:pt x="0" y="0"/>
                </a:moveTo>
                <a:cubicBezTo>
                  <a:pt x="0" y="131"/>
                  <a:pt x="0" y="131"/>
                  <a:pt x="0" y="131"/>
                </a:cubicBezTo>
                <a:cubicBezTo>
                  <a:pt x="0" y="143"/>
                  <a:pt x="10" y="152"/>
                  <a:pt x="22" y="152"/>
                </a:cubicBezTo>
                <a:cubicBezTo>
                  <a:pt x="23" y="152"/>
                  <a:pt x="23" y="152"/>
                  <a:pt x="23" y="152"/>
                </a:cubicBezTo>
                <a:cubicBezTo>
                  <a:pt x="35" y="152"/>
                  <a:pt x="45" y="143"/>
                  <a:pt x="45" y="131"/>
                </a:cubicBezTo>
                <a:cubicBezTo>
                  <a:pt x="45" y="0"/>
                  <a:pt x="45" y="0"/>
                  <a:pt x="45"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9" name="Freeform 167">
            <a:extLst>
              <a:ext uri="{FF2B5EF4-FFF2-40B4-BE49-F238E27FC236}">
                <a16:creationId xmlns:a16="http://schemas.microsoft.com/office/drawing/2014/main" id="{CBA3708F-0E04-4185-8EA2-193153B17AF8}"/>
              </a:ext>
            </a:extLst>
          </p:cNvPr>
          <p:cNvSpPr>
            <a:spLocks noEditPoints="1"/>
          </p:cNvSpPr>
          <p:nvPr/>
        </p:nvSpPr>
        <p:spPr bwMode="auto">
          <a:xfrm>
            <a:off x="7708906" y="1318546"/>
            <a:ext cx="144829" cy="532963"/>
          </a:xfrm>
          <a:custGeom>
            <a:avLst/>
            <a:gdLst>
              <a:gd name="T0" fmla="*/ 0 w 55"/>
              <a:gd name="T1" fmla="*/ 181 h 206"/>
              <a:gd name="T2" fmla="*/ 19 w 55"/>
              <a:gd name="T3" fmla="*/ 206 h 206"/>
              <a:gd name="T4" fmla="*/ 19 w 55"/>
              <a:gd name="T5" fmla="*/ 206 h 206"/>
              <a:gd name="T6" fmla="*/ 0 w 55"/>
              <a:gd name="T7" fmla="*/ 181 h 206"/>
              <a:gd name="T8" fmla="*/ 0 w 55"/>
              <a:gd name="T9" fmla="*/ 181 h 206"/>
              <a:gd name="T10" fmla="*/ 55 w 55"/>
              <a:gd name="T11" fmla="*/ 0 h 206"/>
              <a:gd name="T12" fmla="*/ 55 w 55"/>
              <a:gd name="T13" fmla="*/ 3 h 206"/>
              <a:gd name="T14" fmla="*/ 55 w 55"/>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06">
                <a:moveTo>
                  <a:pt x="0" y="181"/>
                </a:moveTo>
                <a:cubicBezTo>
                  <a:pt x="0" y="193"/>
                  <a:pt x="8" y="203"/>
                  <a:pt x="19" y="206"/>
                </a:cubicBezTo>
                <a:cubicBezTo>
                  <a:pt x="19" y="206"/>
                  <a:pt x="19" y="206"/>
                  <a:pt x="19" y="206"/>
                </a:cubicBezTo>
                <a:cubicBezTo>
                  <a:pt x="8" y="203"/>
                  <a:pt x="0" y="193"/>
                  <a:pt x="0" y="181"/>
                </a:cubicBezTo>
                <a:cubicBezTo>
                  <a:pt x="0" y="181"/>
                  <a:pt x="0" y="181"/>
                  <a:pt x="0" y="181"/>
                </a:cubicBezTo>
                <a:moveTo>
                  <a:pt x="55" y="0"/>
                </a:moveTo>
                <a:cubicBezTo>
                  <a:pt x="55" y="3"/>
                  <a:pt x="55" y="3"/>
                  <a:pt x="55" y="3"/>
                </a:cubicBezTo>
                <a:cubicBezTo>
                  <a:pt x="55" y="2"/>
                  <a:pt x="55" y="1"/>
                  <a:pt x="55"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0" name="Freeform 168">
            <a:extLst>
              <a:ext uri="{FF2B5EF4-FFF2-40B4-BE49-F238E27FC236}">
                <a16:creationId xmlns:a16="http://schemas.microsoft.com/office/drawing/2014/main" id="{C3B97033-36BC-4BD7-84CF-E8D4ACE3C3EA}"/>
              </a:ext>
            </a:extLst>
          </p:cNvPr>
          <p:cNvSpPr>
            <a:spLocks noEditPoints="1"/>
          </p:cNvSpPr>
          <p:nvPr/>
        </p:nvSpPr>
        <p:spPr bwMode="auto">
          <a:xfrm>
            <a:off x="7708906" y="1330132"/>
            <a:ext cx="144829" cy="521377"/>
          </a:xfrm>
          <a:custGeom>
            <a:avLst/>
            <a:gdLst>
              <a:gd name="T0" fmla="*/ 55 w 55"/>
              <a:gd name="T1" fmla="*/ 129 h 203"/>
              <a:gd name="T2" fmla="*/ 50 w 55"/>
              <a:gd name="T3" fmla="*/ 129 h 203"/>
              <a:gd name="T4" fmla="*/ 50 w 55"/>
              <a:gd name="T5" fmla="*/ 178 h 203"/>
              <a:gd name="T6" fmla="*/ 28 w 55"/>
              <a:gd name="T7" fmla="*/ 199 h 203"/>
              <a:gd name="T8" fmla="*/ 27 w 55"/>
              <a:gd name="T9" fmla="*/ 199 h 203"/>
              <a:gd name="T10" fmla="*/ 5 w 55"/>
              <a:gd name="T11" fmla="*/ 178 h 203"/>
              <a:gd name="T12" fmla="*/ 3 w 55"/>
              <a:gd name="T13" fmla="*/ 178 h 203"/>
              <a:gd name="T14" fmla="*/ 0 w 55"/>
              <a:gd name="T15" fmla="*/ 178 h 203"/>
              <a:gd name="T16" fmla="*/ 19 w 55"/>
              <a:gd name="T17" fmla="*/ 203 h 203"/>
              <a:gd name="T18" fmla="*/ 36 w 55"/>
              <a:gd name="T19" fmla="*/ 203 h 203"/>
              <a:gd name="T20" fmla="*/ 55 w 55"/>
              <a:gd name="T21" fmla="*/ 178 h 203"/>
              <a:gd name="T22" fmla="*/ 55 w 55"/>
              <a:gd name="T23" fmla="*/ 129 h 203"/>
              <a:gd name="T24" fmla="*/ 55 w 55"/>
              <a:gd name="T25" fmla="*/ 0 h 203"/>
              <a:gd name="T26" fmla="*/ 50 w 55"/>
              <a:gd name="T27" fmla="*/ 95 h 203"/>
              <a:gd name="T28" fmla="*/ 50 w 55"/>
              <a:gd name="T29" fmla="*/ 115 h 203"/>
              <a:gd name="T30" fmla="*/ 55 w 55"/>
              <a:gd name="T31" fmla="*/ 115 h 203"/>
              <a:gd name="T32" fmla="*/ 55 w 55"/>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03">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5" y="190"/>
                  <a:pt x="5" y="178"/>
                </a:cubicBezTo>
                <a:cubicBezTo>
                  <a:pt x="5" y="178"/>
                  <a:pt x="4" y="178"/>
                  <a:pt x="3"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1" name="Freeform 169">
            <a:extLst>
              <a:ext uri="{FF2B5EF4-FFF2-40B4-BE49-F238E27FC236}">
                <a16:creationId xmlns:a16="http://schemas.microsoft.com/office/drawing/2014/main" id="{787CF010-C6D6-4CAB-8DCD-F22FBC442C4F}"/>
              </a:ext>
            </a:extLst>
          </p:cNvPr>
          <p:cNvSpPr>
            <a:spLocks noEditPoints="1"/>
          </p:cNvSpPr>
          <p:nvPr/>
        </p:nvSpPr>
        <p:spPr bwMode="auto">
          <a:xfrm>
            <a:off x="7761042" y="1625581"/>
            <a:ext cx="92689" cy="231723"/>
          </a:xfrm>
          <a:custGeom>
            <a:avLst/>
            <a:gdLst>
              <a:gd name="T0" fmla="*/ 17 w 36"/>
              <a:gd name="T1" fmla="*/ 88 h 90"/>
              <a:gd name="T2" fmla="*/ 0 w 36"/>
              <a:gd name="T3" fmla="*/ 88 h 90"/>
              <a:gd name="T4" fmla="*/ 7 w 36"/>
              <a:gd name="T5" fmla="*/ 90 h 90"/>
              <a:gd name="T6" fmla="*/ 8 w 36"/>
              <a:gd name="T7" fmla="*/ 90 h 90"/>
              <a:gd name="T8" fmla="*/ 9 w 36"/>
              <a:gd name="T9" fmla="*/ 90 h 90"/>
              <a:gd name="T10" fmla="*/ 17 w 36"/>
              <a:gd name="T11" fmla="*/ 88 h 90"/>
              <a:gd name="T12" fmla="*/ 36 w 36"/>
              <a:gd name="T13" fmla="*/ 0 h 90"/>
              <a:gd name="T14" fmla="*/ 31 w 36"/>
              <a:gd name="T15" fmla="*/ 0 h 90"/>
              <a:gd name="T16" fmla="*/ 31 w 36"/>
              <a:gd name="T17" fmla="*/ 14 h 90"/>
              <a:gd name="T18" fmla="*/ 36 w 36"/>
              <a:gd name="T19" fmla="*/ 14 h 90"/>
              <a:gd name="T20" fmla="*/ 36 w 36"/>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0">
                <a:moveTo>
                  <a:pt x="17" y="88"/>
                </a:moveTo>
                <a:cubicBezTo>
                  <a:pt x="0" y="88"/>
                  <a:pt x="0" y="88"/>
                  <a:pt x="0" y="88"/>
                </a:cubicBezTo>
                <a:cubicBezTo>
                  <a:pt x="3" y="89"/>
                  <a:pt x="5" y="90"/>
                  <a:pt x="7" y="90"/>
                </a:cubicBezTo>
                <a:cubicBezTo>
                  <a:pt x="8" y="90"/>
                  <a:pt x="8" y="90"/>
                  <a:pt x="8" y="90"/>
                </a:cubicBezTo>
                <a:cubicBezTo>
                  <a:pt x="9" y="90"/>
                  <a:pt x="9" y="90"/>
                  <a:pt x="9" y="90"/>
                </a:cubicBezTo>
                <a:cubicBezTo>
                  <a:pt x="11"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2" name="Freeform 170">
            <a:extLst>
              <a:ext uri="{FF2B5EF4-FFF2-40B4-BE49-F238E27FC236}">
                <a16:creationId xmlns:a16="http://schemas.microsoft.com/office/drawing/2014/main" id="{59C5154E-A8EA-4227-AAC7-247CE5D4EC93}"/>
              </a:ext>
            </a:extLst>
          </p:cNvPr>
          <p:cNvSpPr>
            <a:spLocks/>
          </p:cNvSpPr>
          <p:nvPr/>
        </p:nvSpPr>
        <p:spPr bwMode="auto">
          <a:xfrm>
            <a:off x="7726283" y="1573441"/>
            <a:ext cx="115862" cy="266482"/>
          </a:xfrm>
          <a:custGeom>
            <a:avLst/>
            <a:gdLst>
              <a:gd name="T0" fmla="*/ 45 w 45"/>
              <a:gd name="T1" fmla="*/ 0 h 104"/>
              <a:gd name="T2" fmla="*/ 15 w 45"/>
              <a:gd name="T3" fmla="*/ 77 h 104"/>
              <a:gd name="T4" fmla="*/ 15 w 45"/>
              <a:gd name="T5" fmla="*/ 99 h 104"/>
              <a:gd name="T6" fmla="*/ 4 w 45"/>
              <a:gd name="T7" fmla="*/ 82 h 104"/>
              <a:gd name="T8" fmla="*/ 0 w 45"/>
              <a:gd name="T9" fmla="*/ 83 h 104"/>
              <a:gd name="T10" fmla="*/ 22 w 45"/>
              <a:gd name="T11" fmla="*/ 104 h 104"/>
              <a:gd name="T12" fmla="*/ 23 w 45"/>
              <a:gd name="T13" fmla="*/ 104 h 104"/>
              <a:gd name="T14" fmla="*/ 45 w 45"/>
              <a:gd name="T15" fmla="*/ 83 h 104"/>
              <a:gd name="T16" fmla="*/ 45 w 45"/>
              <a:gd name="T17" fmla="*/ 34 h 104"/>
              <a:gd name="T18" fmla="*/ 45 w 45"/>
              <a:gd name="T19" fmla="*/ 20 h 104"/>
              <a:gd name="T20" fmla="*/ 45 w 45"/>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04">
                <a:moveTo>
                  <a:pt x="45" y="0"/>
                </a:moveTo>
                <a:cubicBezTo>
                  <a:pt x="39" y="40"/>
                  <a:pt x="29" y="67"/>
                  <a:pt x="15" y="77"/>
                </a:cubicBezTo>
                <a:cubicBezTo>
                  <a:pt x="15" y="99"/>
                  <a:pt x="15" y="99"/>
                  <a:pt x="15" y="99"/>
                </a:cubicBezTo>
                <a:cubicBezTo>
                  <a:pt x="9" y="95"/>
                  <a:pt x="5" y="89"/>
                  <a:pt x="4" y="82"/>
                </a:cubicBezTo>
                <a:cubicBezTo>
                  <a:pt x="3" y="82"/>
                  <a:pt x="2" y="83"/>
                  <a:pt x="0" y="83"/>
                </a:cubicBezTo>
                <a:cubicBezTo>
                  <a:pt x="0" y="95"/>
                  <a:pt x="10" y="104"/>
                  <a:pt x="22" y="104"/>
                </a:cubicBezTo>
                <a:cubicBezTo>
                  <a:pt x="23" y="104"/>
                  <a:pt x="23" y="104"/>
                  <a:pt x="23" y="104"/>
                </a:cubicBezTo>
                <a:cubicBezTo>
                  <a:pt x="35" y="104"/>
                  <a:pt x="45" y="95"/>
                  <a:pt x="45" y="83"/>
                </a:cubicBezTo>
                <a:cubicBezTo>
                  <a:pt x="45" y="34"/>
                  <a:pt x="45" y="34"/>
                  <a:pt x="45" y="34"/>
                </a:cubicBezTo>
                <a:cubicBezTo>
                  <a:pt x="45" y="20"/>
                  <a:pt x="45" y="20"/>
                  <a:pt x="45" y="20"/>
                </a:cubicBezTo>
                <a:cubicBezTo>
                  <a:pt x="45" y="0"/>
                  <a:pt x="45" y="0"/>
                  <a:pt x="45"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3" name="Rectangle 171">
            <a:extLst>
              <a:ext uri="{FF2B5EF4-FFF2-40B4-BE49-F238E27FC236}">
                <a16:creationId xmlns:a16="http://schemas.microsoft.com/office/drawing/2014/main" id="{368D996A-C84B-4F34-BD74-1B55B04C60EE}"/>
              </a:ext>
            </a:extLst>
          </p:cNvPr>
          <p:cNvSpPr>
            <a:spLocks noChangeArrowheads="1"/>
          </p:cNvSpPr>
          <p:nvPr/>
        </p:nvSpPr>
        <p:spPr bwMode="auto">
          <a:xfrm>
            <a:off x="7737870" y="1370685"/>
            <a:ext cx="23172" cy="81103"/>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4" name="Rectangle 172">
            <a:extLst>
              <a:ext uri="{FF2B5EF4-FFF2-40B4-BE49-F238E27FC236}">
                <a16:creationId xmlns:a16="http://schemas.microsoft.com/office/drawing/2014/main" id="{C1E7D048-924E-4092-B20E-2C46533D809E}"/>
              </a:ext>
            </a:extLst>
          </p:cNvPr>
          <p:cNvSpPr>
            <a:spLocks noChangeArrowheads="1"/>
          </p:cNvSpPr>
          <p:nvPr/>
        </p:nvSpPr>
        <p:spPr bwMode="auto">
          <a:xfrm>
            <a:off x="7737870" y="1370685"/>
            <a:ext cx="23172" cy="8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5" name="Freeform 173">
            <a:extLst>
              <a:ext uri="{FF2B5EF4-FFF2-40B4-BE49-F238E27FC236}">
                <a16:creationId xmlns:a16="http://schemas.microsoft.com/office/drawing/2014/main" id="{5B5879CD-56B7-478E-8C83-3DEEEE363E26}"/>
              </a:ext>
            </a:extLst>
          </p:cNvPr>
          <p:cNvSpPr>
            <a:spLocks/>
          </p:cNvSpPr>
          <p:nvPr/>
        </p:nvSpPr>
        <p:spPr bwMode="auto">
          <a:xfrm>
            <a:off x="7737870" y="1451788"/>
            <a:ext cx="23172" cy="330207"/>
          </a:xfrm>
          <a:custGeom>
            <a:avLst/>
            <a:gdLst>
              <a:gd name="T0" fmla="*/ 11 w 11"/>
              <a:gd name="T1" fmla="*/ 0 h 130"/>
              <a:gd name="T2" fmla="*/ 0 w 11"/>
              <a:gd name="T3" fmla="*/ 0 h 130"/>
              <a:gd name="T4" fmla="*/ 0 w 11"/>
              <a:gd name="T5" fmla="*/ 129 h 130"/>
              <a:gd name="T6" fmla="*/ 0 w 11"/>
              <a:gd name="T7" fmla="*/ 130 h 130"/>
              <a:gd name="T8" fmla="*/ 11 w 11"/>
              <a:gd name="T9" fmla="*/ 125 h 130"/>
              <a:gd name="T10" fmla="*/ 11 w 11"/>
              <a:gd name="T11" fmla="*/ 0 h 130"/>
            </a:gdLst>
            <a:ahLst/>
            <a:cxnLst>
              <a:cxn ang="0">
                <a:pos x="T0" y="T1"/>
              </a:cxn>
              <a:cxn ang="0">
                <a:pos x="T2" y="T3"/>
              </a:cxn>
              <a:cxn ang="0">
                <a:pos x="T4" y="T5"/>
              </a:cxn>
              <a:cxn ang="0">
                <a:pos x="T6" y="T7"/>
              </a:cxn>
              <a:cxn ang="0">
                <a:pos x="T8" y="T9"/>
              </a:cxn>
              <a:cxn ang="0">
                <a:pos x="T10" y="T11"/>
              </a:cxn>
            </a:cxnLst>
            <a:rect l="0" t="0" r="r" b="b"/>
            <a:pathLst>
              <a:path w="11" h="130">
                <a:moveTo>
                  <a:pt x="11" y="0"/>
                </a:moveTo>
                <a:cubicBezTo>
                  <a:pt x="0" y="0"/>
                  <a:pt x="0" y="0"/>
                  <a:pt x="0" y="0"/>
                </a:cubicBezTo>
                <a:cubicBezTo>
                  <a:pt x="0" y="129"/>
                  <a:pt x="0" y="129"/>
                  <a:pt x="0" y="129"/>
                </a:cubicBezTo>
                <a:cubicBezTo>
                  <a:pt x="0" y="129"/>
                  <a:pt x="0" y="130"/>
                  <a:pt x="0" y="130"/>
                </a:cubicBezTo>
                <a:cubicBezTo>
                  <a:pt x="4" y="129"/>
                  <a:pt x="7" y="128"/>
                  <a:pt x="11" y="125"/>
                </a:cubicBezTo>
                <a:cubicBezTo>
                  <a:pt x="11" y="0"/>
                  <a:pt x="11" y="0"/>
                  <a:pt x="11"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6" name="Freeform 174">
            <a:extLst>
              <a:ext uri="{FF2B5EF4-FFF2-40B4-BE49-F238E27FC236}">
                <a16:creationId xmlns:a16="http://schemas.microsoft.com/office/drawing/2014/main" id="{E5F3612B-C706-4AFD-AF5B-CE283AA7C04C}"/>
              </a:ext>
            </a:extLst>
          </p:cNvPr>
          <p:cNvSpPr>
            <a:spLocks/>
          </p:cNvSpPr>
          <p:nvPr/>
        </p:nvSpPr>
        <p:spPr bwMode="auto">
          <a:xfrm>
            <a:off x="7737870" y="1770406"/>
            <a:ext cx="23172" cy="57931"/>
          </a:xfrm>
          <a:custGeom>
            <a:avLst/>
            <a:gdLst>
              <a:gd name="T0" fmla="*/ 11 w 11"/>
              <a:gd name="T1" fmla="*/ 0 h 22"/>
              <a:gd name="T2" fmla="*/ 0 w 11"/>
              <a:gd name="T3" fmla="*/ 5 h 22"/>
              <a:gd name="T4" fmla="*/ 11 w 11"/>
              <a:gd name="T5" fmla="*/ 22 h 22"/>
              <a:gd name="T6" fmla="*/ 11 w 11"/>
              <a:gd name="T7" fmla="*/ 0 h 22"/>
            </a:gdLst>
            <a:ahLst/>
            <a:cxnLst>
              <a:cxn ang="0">
                <a:pos x="T0" y="T1"/>
              </a:cxn>
              <a:cxn ang="0">
                <a:pos x="T2" y="T3"/>
              </a:cxn>
              <a:cxn ang="0">
                <a:pos x="T4" y="T5"/>
              </a:cxn>
              <a:cxn ang="0">
                <a:pos x="T6" y="T7"/>
              </a:cxn>
            </a:cxnLst>
            <a:rect l="0" t="0" r="r" b="b"/>
            <a:pathLst>
              <a:path w="11" h="22">
                <a:moveTo>
                  <a:pt x="11" y="0"/>
                </a:moveTo>
                <a:cubicBezTo>
                  <a:pt x="7" y="3"/>
                  <a:pt x="4" y="4"/>
                  <a:pt x="0" y="5"/>
                </a:cubicBezTo>
                <a:cubicBezTo>
                  <a:pt x="1" y="12"/>
                  <a:pt x="5" y="18"/>
                  <a:pt x="11" y="22"/>
                </a:cubicBezTo>
                <a:cubicBezTo>
                  <a:pt x="11" y="0"/>
                  <a:pt x="11" y="0"/>
                  <a:pt x="11"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7" name="Freeform 175">
            <a:extLst>
              <a:ext uri="{FF2B5EF4-FFF2-40B4-BE49-F238E27FC236}">
                <a16:creationId xmlns:a16="http://schemas.microsoft.com/office/drawing/2014/main" id="{9470E221-8C58-4CFA-987A-FE6F201A8BD3}"/>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8" name="Rectangle 176">
            <a:extLst>
              <a:ext uri="{FF2B5EF4-FFF2-40B4-BE49-F238E27FC236}">
                <a16:creationId xmlns:a16="http://schemas.microsoft.com/office/drawing/2014/main" id="{7BA73A29-2661-4226-98D2-532F1BCD2925}"/>
              </a:ext>
            </a:extLst>
          </p:cNvPr>
          <p:cNvSpPr>
            <a:spLocks noChangeArrowheads="1"/>
          </p:cNvSpPr>
          <p:nvPr/>
        </p:nvSpPr>
        <p:spPr bwMode="auto">
          <a:xfrm>
            <a:off x="5582845" y="1405444"/>
            <a:ext cx="34758"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9" name="Rectangle 177">
            <a:extLst>
              <a:ext uri="{FF2B5EF4-FFF2-40B4-BE49-F238E27FC236}">
                <a16:creationId xmlns:a16="http://schemas.microsoft.com/office/drawing/2014/main" id="{521F1FD1-7FDE-44D7-B76E-0CC21FDBA80C}"/>
              </a:ext>
            </a:extLst>
          </p:cNvPr>
          <p:cNvSpPr>
            <a:spLocks noChangeArrowheads="1"/>
          </p:cNvSpPr>
          <p:nvPr/>
        </p:nvSpPr>
        <p:spPr bwMode="auto">
          <a:xfrm>
            <a:off x="5582845" y="1405444"/>
            <a:ext cx="34758" cy="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0" name="Oval 178">
            <a:extLst>
              <a:ext uri="{FF2B5EF4-FFF2-40B4-BE49-F238E27FC236}">
                <a16:creationId xmlns:a16="http://schemas.microsoft.com/office/drawing/2014/main" id="{C7E81C95-283C-47D9-BBD5-A19DFEC3A17E}"/>
              </a:ext>
            </a:extLst>
          </p:cNvPr>
          <p:cNvSpPr>
            <a:spLocks noChangeArrowheads="1"/>
          </p:cNvSpPr>
          <p:nvPr/>
        </p:nvSpPr>
        <p:spPr bwMode="auto">
          <a:xfrm>
            <a:off x="5536501" y="1295374"/>
            <a:ext cx="133243" cy="133243"/>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1" name="Oval 179">
            <a:extLst>
              <a:ext uri="{FF2B5EF4-FFF2-40B4-BE49-F238E27FC236}">
                <a16:creationId xmlns:a16="http://schemas.microsoft.com/office/drawing/2014/main" id="{72AF0668-4419-4C3E-B5F7-7B6E03386C80}"/>
              </a:ext>
            </a:extLst>
          </p:cNvPr>
          <p:cNvSpPr>
            <a:spLocks noChangeArrowheads="1"/>
          </p:cNvSpPr>
          <p:nvPr/>
        </p:nvSpPr>
        <p:spPr bwMode="auto">
          <a:xfrm>
            <a:off x="5565468" y="1324341"/>
            <a:ext cx="69517" cy="75312"/>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2" name="Freeform 180">
            <a:extLst>
              <a:ext uri="{FF2B5EF4-FFF2-40B4-BE49-F238E27FC236}">
                <a16:creationId xmlns:a16="http://schemas.microsoft.com/office/drawing/2014/main" id="{552E1C68-B563-49D5-9983-B51634CF72C7}"/>
              </a:ext>
            </a:extLst>
          </p:cNvPr>
          <p:cNvSpPr>
            <a:spLocks/>
          </p:cNvSpPr>
          <p:nvPr/>
        </p:nvSpPr>
        <p:spPr bwMode="auto">
          <a:xfrm>
            <a:off x="4928229" y="1225857"/>
            <a:ext cx="492413" cy="509791"/>
          </a:xfrm>
          <a:custGeom>
            <a:avLst/>
            <a:gdLst>
              <a:gd name="T0" fmla="*/ 96 w 190"/>
              <a:gd name="T1" fmla="*/ 197 h 197"/>
              <a:gd name="T2" fmla="*/ 96 w 190"/>
              <a:gd name="T3" fmla="*/ 197 h 197"/>
              <a:gd name="T4" fmla="*/ 95 w 190"/>
              <a:gd name="T5" fmla="*/ 197 h 197"/>
              <a:gd name="T6" fmla="*/ 94 w 190"/>
              <a:gd name="T7" fmla="*/ 197 h 197"/>
              <a:gd name="T8" fmla="*/ 94 w 190"/>
              <a:gd name="T9" fmla="*/ 197 h 197"/>
              <a:gd name="T10" fmla="*/ 9 w 190"/>
              <a:gd name="T11" fmla="*/ 95 h 197"/>
              <a:gd name="T12" fmla="*/ 3 w 190"/>
              <a:gd name="T13" fmla="*/ 59 h 197"/>
              <a:gd name="T14" fmla="*/ 14 w 190"/>
              <a:gd name="T15" fmla="*/ 18 h 197"/>
              <a:gd name="T16" fmla="*/ 53 w 190"/>
              <a:gd name="T17" fmla="*/ 0 h 197"/>
              <a:gd name="T18" fmla="*/ 54 w 190"/>
              <a:gd name="T19" fmla="*/ 0 h 197"/>
              <a:gd name="T20" fmla="*/ 54 w 190"/>
              <a:gd name="T21" fmla="*/ 9 h 197"/>
              <a:gd name="T22" fmla="*/ 53 w 190"/>
              <a:gd name="T23" fmla="*/ 9 h 197"/>
              <a:gd name="T24" fmla="*/ 21 w 190"/>
              <a:gd name="T25" fmla="*/ 24 h 197"/>
              <a:gd name="T26" fmla="*/ 12 w 190"/>
              <a:gd name="T27" fmla="*/ 58 h 197"/>
              <a:gd name="T28" fmla="*/ 18 w 190"/>
              <a:gd name="T29" fmla="*/ 93 h 197"/>
              <a:gd name="T30" fmla="*/ 94 w 190"/>
              <a:gd name="T31" fmla="*/ 188 h 197"/>
              <a:gd name="T32" fmla="*/ 94 w 190"/>
              <a:gd name="T33" fmla="*/ 188 h 197"/>
              <a:gd name="T34" fmla="*/ 95 w 190"/>
              <a:gd name="T35" fmla="*/ 188 h 197"/>
              <a:gd name="T36" fmla="*/ 96 w 190"/>
              <a:gd name="T37" fmla="*/ 188 h 197"/>
              <a:gd name="T38" fmla="*/ 96 w 190"/>
              <a:gd name="T39" fmla="*/ 188 h 197"/>
              <a:gd name="T40" fmla="*/ 172 w 190"/>
              <a:gd name="T41" fmla="*/ 92 h 197"/>
              <a:gd name="T42" fmla="*/ 178 w 190"/>
              <a:gd name="T43" fmla="*/ 58 h 197"/>
              <a:gd name="T44" fmla="*/ 169 w 190"/>
              <a:gd name="T45" fmla="*/ 24 h 197"/>
              <a:gd name="T46" fmla="*/ 137 w 190"/>
              <a:gd name="T47" fmla="*/ 9 h 197"/>
              <a:gd name="T48" fmla="*/ 136 w 190"/>
              <a:gd name="T49" fmla="*/ 9 h 197"/>
              <a:gd name="T50" fmla="*/ 136 w 190"/>
              <a:gd name="T51" fmla="*/ 0 h 197"/>
              <a:gd name="T52" fmla="*/ 137 w 190"/>
              <a:gd name="T53" fmla="*/ 0 h 197"/>
              <a:gd name="T54" fmla="*/ 176 w 190"/>
              <a:gd name="T55" fmla="*/ 18 h 197"/>
              <a:gd name="T56" fmla="*/ 187 w 190"/>
              <a:gd name="T57" fmla="*/ 59 h 197"/>
              <a:gd name="T58" fmla="*/ 181 w 190"/>
              <a:gd name="T59" fmla="*/ 94 h 197"/>
              <a:gd name="T60" fmla="*/ 96 w 190"/>
              <a:gd name="T6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97">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3" name="Freeform 181">
            <a:extLst>
              <a:ext uri="{FF2B5EF4-FFF2-40B4-BE49-F238E27FC236}">
                <a16:creationId xmlns:a16="http://schemas.microsoft.com/office/drawing/2014/main" id="{964BD6E2-FF08-4F4E-924E-01BA0A7DA4F8}"/>
              </a:ext>
            </a:extLst>
          </p:cNvPr>
          <p:cNvSpPr>
            <a:spLocks/>
          </p:cNvSpPr>
          <p:nvPr/>
        </p:nvSpPr>
        <p:spPr bwMode="auto">
          <a:xfrm>
            <a:off x="5055677" y="1214270"/>
            <a:ext cx="81103" cy="46345"/>
          </a:xfrm>
          <a:custGeom>
            <a:avLst/>
            <a:gdLst>
              <a:gd name="T0" fmla="*/ 22 w 31"/>
              <a:gd name="T1" fmla="*/ 0 h 18"/>
              <a:gd name="T2" fmla="*/ 15 w 31"/>
              <a:gd name="T3" fmla="*/ 3 h 18"/>
              <a:gd name="T4" fmla="*/ 0 w 31"/>
              <a:gd name="T5" fmla="*/ 3 h 18"/>
              <a:gd name="T6" fmla="*/ 0 w 31"/>
              <a:gd name="T7" fmla="*/ 15 h 18"/>
              <a:gd name="T8" fmla="*/ 15 w 31"/>
              <a:gd name="T9" fmla="*/ 15 h 18"/>
              <a:gd name="T10" fmla="*/ 22 w 31"/>
              <a:gd name="T11" fmla="*/ 18 h 18"/>
              <a:gd name="T12" fmla="*/ 31 w 31"/>
              <a:gd name="T13" fmla="*/ 9 h 18"/>
              <a:gd name="T14" fmla="*/ 22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4" name="Freeform 182">
            <a:extLst>
              <a:ext uri="{FF2B5EF4-FFF2-40B4-BE49-F238E27FC236}">
                <a16:creationId xmlns:a16="http://schemas.microsoft.com/office/drawing/2014/main" id="{D19715EA-BB10-4E00-854E-36566E225274}"/>
              </a:ext>
            </a:extLst>
          </p:cNvPr>
          <p:cNvSpPr>
            <a:spLocks/>
          </p:cNvSpPr>
          <p:nvPr/>
        </p:nvSpPr>
        <p:spPr bwMode="auto">
          <a:xfrm>
            <a:off x="5217883" y="1214270"/>
            <a:ext cx="81103" cy="46345"/>
          </a:xfrm>
          <a:custGeom>
            <a:avLst/>
            <a:gdLst>
              <a:gd name="T0" fmla="*/ 9 w 31"/>
              <a:gd name="T1" fmla="*/ 0 h 18"/>
              <a:gd name="T2" fmla="*/ 16 w 31"/>
              <a:gd name="T3" fmla="*/ 3 h 18"/>
              <a:gd name="T4" fmla="*/ 31 w 31"/>
              <a:gd name="T5" fmla="*/ 3 h 18"/>
              <a:gd name="T6" fmla="*/ 31 w 31"/>
              <a:gd name="T7" fmla="*/ 15 h 18"/>
              <a:gd name="T8" fmla="*/ 16 w 31"/>
              <a:gd name="T9" fmla="*/ 15 h 18"/>
              <a:gd name="T10" fmla="*/ 9 w 31"/>
              <a:gd name="T11" fmla="*/ 18 h 18"/>
              <a:gd name="T12" fmla="*/ 0 w 31"/>
              <a:gd name="T13" fmla="*/ 9 h 18"/>
              <a:gd name="T14" fmla="*/ 9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5" name="Freeform 183">
            <a:extLst>
              <a:ext uri="{FF2B5EF4-FFF2-40B4-BE49-F238E27FC236}">
                <a16:creationId xmlns:a16="http://schemas.microsoft.com/office/drawing/2014/main" id="{C766E9A7-DD8B-4AFE-B3D4-4D60CF3A713A}"/>
              </a:ext>
            </a:extLst>
          </p:cNvPr>
          <p:cNvSpPr>
            <a:spLocks noEditPoints="1"/>
          </p:cNvSpPr>
          <p:nvPr/>
        </p:nvSpPr>
        <p:spPr bwMode="auto">
          <a:xfrm>
            <a:off x="5020919" y="1445994"/>
            <a:ext cx="602480" cy="637238"/>
          </a:xfrm>
          <a:custGeom>
            <a:avLst/>
            <a:gdLst>
              <a:gd name="T0" fmla="*/ 234 w 234"/>
              <a:gd name="T1" fmla="*/ 0 h 248"/>
              <a:gd name="T2" fmla="*/ 232 w 234"/>
              <a:gd name="T3" fmla="*/ 0 h 248"/>
              <a:gd name="T4" fmla="*/ 232 w 234"/>
              <a:gd name="T5" fmla="*/ 0 h 248"/>
              <a:gd name="T6" fmla="*/ 226 w 234"/>
              <a:gd name="T7" fmla="*/ 0 h 248"/>
              <a:gd name="T8" fmla="*/ 218 w 234"/>
              <a:gd name="T9" fmla="*/ 0 h 248"/>
              <a:gd name="T10" fmla="*/ 218 w 234"/>
              <a:gd name="T11" fmla="*/ 28 h 248"/>
              <a:gd name="T12" fmla="*/ 221 w 234"/>
              <a:gd name="T13" fmla="*/ 28 h 248"/>
              <a:gd name="T14" fmla="*/ 222 w 234"/>
              <a:gd name="T15" fmla="*/ 216 h 248"/>
              <a:gd name="T16" fmla="*/ 216 w 234"/>
              <a:gd name="T17" fmla="*/ 230 h 248"/>
              <a:gd name="T18" fmla="*/ 201 w 234"/>
              <a:gd name="T19" fmla="*/ 237 h 248"/>
              <a:gd name="T20" fmla="*/ 197 w 234"/>
              <a:gd name="T21" fmla="*/ 237 h 248"/>
              <a:gd name="T22" fmla="*/ 176 w 234"/>
              <a:gd name="T23" fmla="*/ 216 h 248"/>
              <a:gd name="T24" fmla="*/ 176 w 234"/>
              <a:gd name="T25" fmla="*/ 152 h 248"/>
              <a:gd name="T26" fmla="*/ 144 w 234"/>
              <a:gd name="T27" fmla="*/ 120 h 248"/>
              <a:gd name="T28" fmla="*/ 144 w 234"/>
              <a:gd name="T29" fmla="*/ 120 h 248"/>
              <a:gd name="T30" fmla="*/ 112 w 234"/>
              <a:gd name="T31" fmla="*/ 152 h 248"/>
              <a:gd name="T32" fmla="*/ 112 w 234"/>
              <a:gd name="T33" fmla="*/ 216 h 248"/>
              <a:gd name="T34" fmla="*/ 91 w 234"/>
              <a:gd name="T35" fmla="*/ 237 h 248"/>
              <a:gd name="T36" fmla="*/ 87 w 234"/>
              <a:gd name="T37" fmla="*/ 237 h 248"/>
              <a:gd name="T38" fmla="*/ 67 w 234"/>
              <a:gd name="T39" fmla="*/ 216 h 248"/>
              <a:gd name="T40" fmla="*/ 67 w 234"/>
              <a:gd name="T41" fmla="*/ 177 h 248"/>
              <a:gd name="T42" fmla="*/ 70 w 234"/>
              <a:gd name="T43" fmla="*/ 172 h 248"/>
              <a:gd name="T44" fmla="*/ 104 w 234"/>
              <a:gd name="T45" fmla="*/ 96 h 248"/>
              <a:gd name="T46" fmla="*/ 122 w 234"/>
              <a:gd name="T47" fmla="*/ 76 h 248"/>
              <a:gd name="T48" fmla="*/ 113 w 234"/>
              <a:gd name="T49" fmla="*/ 70 h 248"/>
              <a:gd name="T50" fmla="*/ 96 w 234"/>
              <a:gd name="T51" fmla="*/ 89 h 248"/>
              <a:gd name="T52" fmla="*/ 61 w 234"/>
              <a:gd name="T53" fmla="*/ 103 h 248"/>
              <a:gd name="T54" fmla="*/ 26 w 234"/>
              <a:gd name="T55" fmla="*/ 89 h 248"/>
              <a:gd name="T56" fmla="*/ 9 w 234"/>
              <a:gd name="T57" fmla="*/ 70 h 248"/>
              <a:gd name="T58" fmla="*/ 0 w 234"/>
              <a:gd name="T59" fmla="*/ 76 h 248"/>
              <a:gd name="T60" fmla="*/ 18 w 234"/>
              <a:gd name="T61" fmla="*/ 96 h 248"/>
              <a:gd name="T62" fmla="*/ 52 w 234"/>
              <a:gd name="T63" fmla="*/ 172 h 248"/>
              <a:gd name="T64" fmla="*/ 56 w 234"/>
              <a:gd name="T65" fmla="*/ 177 h 248"/>
              <a:gd name="T66" fmla="*/ 56 w 234"/>
              <a:gd name="T67" fmla="*/ 216 h 248"/>
              <a:gd name="T68" fmla="*/ 87 w 234"/>
              <a:gd name="T69" fmla="*/ 248 h 248"/>
              <a:gd name="T70" fmla="*/ 91 w 234"/>
              <a:gd name="T71" fmla="*/ 248 h 248"/>
              <a:gd name="T72" fmla="*/ 123 w 234"/>
              <a:gd name="T73" fmla="*/ 216 h 248"/>
              <a:gd name="T74" fmla="*/ 123 w 234"/>
              <a:gd name="T75" fmla="*/ 152 h 248"/>
              <a:gd name="T76" fmla="*/ 144 w 234"/>
              <a:gd name="T77" fmla="*/ 131 h 248"/>
              <a:gd name="T78" fmla="*/ 144 w 234"/>
              <a:gd name="T79" fmla="*/ 131 h 248"/>
              <a:gd name="T80" fmla="*/ 165 w 234"/>
              <a:gd name="T81" fmla="*/ 152 h 248"/>
              <a:gd name="T82" fmla="*/ 165 w 234"/>
              <a:gd name="T83" fmla="*/ 216 h 248"/>
              <a:gd name="T84" fmla="*/ 197 w 234"/>
              <a:gd name="T85" fmla="*/ 248 h 248"/>
              <a:gd name="T86" fmla="*/ 201 w 234"/>
              <a:gd name="T87" fmla="*/ 248 h 248"/>
              <a:gd name="T88" fmla="*/ 223 w 234"/>
              <a:gd name="T89" fmla="*/ 238 h 248"/>
              <a:gd name="T90" fmla="*/ 233 w 234"/>
              <a:gd name="T91" fmla="*/ 216 h 248"/>
              <a:gd name="T92" fmla="*/ 232 w 234"/>
              <a:gd name="T93" fmla="*/ 28 h 248"/>
              <a:gd name="T94" fmla="*/ 234 w 234"/>
              <a:gd name="T95" fmla="*/ 28 h 248"/>
              <a:gd name="T96" fmla="*/ 234 w 234"/>
              <a:gd name="T97" fmla="*/ 0 h 248"/>
              <a:gd name="T98" fmla="*/ 41 w 234"/>
              <a:gd name="T99" fmla="*/ 110 h 248"/>
              <a:gd name="T100" fmla="*/ 61 w 234"/>
              <a:gd name="T101" fmla="*/ 114 h 248"/>
              <a:gd name="T102" fmla="*/ 81 w 234"/>
              <a:gd name="T103" fmla="*/ 110 h 248"/>
              <a:gd name="T104" fmla="*/ 61 w 234"/>
              <a:gd name="T105" fmla="*/ 162 h 248"/>
              <a:gd name="T106" fmla="*/ 41 w 234"/>
              <a:gd name="T107" fmla="*/ 11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48">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6" name="Rectangle 184">
            <a:extLst>
              <a:ext uri="{FF2B5EF4-FFF2-40B4-BE49-F238E27FC236}">
                <a16:creationId xmlns:a16="http://schemas.microsoft.com/office/drawing/2014/main" id="{1FD18594-56A8-4C79-BB4D-EC15516008A6}"/>
              </a:ext>
            </a:extLst>
          </p:cNvPr>
          <p:cNvSpPr>
            <a:spLocks noChangeArrowheads="1"/>
          </p:cNvSpPr>
          <p:nvPr/>
        </p:nvSpPr>
        <p:spPr bwMode="auto">
          <a:xfrm>
            <a:off x="5582845" y="1405444"/>
            <a:ext cx="34758"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7" name="Rectangle 185">
            <a:extLst>
              <a:ext uri="{FF2B5EF4-FFF2-40B4-BE49-F238E27FC236}">
                <a16:creationId xmlns:a16="http://schemas.microsoft.com/office/drawing/2014/main" id="{092BB506-27E1-4260-AB5E-F381390E2738}"/>
              </a:ext>
            </a:extLst>
          </p:cNvPr>
          <p:cNvSpPr>
            <a:spLocks noChangeArrowheads="1"/>
          </p:cNvSpPr>
          <p:nvPr/>
        </p:nvSpPr>
        <p:spPr bwMode="auto">
          <a:xfrm>
            <a:off x="5582845" y="1405444"/>
            <a:ext cx="34758" cy="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8" name="Oval 186">
            <a:extLst>
              <a:ext uri="{FF2B5EF4-FFF2-40B4-BE49-F238E27FC236}">
                <a16:creationId xmlns:a16="http://schemas.microsoft.com/office/drawing/2014/main" id="{AC327575-B0A1-41BB-B308-3FE945514C08}"/>
              </a:ext>
            </a:extLst>
          </p:cNvPr>
          <p:cNvSpPr>
            <a:spLocks noChangeArrowheads="1"/>
          </p:cNvSpPr>
          <p:nvPr/>
        </p:nvSpPr>
        <p:spPr bwMode="auto">
          <a:xfrm>
            <a:off x="5536501" y="1295374"/>
            <a:ext cx="133243" cy="133243"/>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9" name="Oval 187">
            <a:extLst>
              <a:ext uri="{FF2B5EF4-FFF2-40B4-BE49-F238E27FC236}">
                <a16:creationId xmlns:a16="http://schemas.microsoft.com/office/drawing/2014/main" id="{43EC7623-A365-48AD-B79E-D8CE22568079}"/>
              </a:ext>
            </a:extLst>
          </p:cNvPr>
          <p:cNvSpPr>
            <a:spLocks noChangeArrowheads="1"/>
          </p:cNvSpPr>
          <p:nvPr/>
        </p:nvSpPr>
        <p:spPr bwMode="auto">
          <a:xfrm>
            <a:off x="5565468" y="1324341"/>
            <a:ext cx="69517" cy="75312"/>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0" name="Freeform 188">
            <a:extLst>
              <a:ext uri="{FF2B5EF4-FFF2-40B4-BE49-F238E27FC236}">
                <a16:creationId xmlns:a16="http://schemas.microsoft.com/office/drawing/2014/main" id="{5AE878AB-EF38-48E2-9A2C-8E04E76ABF7A}"/>
              </a:ext>
            </a:extLst>
          </p:cNvPr>
          <p:cNvSpPr>
            <a:spLocks/>
          </p:cNvSpPr>
          <p:nvPr/>
        </p:nvSpPr>
        <p:spPr bwMode="auto">
          <a:xfrm>
            <a:off x="5669743" y="1359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1" name="Freeform 189">
            <a:extLst>
              <a:ext uri="{FF2B5EF4-FFF2-40B4-BE49-F238E27FC236}">
                <a16:creationId xmlns:a16="http://schemas.microsoft.com/office/drawing/2014/main" id="{F4FFA1A2-39ED-4946-AF57-85254CF25A2C}"/>
              </a:ext>
            </a:extLst>
          </p:cNvPr>
          <p:cNvSpPr>
            <a:spLocks/>
          </p:cNvSpPr>
          <p:nvPr/>
        </p:nvSpPr>
        <p:spPr bwMode="auto">
          <a:xfrm>
            <a:off x="5669743" y="1359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2" name="Freeform 190">
            <a:extLst>
              <a:ext uri="{FF2B5EF4-FFF2-40B4-BE49-F238E27FC236}">
                <a16:creationId xmlns:a16="http://schemas.microsoft.com/office/drawing/2014/main" id="{7BAF7CF6-58AC-4D2B-A5CC-E3B348F49649}"/>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3" name="Freeform 191">
            <a:extLst>
              <a:ext uri="{FF2B5EF4-FFF2-40B4-BE49-F238E27FC236}">
                <a16:creationId xmlns:a16="http://schemas.microsoft.com/office/drawing/2014/main" id="{5FF4E600-643D-4A70-941B-3BFD42905FAB}"/>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4" name="Freeform 192">
            <a:extLst>
              <a:ext uri="{FF2B5EF4-FFF2-40B4-BE49-F238E27FC236}">
                <a16:creationId xmlns:a16="http://schemas.microsoft.com/office/drawing/2014/main" id="{859A737E-FF09-4917-B983-A15E91DF9D9A}"/>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5" name="Freeform 193">
            <a:extLst>
              <a:ext uri="{FF2B5EF4-FFF2-40B4-BE49-F238E27FC236}">
                <a16:creationId xmlns:a16="http://schemas.microsoft.com/office/drawing/2014/main" id="{948938B5-A172-4EE7-8FA7-74182CB97E33}"/>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6" name="Freeform 194">
            <a:extLst>
              <a:ext uri="{FF2B5EF4-FFF2-40B4-BE49-F238E27FC236}">
                <a16:creationId xmlns:a16="http://schemas.microsoft.com/office/drawing/2014/main" id="{ECDA7C68-0DDC-4792-8141-144E7F80E392}"/>
              </a:ext>
            </a:extLst>
          </p:cNvPr>
          <p:cNvSpPr>
            <a:spLocks/>
          </p:cNvSpPr>
          <p:nvPr/>
        </p:nvSpPr>
        <p:spPr bwMode="auto">
          <a:xfrm>
            <a:off x="5582845" y="1428616"/>
            <a:ext cx="34758" cy="17381"/>
          </a:xfrm>
          <a:custGeom>
            <a:avLst/>
            <a:gdLst>
              <a:gd name="T0" fmla="*/ 12 w 12"/>
              <a:gd name="T1" fmla="*/ 0 h 7"/>
              <a:gd name="T2" fmla="*/ 6 w 12"/>
              <a:gd name="T3" fmla="*/ 1 h 7"/>
              <a:gd name="T4" fmla="*/ 0 w 12"/>
              <a:gd name="T5" fmla="*/ 0 h 7"/>
              <a:gd name="T6" fmla="*/ 0 w 12"/>
              <a:gd name="T7" fmla="*/ 7 h 7"/>
              <a:gd name="T8" fmla="*/ 6 w 12"/>
              <a:gd name="T9" fmla="*/ 7 h 7"/>
              <a:gd name="T10" fmla="*/ 12 w 12"/>
              <a:gd name="T11" fmla="*/ 7 h 7"/>
              <a:gd name="T12" fmla="*/ 12 w 12"/>
              <a:gd name="T13" fmla="*/ 7 h 7"/>
              <a:gd name="T14" fmla="*/ 12 w 12"/>
              <a:gd name="T15" fmla="*/ 7 h 7"/>
              <a:gd name="T16" fmla="*/ 12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12" y="0"/>
                </a:moveTo>
                <a:cubicBezTo>
                  <a:pt x="10" y="0"/>
                  <a:pt x="8" y="1"/>
                  <a:pt x="6" y="1"/>
                </a:cubicBezTo>
                <a:cubicBezTo>
                  <a:pt x="4" y="1"/>
                  <a:pt x="2" y="0"/>
                  <a:pt x="0" y="0"/>
                </a:cubicBezTo>
                <a:cubicBezTo>
                  <a:pt x="0" y="7"/>
                  <a:pt x="0" y="7"/>
                  <a:pt x="0" y="7"/>
                </a:cubicBezTo>
                <a:cubicBezTo>
                  <a:pt x="6" y="7"/>
                  <a:pt x="6" y="7"/>
                  <a:pt x="6" y="7"/>
                </a:cubicBezTo>
                <a:cubicBezTo>
                  <a:pt x="12" y="7"/>
                  <a:pt x="12" y="7"/>
                  <a:pt x="12" y="7"/>
                </a:cubicBezTo>
                <a:cubicBezTo>
                  <a:pt x="12" y="7"/>
                  <a:pt x="12" y="7"/>
                  <a:pt x="12" y="7"/>
                </a:cubicBezTo>
                <a:cubicBezTo>
                  <a:pt x="12" y="7"/>
                  <a:pt x="12" y="7"/>
                  <a:pt x="12" y="7"/>
                </a:cubicBezTo>
                <a:cubicBezTo>
                  <a:pt x="12" y="0"/>
                  <a:pt x="12" y="0"/>
                  <a:pt x="1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7" name="Freeform 195">
            <a:extLst>
              <a:ext uri="{FF2B5EF4-FFF2-40B4-BE49-F238E27FC236}">
                <a16:creationId xmlns:a16="http://schemas.microsoft.com/office/drawing/2014/main" id="{53E14D20-6EBA-4A5A-9416-66BA83EB1893}"/>
              </a:ext>
            </a:extLst>
          </p:cNvPr>
          <p:cNvSpPr>
            <a:spLocks/>
          </p:cNvSpPr>
          <p:nvPr/>
        </p:nvSpPr>
        <p:spPr bwMode="auto">
          <a:xfrm>
            <a:off x="5553882" y="1347513"/>
            <a:ext cx="115862" cy="81103"/>
          </a:xfrm>
          <a:custGeom>
            <a:avLst/>
            <a:gdLst>
              <a:gd name="T0" fmla="*/ 44 w 45"/>
              <a:gd name="T1" fmla="*/ 0 h 32"/>
              <a:gd name="T2" fmla="*/ 12 w 45"/>
              <a:gd name="T3" fmla="*/ 25 h 32"/>
              <a:gd name="T4" fmla="*/ 0 w 45"/>
              <a:gd name="T5" fmla="*/ 23 h 32"/>
              <a:gd name="T6" fmla="*/ 13 w 45"/>
              <a:gd name="T7" fmla="*/ 31 h 32"/>
              <a:gd name="T8" fmla="*/ 13 w 45"/>
              <a:gd name="T9" fmla="*/ 31 h 32"/>
              <a:gd name="T10" fmla="*/ 19 w 45"/>
              <a:gd name="T11" fmla="*/ 32 h 32"/>
              <a:gd name="T12" fmla="*/ 25 w 45"/>
              <a:gd name="T13" fmla="*/ 31 h 32"/>
              <a:gd name="T14" fmla="*/ 25 w 45"/>
              <a:gd name="T15" fmla="*/ 31 h 32"/>
              <a:gd name="T16" fmla="*/ 25 w 45"/>
              <a:gd name="T17" fmla="*/ 31 h 32"/>
              <a:gd name="T18" fmla="*/ 45 w 45"/>
              <a:gd name="T19" fmla="*/ 7 h 32"/>
              <a:gd name="T20" fmla="*/ 45 w 45"/>
              <a:gd name="T21" fmla="*/ 7 h 32"/>
              <a:gd name="T22" fmla="*/ 45 w 45"/>
              <a:gd name="T23" fmla="*/ 7 h 32"/>
              <a:gd name="T24" fmla="*/ 45 w 45"/>
              <a:gd name="T25" fmla="*/ 7 h 32"/>
              <a:gd name="T26" fmla="*/ 45 w 45"/>
              <a:gd name="T27" fmla="*/ 7 h 32"/>
              <a:gd name="T28" fmla="*/ 45 w 45"/>
              <a:gd name="T29" fmla="*/ 7 h 32"/>
              <a:gd name="T30" fmla="*/ 45 w 45"/>
              <a:gd name="T31" fmla="*/ 7 h 32"/>
              <a:gd name="T32" fmla="*/ 45 w 45"/>
              <a:gd name="T33" fmla="*/ 7 h 32"/>
              <a:gd name="T34" fmla="*/ 45 w 45"/>
              <a:gd name="T35" fmla="*/ 6 h 32"/>
              <a:gd name="T36" fmla="*/ 45 w 45"/>
              <a:gd name="T37" fmla="*/ 6 h 32"/>
              <a:gd name="T38" fmla="*/ 45 w 45"/>
              <a:gd name="T39" fmla="*/ 6 h 32"/>
              <a:gd name="T40" fmla="*/ 45 w 45"/>
              <a:gd name="T41" fmla="*/ 6 h 32"/>
              <a:gd name="T42" fmla="*/ 45 w 45"/>
              <a:gd name="T43" fmla="*/ 6 h 32"/>
              <a:gd name="T44" fmla="*/ 45 w 45"/>
              <a:gd name="T45" fmla="*/ 6 h 32"/>
              <a:gd name="T46" fmla="*/ 45 w 45"/>
              <a:gd name="T47" fmla="*/ 6 h 32"/>
              <a:gd name="T48" fmla="*/ 45 w 45"/>
              <a:gd name="T49" fmla="*/ 6 h 32"/>
              <a:gd name="T50" fmla="*/ 44 w 45"/>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2">
                <a:moveTo>
                  <a:pt x="44" y="0"/>
                </a:moveTo>
                <a:cubicBezTo>
                  <a:pt x="41" y="14"/>
                  <a:pt x="28" y="25"/>
                  <a:pt x="12" y="25"/>
                </a:cubicBezTo>
                <a:cubicBezTo>
                  <a:pt x="8" y="25"/>
                  <a:pt x="4" y="24"/>
                  <a:pt x="0" y="23"/>
                </a:cubicBezTo>
                <a:cubicBezTo>
                  <a:pt x="3" y="27"/>
                  <a:pt x="8" y="30"/>
                  <a:pt x="13" y="31"/>
                </a:cubicBezTo>
                <a:cubicBezTo>
                  <a:pt x="13" y="31"/>
                  <a:pt x="13" y="31"/>
                  <a:pt x="13" y="31"/>
                </a:cubicBezTo>
                <a:cubicBezTo>
                  <a:pt x="15" y="31"/>
                  <a:pt x="17" y="32"/>
                  <a:pt x="19" y="32"/>
                </a:cubicBezTo>
                <a:cubicBezTo>
                  <a:pt x="21" y="32"/>
                  <a:pt x="23" y="31"/>
                  <a:pt x="25" y="31"/>
                </a:cubicBezTo>
                <a:cubicBezTo>
                  <a:pt x="25" y="31"/>
                  <a:pt x="25" y="31"/>
                  <a:pt x="25" y="31"/>
                </a:cubicBezTo>
                <a:cubicBezTo>
                  <a:pt x="25" y="31"/>
                  <a:pt x="25" y="31"/>
                  <a:pt x="25" y="31"/>
                </a:cubicBezTo>
                <a:cubicBezTo>
                  <a:pt x="36" y="28"/>
                  <a:pt x="44" y="19"/>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4"/>
                  <a:pt x="44" y="2"/>
                  <a:pt x="44"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8" name="Freeform 196">
            <a:extLst>
              <a:ext uri="{FF2B5EF4-FFF2-40B4-BE49-F238E27FC236}">
                <a16:creationId xmlns:a16="http://schemas.microsoft.com/office/drawing/2014/main" id="{A80BF382-2AF5-4503-978C-A345BF804309}"/>
              </a:ext>
            </a:extLst>
          </p:cNvPr>
          <p:cNvSpPr>
            <a:spLocks/>
          </p:cNvSpPr>
          <p:nvPr/>
        </p:nvSpPr>
        <p:spPr bwMode="auto">
          <a:xfrm>
            <a:off x="4928229" y="1225857"/>
            <a:ext cx="492413" cy="509791"/>
          </a:xfrm>
          <a:custGeom>
            <a:avLst/>
            <a:gdLst>
              <a:gd name="T0" fmla="*/ 96 w 190"/>
              <a:gd name="T1" fmla="*/ 197 h 197"/>
              <a:gd name="T2" fmla="*/ 96 w 190"/>
              <a:gd name="T3" fmla="*/ 197 h 197"/>
              <a:gd name="T4" fmla="*/ 95 w 190"/>
              <a:gd name="T5" fmla="*/ 197 h 197"/>
              <a:gd name="T6" fmla="*/ 94 w 190"/>
              <a:gd name="T7" fmla="*/ 197 h 197"/>
              <a:gd name="T8" fmla="*/ 94 w 190"/>
              <a:gd name="T9" fmla="*/ 197 h 197"/>
              <a:gd name="T10" fmla="*/ 9 w 190"/>
              <a:gd name="T11" fmla="*/ 95 h 197"/>
              <a:gd name="T12" fmla="*/ 3 w 190"/>
              <a:gd name="T13" fmla="*/ 59 h 197"/>
              <a:gd name="T14" fmla="*/ 14 w 190"/>
              <a:gd name="T15" fmla="*/ 18 h 197"/>
              <a:gd name="T16" fmla="*/ 53 w 190"/>
              <a:gd name="T17" fmla="*/ 0 h 197"/>
              <a:gd name="T18" fmla="*/ 54 w 190"/>
              <a:gd name="T19" fmla="*/ 0 h 197"/>
              <a:gd name="T20" fmla="*/ 54 w 190"/>
              <a:gd name="T21" fmla="*/ 9 h 197"/>
              <a:gd name="T22" fmla="*/ 53 w 190"/>
              <a:gd name="T23" fmla="*/ 9 h 197"/>
              <a:gd name="T24" fmla="*/ 21 w 190"/>
              <a:gd name="T25" fmla="*/ 24 h 197"/>
              <a:gd name="T26" fmla="*/ 12 w 190"/>
              <a:gd name="T27" fmla="*/ 58 h 197"/>
              <a:gd name="T28" fmla="*/ 18 w 190"/>
              <a:gd name="T29" fmla="*/ 93 h 197"/>
              <a:gd name="T30" fmla="*/ 94 w 190"/>
              <a:gd name="T31" fmla="*/ 188 h 197"/>
              <a:gd name="T32" fmla="*/ 94 w 190"/>
              <a:gd name="T33" fmla="*/ 188 h 197"/>
              <a:gd name="T34" fmla="*/ 95 w 190"/>
              <a:gd name="T35" fmla="*/ 188 h 197"/>
              <a:gd name="T36" fmla="*/ 96 w 190"/>
              <a:gd name="T37" fmla="*/ 188 h 197"/>
              <a:gd name="T38" fmla="*/ 96 w 190"/>
              <a:gd name="T39" fmla="*/ 188 h 197"/>
              <a:gd name="T40" fmla="*/ 172 w 190"/>
              <a:gd name="T41" fmla="*/ 92 h 197"/>
              <a:gd name="T42" fmla="*/ 178 w 190"/>
              <a:gd name="T43" fmla="*/ 58 h 197"/>
              <a:gd name="T44" fmla="*/ 169 w 190"/>
              <a:gd name="T45" fmla="*/ 24 h 197"/>
              <a:gd name="T46" fmla="*/ 137 w 190"/>
              <a:gd name="T47" fmla="*/ 9 h 197"/>
              <a:gd name="T48" fmla="*/ 136 w 190"/>
              <a:gd name="T49" fmla="*/ 9 h 197"/>
              <a:gd name="T50" fmla="*/ 136 w 190"/>
              <a:gd name="T51" fmla="*/ 0 h 197"/>
              <a:gd name="T52" fmla="*/ 137 w 190"/>
              <a:gd name="T53" fmla="*/ 0 h 197"/>
              <a:gd name="T54" fmla="*/ 176 w 190"/>
              <a:gd name="T55" fmla="*/ 18 h 197"/>
              <a:gd name="T56" fmla="*/ 187 w 190"/>
              <a:gd name="T57" fmla="*/ 59 h 197"/>
              <a:gd name="T58" fmla="*/ 181 w 190"/>
              <a:gd name="T59" fmla="*/ 94 h 197"/>
              <a:gd name="T60" fmla="*/ 96 w 190"/>
              <a:gd name="T6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97">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9" name="Freeform 197">
            <a:extLst>
              <a:ext uri="{FF2B5EF4-FFF2-40B4-BE49-F238E27FC236}">
                <a16:creationId xmlns:a16="http://schemas.microsoft.com/office/drawing/2014/main" id="{03C5D7CA-CB27-46DC-AE79-46CFE1D43CAF}"/>
              </a:ext>
            </a:extLst>
          </p:cNvPr>
          <p:cNvSpPr>
            <a:spLocks/>
          </p:cNvSpPr>
          <p:nvPr/>
        </p:nvSpPr>
        <p:spPr bwMode="auto">
          <a:xfrm>
            <a:off x="5055677" y="1214270"/>
            <a:ext cx="81103" cy="46345"/>
          </a:xfrm>
          <a:custGeom>
            <a:avLst/>
            <a:gdLst>
              <a:gd name="T0" fmla="*/ 22 w 31"/>
              <a:gd name="T1" fmla="*/ 0 h 18"/>
              <a:gd name="T2" fmla="*/ 15 w 31"/>
              <a:gd name="T3" fmla="*/ 3 h 18"/>
              <a:gd name="T4" fmla="*/ 0 w 31"/>
              <a:gd name="T5" fmla="*/ 3 h 18"/>
              <a:gd name="T6" fmla="*/ 0 w 31"/>
              <a:gd name="T7" fmla="*/ 15 h 18"/>
              <a:gd name="T8" fmla="*/ 15 w 31"/>
              <a:gd name="T9" fmla="*/ 15 h 18"/>
              <a:gd name="T10" fmla="*/ 22 w 31"/>
              <a:gd name="T11" fmla="*/ 18 h 18"/>
              <a:gd name="T12" fmla="*/ 31 w 31"/>
              <a:gd name="T13" fmla="*/ 9 h 18"/>
              <a:gd name="T14" fmla="*/ 22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0" name="Freeform 198">
            <a:extLst>
              <a:ext uri="{FF2B5EF4-FFF2-40B4-BE49-F238E27FC236}">
                <a16:creationId xmlns:a16="http://schemas.microsoft.com/office/drawing/2014/main" id="{B5E10FEC-734A-46C9-A9F8-1A588A5A6093}"/>
              </a:ext>
            </a:extLst>
          </p:cNvPr>
          <p:cNvSpPr>
            <a:spLocks/>
          </p:cNvSpPr>
          <p:nvPr/>
        </p:nvSpPr>
        <p:spPr bwMode="auto">
          <a:xfrm>
            <a:off x="5217883" y="1214270"/>
            <a:ext cx="81103" cy="46345"/>
          </a:xfrm>
          <a:custGeom>
            <a:avLst/>
            <a:gdLst>
              <a:gd name="T0" fmla="*/ 9 w 31"/>
              <a:gd name="T1" fmla="*/ 0 h 18"/>
              <a:gd name="T2" fmla="*/ 16 w 31"/>
              <a:gd name="T3" fmla="*/ 3 h 18"/>
              <a:gd name="T4" fmla="*/ 31 w 31"/>
              <a:gd name="T5" fmla="*/ 3 h 18"/>
              <a:gd name="T6" fmla="*/ 31 w 31"/>
              <a:gd name="T7" fmla="*/ 15 h 18"/>
              <a:gd name="T8" fmla="*/ 16 w 31"/>
              <a:gd name="T9" fmla="*/ 15 h 18"/>
              <a:gd name="T10" fmla="*/ 9 w 31"/>
              <a:gd name="T11" fmla="*/ 18 h 18"/>
              <a:gd name="T12" fmla="*/ 0 w 31"/>
              <a:gd name="T13" fmla="*/ 9 h 18"/>
              <a:gd name="T14" fmla="*/ 9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1" name="Freeform 199">
            <a:extLst>
              <a:ext uri="{FF2B5EF4-FFF2-40B4-BE49-F238E27FC236}">
                <a16:creationId xmlns:a16="http://schemas.microsoft.com/office/drawing/2014/main" id="{3202E519-DE03-40EA-B4A5-3DFA548DD891}"/>
              </a:ext>
            </a:extLst>
          </p:cNvPr>
          <p:cNvSpPr>
            <a:spLocks noEditPoints="1"/>
          </p:cNvSpPr>
          <p:nvPr/>
        </p:nvSpPr>
        <p:spPr bwMode="auto">
          <a:xfrm>
            <a:off x="5020919" y="1445994"/>
            <a:ext cx="602480" cy="637238"/>
          </a:xfrm>
          <a:custGeom>
            <a:avLst/>
            <a:gdLst>
              <a:gd name="T0" fmla="*/ 234 w 234"/>
              <a:gd name="T1" fmla="*/ 0 h 248"/>
              <a:gd name="T2" fmla="*/ 232 w 234"/>
              <a:gd name="T3" fmla="*/ 0 h 248"/>
              <a:gd name="T4" fmla="*/ 232 w 234"/>
              <a:gd name="T5" fmla="*/ 0 h 248"/>
              <a:gd name="T6" fmla="*/ 226 w 234"/>
              <a:gd name="T7" fmla="*/ 0 h 248"/>
              <a:gd name="T8" fmla="*/ 218 w 234"/>
              <a:gd name="T9" fmla="*/ 0 h 248"/>
              <a:gd name="T10" fmla="*/ 218 w 234"/>
              <a:gd name="T11" fmla="*/ 28 h 248"/>
              <a:gd name="T12" fmla="*/ 221 w 234"/>
              <a:gd name="T13" fmla="*/ 28 h 248"/>
              <a:gd name="T14" fmla="*/ 222 w 234"/>
              <a:gd name="T15" fmla="*/ 216 h 248"/>
              <a:gd name="T16" fmla="*/ 216 w 234"/>
              <a:gd name="T17" fmla="*/ 230 h 248"/>
              <a:gd name="T18" fmla="*/ 201 w 234"/>
              <a:gd name="T19" fmla="*/ 237 h 248"/>
              <a:gd name="T20" fmla="*/ 197 w 234"/>
              <a:gd name="T21" fmla="*/ 237 h 248"/>
              <a:gd name="T22" fmla="*/ 176 w 234"/>
              <a:gd name="T23" fmla="*/ 216 h 248"/>
              <a:gd name="T24" fmla="*/ 176 w 234"/>
              <a:gd name="T25" fmla="*/ 152 h 248"/>
              <a:gd name="T26" fmla="*/ 144 w 234"/>
              <a:gd name="T27" fmla="*/ 120 h 248"/>
              <a:gd name="T28" fmla="*/ 144 w 234"/>
              <a:gd name="T29" fmla="*/ 120 h 248"/>
              <a:gd name="T30" fmla="*/ 112 w 234"/>
              <a:gd name="T31" fmla="*/ 152 h 248"/>
              <a:gd name="T32" fmla="*/ 112 w 234"/>
              <a:gd name="T33" fmla="*/ 216 h 248"/>
              <a:gd name="T34" fmla="*/ 91 w 234"/>
              <a:gd name="T35" fmla="*/ 237 h 248"/>
              <a:gd name="T36" fmla="*/ 87 w 234"/>
              <a:gd name="T37" fmla="*/ 237 h 248"/>
              <a:gd name="T38" fmla="*/ 67 w 234"/>
              <a:gd name="T39" fmla="*/ 216 h 248"/>
              <a:gd name="T40" fmla="*/ 67 w 234"/>
              <a:gd name="T41" fmla="*/ 177 h 248"/>
              <a:gd name="T42" fmla="*/ 70 w 234"/>
              <a:gd name="T43" fmla="*/ 172 h 248"/>
              <a:gd name="T44" fmla="*/ 104 w 234"/>
              <a:gd name="T45" fmla="*/ 96 h 248"/>
              <a:gd name="T46" fmla="*/ 122 w 234"/>
              <a:gd name="T47" fmla="*/ 76 h 248"/>
              <a:gd name="T48" fmla="*/ 113 w 234"/>
              <a:gd name="T49" fmla="*/ 70 h 248"/>
              <a:gd name="T50" fmla="*/ 96 w 234"/>
              <a:gd name="T51" fmla="*/ 89 h 248"/>
              <a:gd name="T52" fmla="*/ 61 w 234"/>
              <a:gd name="T53" fmla="*/ 103 h 248"/>
              <a:gd name="T54" fmla="*/ 26 w 234"/>
              <a:gd name="T55" fmla="*/ 89 h 248"/>
              <a:gd name="T56" fmla="*/ 9 w 234"/>
              <a:gd name="T57" fmla="*/ 70 h 248"/>
              <a:gd name="T58" fmla="*/ 0 w 234"/>
              <a:gd name="T59" fmla="*/ 76 h 248"/>
              <a:gd name="T60" fmla="*/ 18 w 234"/>
              <a:gd name="T61" fmla="*/ 96 h 248"/>
              <a:gd name="T62" fmla="*/ 52 w 234"/>
              <a:gd name="T63" fmla="*/ 172 h 248"/>
              <a:gd name="T64" fmla="*/ 56 w 234"/>
              <a:gd name="T65" fmla="*/ 177 h 248"/>
              <a:gd name="T66" fmla="*/ 56 w 234"/>
              <a:gd name="T67" fmla="*/ 216 h 248"/>
              <a:gd name="T68" fmla="*/ 87 w 234"/>
              <a:gd name="T69" fmla="*/ 248 h 248"/>
              <a:gd name="T70" fmla="*/ 91 w 234"/>
              <a:gd name="T71" fmla="*/ 248 h 248"/>
              <a:gd name="T72" fmla="*/ 123 w 234"/>
              <a:gd name="T73" fmla="*/ 216 h 248"/>
              <a:gd name="T74" fmla="*/ 123 w 234"/>
              <a:gd name="T75" fmla="*/ 152 h 248"/>
              <a:gd name="T76" fmla="*/ 144 w 234"/>
              <a:gd name="T77" fmla="*/ 131 h 248"/>
              <a:gd name="T78" fmla="*/ 144 w 234"/>
              <a:gd name="T79" fmla="*/ 131 h 248"/>
              <a:gd name="T80" fmla="*/ 165 w 234"/>
              <a:gd name="T81" fmla="*/ 152 h 248"/>
              <a:gd name="T82" fmla="*/ 165 w 234"/>
              <a:gd name="T83" fmla="*/ 216 h 248"/>
              <a:gd name="T84" fmla="*/ 197 w 234"/>
              <a:gd name="T85" fmla="*/ 248 h 248"/>
              <a:gd name="T86" fmla="*/ 201 w 234"/>
              <a:gd name="T87" fmla="*/ 248 h 248"/>
              <a:gd name="T88" fmla="*/ 223 w 234"/>
              <a:gd name="T89" fmla="*/ 238 h 248"/>
              <a:gd name="T90" fmla="*/ 233 w 234"/>
              <a:gd name="T91" fmla="*/ 216 h 248"/>
              <a:gd name="T92" fmla="*/ 232 w 234"/>
              <a:gd name="T93" fmla="*/ 28 h 248"/>
              <a:gd name="T94" fmla="*/ 234 w 234"/>
              <a:gd name="T95" fmla="*/ 28 h 248"/>
              <a:gd name="T96" fmla="*/ 234 w 234"/>
              <a:gd name="T97" fmla="*/ 0 h 248"/>
              <a:gd name="T98" fmla="*/ 41 w 234"/>
              <a:gd name="T99" fmla="*/ 110 h 248"/>
              <a:gd name="T100" fmla="*/ 61 w 234"/>
              <a:gd name="T101" fmla="*/ 114 h 248"/>
              <a:gd name="T102" fmla="*/ 81 w 234"/>
              <a:gd name="T103" fmla="*/ 110 h 248"/>
              <a:gd name="T104" fmla="*/ 61 w 234"/>
              <a:gd name="T105" fmla="*/ 162 h 248"/>
              <a:gd name="T106" fmla="*/ 41 w 234"/>
              <a:gd name="T107" fmla="*/ 11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48">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F5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2" name="Freeform 200">
            <a:extLst>
              <a:ext uri="{FF2B5EF4-FFF2-40B4-BE49-F238E27FC236}">
                <a16:creationId xmlns:a16="http://schemas.microsoft.com/office/drawing/2014/main" id="{FFBBDE97-8062-4238-8E8C-6F99A464C0A3}"/>
              </a:ext>
            </a:extLst>
          </p:cNvPr>
          <p:cNvSpPr>
            <a:spLocks/>
          </p:cNvSpPr>
          <p:nvPr/>
        </p:nvSpPr>
        <p:spPr bwMode="auto">
          <a:xfrm>
            <a:off x="5188916" y="1978957"/>
            <a:ext cx="52140" cy="75312"/>
          </a:xfrm>
          <a:custGeom>
            <a:avLst/>
            <a:gdLst>
              <a:gd name="T0" fmla="*/ 0 w 20"/>
              <a:gd name="T1" fmla="*/ 0 h 30"/>
              <a:gd name="T2" fmla="*/ 0 w 20"/>
              <a:gd name="T3" fmla="*/ 9 h 30"/>
              <a:gd name="T4" fmla="*/ 20 w 20"/>
              <a:gd name="T5" fmla="*/ 30 h 30"/>
              <a:gd name="T6" fmla="*/ 20 w 20"/>
              <a:gd name="T7" fmla="*/ 30 h 30"/>
              <a:gd name="T8" fmla="*/ 0 w 20"/>
              <a:gd name="T9" fmla="*/ 9 h 30"/>
              <a:gd name="T10" fmla="*/ 0 w 20"/>
              <a:gd name="T11" fmla="*/ 0 h 30"/>
              <a:gd name="T12" fmla="*/ 0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0" y="0"/>
                </a:moveTo>
                <a:cubicBezTo>
                  <a:pt x="0" y="9"/>
                  <a:pt x="0" y="9"/>
                  <a:pt x="0" y="9"/>
                </a:cubicBezTo>
                <a:cubicBezTo>
                  <a:pt x="0" y="20"/>
                  <a:pt x="9" y="30"/>
                  <a:pt x="20" y="30"/>
                </a:cubicBezTo>
                <a:cubicBezTo>
                  <a:pt x="20" y="30"/>
                  <a:pt x="20" y="30"/>
                  <a:pt x="20" y="30"/>
                </a:cubicBezTo>
                <a:cubicBezTo>
                  <a:pt x="9" y="30"/>
                  <a:pt x="0" y="20"/>
                  <a:pt x="0" y="9"/>
                </a:cubicBez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3" name="Freeform 201">
            <a:extLst>
              <a:ext uri="{FF2B5EF4-FFF2-40B4-BE49-F238E27FC236}">
                <a16:creationId xmlns:a16="http://schemas.microsoft.com/office/drawing/2014/main" id="{A34F651A-2FB9-46AA-A4DA-747EEE1D4EE9}"/>
              </a:ext>
            </a:extLst>
          </p:cNvPr>
          <p:cNvSpPr>
            <a:spLocks/>
          </p:cNvSpPr>
          <p:nvPr/>
        </p:nvSpPr>
        <p:spPr bwMode="auto">
          <a:xfrm>
            <a:off x="5252642" y="1984752"/>
            <a:ext cx="81103" cy="98484"/>
          </a:xfrm>
          <a:custGeom>
            <a:avLst/>
            <a:gdLst>
              <a:gd name="T0" fmla="*/ 32 w 32"/>
              <a:gd name="T1" fmla="*/ 0 h 38"/>
              <a:gd name="T2" fmla="*/ 32 w 32"/>
              <a:gd name="T3" fmla="*/ 0 h 38"/>
              <a:gd name="T4" fmla="*/ 32 w 32"/>
              <a:gd name="T5" fmla="*/ 6 h 38"/>
              <a:gd name="T6" fmla="*/ 32 w 32"/>
              <a:gd name="T7" fmla="*/ 6 h 38"/>
              <a:gd name="T8" fmla="*/ 0 w 32"/>
              <a:gd name="T9" fmla="*/ 38 h 38"/>
              <a:gd name="T10" fmla="*/ 0 w 32"/>
              <a:gd name="T11" fmla="*/ 38 h 38"/>
              <a:gd name="T12" fmla="*/ 32 w 32"/>
              <a:gd name="T13" fmla="*/ 6 h 38"/>
              <a:gd name="T14" fmla="*/ 32 w 32"/>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8">
                <a:moveTo>
                  <a:pt x="32" y="0"/>
                </a:moveTo>
                <a:cubicBezTo>
                  <a:pt x="32" y="0"/>
                  <a:pt x="32" y="0"/>
                  <a:pt x="32" y="0"/>
                </a:cubicBezTo>
                <a:cubicBezTo>
                  <a:pt x="32" y="6"/>
                  <a:pt x="32" y="6"/>
                  <a:pt x="32" y="6"/>
                </a:cubicBezTo>
                <a:cubicBezTo>
                  <a:pt x="32" y="6"/>
                  <a:pt x="32" y="6"/>
                  <a:pt x="32" y="6"/>
                </a:cubicBezTo>
                <a:cubicBezTo>
                  <a:pt x="32" y="23"/>
                  <a:pt x="18" y="38"/>
                  <a:pt x="0" y="38"/>
                </a:cubicBezTo>
                <a:cubicBezTo>
                  <a:pt x="0" y="38"/>
                  <a:pt x="0" y="38"/>
                  <a:pt x="0" y="38"/>
                </a:cubicBezTo>
                <a:cubicBezTo>
                  <a:pt x="18" y="38"/>
                  <a:pt x="32" y="23"/>
                  <a:pt x="32" y="6"/>
                </a:cubicBezTo>
                <a:cubicBezTo>
                  <a:pt x="32" y="0"/>
                  <a:pt x="32" y="0"/>
                  <a:pt x="32"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4" name="Freeform 202">
            <a:extLst>
              <a:ext uri="{FF2B5EF4-FFF2-40B4-BE49-F238E27FC236}">
                <a16:creationId xmlns:a16="http://schemas.microsoft.com/office/drawing/2014/main" id="{A2756349-2BCD-43CC-82B7-D269F98B895F}"/>
              </a:ext>
            </a:extLst>
          </p:cNvPr>
          <p:cNvSpPr>
            <a:spLocks/>
          </p:cNvSpPr>
          <p:nvPr/>
        </p:nvSpPr>
        <p:spPr bwMode="auto">
          <a:xfrm>
            <a:off x="5159953" y="1967370"/>
            <a:ext cx="173792" cy="115862"/>
          </a:xfrm>
          <a:custGeom>
            <a:avLst/>
            <a:gdLst>
              <a:gd name="T0" fmla="*/ 0 w 67"/>
              <a:gd name="T1" fmla="*/ 0 h 45"/>
              <a:gd name="T2" fmla="*/ 0 w 67"/>
              <a:gd name="T3" fmla="*/ 13 h 45"/>
              <a:gd name="T4" fmla="*/ 31 w 67"/>
              <a:gd name="T5" fmla="*/ 45 h 45"/>
              <a:gd name="T6" fmla="*/ 35 w 67"/>
              <a:gd name="T7" fmla="*/ 45 h 45"/>
              <a:gd name="T8" fmla="*/ 67 w 67"/>
              <a:gd name="T9" fmla="*/ 13 h 45"/>
              <a:gd name="T10" fmla="*/ 67 w 67"/>
              <a:gd name="T11" fmla="*/ 13 h 45"/>
              <a:gd name="T12" fmla="*/ 67 w 67"/>
              <a:gd name="T13" fmla="*/ 7 h 45"/>
              <a:gd name="T14" fmla="*/ 56 w 67"/>
              <a:gd name="T15" fmla="*/ 9 h 45"/>
              <a:gd name="T16" fmla="*/ 56 w 67"/>
              <a:gd name="T17" fmla="*/ 13 h 45"/>
              <a:gd name="T18" fmla="*/ 35 w 67"/>
              <a:gd name="T19" fmla="*/ 34 h 45"/>
              <a:gd name="T20" fmla="*/ 35 w 67"/>
              <a:gd name="T21" fmla="*/ 34 h 45"/>
              <a:gd name="T22" fmla="*/ 35 w 67"/>
              <a:gd name="T23" fmla="*/ 34 h 45"/>
              <a:gd name="T24" fmla="*/ 31 w 67"/>
              <a:gd name="T25" fmla="*/ 34 h 45"/>
              <a:gd name="T26" fmla="*/ 31 w 67"/>
              <a:gd name="T27" fmla="*/ 34 h 45"/>
              <a:gd name="T28" fmla="*/ 11 w 67"/>
              <a:gd name="T29" fmla="*/ 13 h 45"/>
              <a:gd name="T30" fmla="*/ 11 w 67"/>
              <a:gd name="T31" fmla="*/ 4 h 45"/>
              <a:gd name="T32" fmla="*/ 0 w 67"/>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5">
                <a:moveTo>
                  <a:pt x="0" y="0"/>
                </a:moveTo>
                <a:cubicBezTo>
                  <a:pt x="0" y="13"/>
                  <a:pt x="0" y="13"/>
                  <a:pt x="0" y="13"/>
                </a:cubicBezTo>
                <a:cubicBezTo>
                  <a:pt x="0" y="30"/>
                  <a:pt x="14" y="45"/>
                  <a:pt x="31" y="45"/>
                </a:cubicBezTo>
                <a:cubicBezTo>
                  <a:pt x="35" y="45"/>
                  <a:pt x="35" y="45"/>
                  <a:pt x="35" y="45"/>
                </a:cubicBezTo>
                <a:cubicBezTo>
                  <a:pt x="53" y="45"/>
                  <a:pt x="67" y="30"/>
                  <a:pt x="67" y="13"/>
                </a:cubicBezTo>
                <a:cubicBezTo>
                  <a:pt x="67" y="13"/>
                  <a:pt x="67" y="13"/>
                  <a:pt x="67" y="13"/>
                </a:cubicBezTo>
                <a:cubicBezTo>
                  <a:pt x="67" y="7"/>
                  <a:pt x="67" y="7"/>
                  <a:pt x="67" y="7"/>
                </a:cubicBezTo>
                <a:cubicBezTo>
                  <a:pt x="63" y="8"/>
                  <a:pt x="60" y="8"/>
                  <a:pt x="56" y="9"/>
                </a:cubicBezTo>
                <a:cubicBezTo>
                  <a:pt x="56" y="13"/>
                  <a:pt x="56" y="13"/>
                  <a:pt x="56" y="13"/>
                </a:cubicBezTo>
                <a:cubicBezTo>
                  <a:pt x="56" y="24"/>
                  <a:pt x="47" y="34"/>
                  <a:pt x="35" y="34"/>
                </a:cubicBezTo>
                <a:cubicBezTo>
                  <a:pt x="35" y="34"/>
                  <a:pt x="35" y="34"/>
                  <a:pt x="35" y="34"/>
                </a:cubicBezTo>
                <a:cubicBezTo>
                  <a:pt x="35" y="34"/>
                  <a:pt x="35" y="34"/>
                  <a:pt x="35" y="34"/>
                </a:cubicBezTo>
                <a:cubicBezTo>
                  <a:pt x="31" y="34"/>
                  <a:pt x="31" y="34"/>
                  <a:pt x="31" y="34"/>
                </a:cubicBezTo>
                <a:cubicBezTo>
                  <a:pt x="31" y="34"/>
                  <a:pt x="31" y="34"/>
                  <a:pt x="31" y="34"/>
                </a:cubicBezTo>
                <a:cubicBezTo>
                  <a:pt x="20" y="34"/>
                  <a:pt x="11" y="24"/>
                  <a:pt x="11" y="13"/>
                </a:cubicBezTo>
                <a:cubicBezTo>
                  <a:pt x="11" y="4"/>
                  <a:pt x="11" y="4"/>
                  <a:pt x="11" y="4"/>
                </a:cubicBezTo>
                <a:cubicBezTo>
                  <a:pt x="7" y="3"/>
                  <a:pt x="3" y="2"/>
                  <a:pt x="0" y="0"/>
                </a:cubicBezTo>
              </a:path>
            </a:pathLst>
          </a:custGeom>
          <a:solidFill>
            <a:srgbClr val="C08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5" name="Freeform 203">
            <a:extLst>
              <a:ext uri="{FF2B5EF4-FFF2-40B4-BE49-F238E27FC236}">
                <a16:creationId xmlns:a16="http://schemas.microsoft.com/office/drawing/2014/main" id="{50C08DC4-FD08-478B-9F8E-CFC96AEAB23C}"/>
              </a:ext>
            </a:extLst>
          </p:cNvPr>
          <p:cNvSpPr>
            <a:spLocks/>
          </p:cNvSpPr>
          <p:nvPr/>
        </p:nvSpPr>
        <p:spPr bwMode="auto">
          <a:xfrm>
            <a:off x="5536501" y="1787787"/>
            <a:ext cx="81103" cy="295449"/>
          </a:xfrm>
          <a:custGeom>
            <a:avLst/>
            <a:gdLst>
              <a:gd name="T0" fmla="*/ 31 w 32"/>
              <a:gd name="T1" fmla="*/ 0 h 115"/>
              <a:gd name="T2" fmla="*/ 31 w 32"/>
              <a:gd name="T3" fmla="*/ 0 h 115"/>
              <a:gd name="T4" fmla="*/ 32 w 32"/>
              <a:gd name="T5" fmla="*/ 83 h 115"/>
              <a:gd name="T6" fmla="*/ 32 w 32"/>
              <a:gd name="T7" fmla="*/ 83 h 115"/>
              <a:gd name="T8" fmla="*/ 22 w 32"/>
              <a:gd name="T9" fmla="*/ 105 h 115"/>
              <a:gd name="T10" fmla="*/ 0 w 32"/>
              <a:gd name="T11" fmla="*/ 115 h 115"/>
              <a:gd name="T12" fmla="*/ 0 w 32"/>
              <a:gd name="T13" fmla="*/ 115 h 115"/>
              <a:gd name="T14" fmla="*/ 23 w 32"/>
              <a:gd name="T15" fmla="*/ 105 h 115"/>
              <a:gd name="T16" fmla="*/ 32 w 32"/>
              <a:gd name="T17" fmla="*/ 83 h 115"/>
              <a:gd name="T18" fmla="*/ 32 w 32"/>
              <a:gd name="T19" fmla="*/ 83 h 115"/>
              <a:gd name="T20" fmla="*/ 31 w 32"/>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5">
                <a:moveTo>
                  <a:pt x="31" y="0"/>
                </a:moveTo>
                <a:cubicBezTo>
                  <a:pt x="31" y="0"/>
                  <a:pt x="31" y="0"/>
                  <a:pt x="31" y="0"/>
                </a:cubicBezTo>
                <a:cubicBezTo>
                  <a:pt x="32" y="83"/>
                  <a:pt x="32" y="83"/>
                  <a:pt x="32" y="83"/>
                </a:cubicBezTo>
                <a:cubicBezTo>
                  <a:pt x="32" y="83"/>
                  <a:pt x="32" y="83"/>
                  <a:pt x="32" y="83"/>
                </a:cubicBezTo>
                <a:cubicBezTo>
                  <a:pt x="32" y="91"/>
                  <a:pt x="28" y="99"/>
                  <a:pt x="22" y="105"/>
                </a:cubicBezTo>
                <a:cubicBezTo>
                  <a:pt x="16" y="111"/>
                  <a:pt x="8" y="115"/>
                  <a:pt x="0" y="115"/>
                </a:cubicBezTo>
                <a:cubicBezTo>
                  <a:pt x="0" y="115"/>
                  <a:pt x="0" y="115"/>
                  <a:pt x="0" y="115"/>
                </a:cubicBezTo>
                <a:cubicBezTo>
                  <a:pt x="8" y="115"/>
                  <a:pt x="16" y="111"/>
                  <a:pt x="23" y="105"/>
                </a:cubicBezTo>
                <a:cubicBezTo>
                  <a:pt x="28" y="99"/>
                  <a:pt x="32" y="91"/>
                  <a:pt x="32" y="83"/>
                </a:cubicBezTo>
                <a:cubicBezTo>
                  <a:pt x="32" y="83"/>
                  <a:pt x="32" y="83"/>
                  <a:pt x="32" y="83"/>
                </a:cubicBezTo>
                <a:cubicBezTo>
                  <a:pt x="31" y="0"/>
                  <a:pt x="31" y="0"/>
                  <a:pt x="31"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6" name="Freeform 204">
            <a:extLst>
              <a:ext uri="{FF2B5EF4-FFF2-40B4-BE49-F238E27FC236}">
                <a16:creationId xmlns:a16="http://schemas.microsoft.com/office/drawing/2014/main" id="{66DEF180-D6EA-44FB-8B13-2E6518512A0A}"/>
              </a:ext>
            </a:extLst>
          </p:cNvPr>
          <p:cNvSpPr>
            <a:spLocks/>
          </p:cNvSpPr>
          <p:nvPr/>
        </p:nvSpPr>
        <p:spPr bwMode="auto">
          <a:xfrm>
            <a:off x="5472779" y="1938407"/>
            <a:ext cx="52140" cy="115862"/>
          </a:xfrm>
          <a:custGeom>
            <a:avLst/>
            <a:gdLst>
              <a:gd name="T0" fmla="*/ 0 w 21"/>
              <a:gd name="T1" fmla="*/ 0 h 45"/>
              <a:gd name="T2" fmla="*/ 0 w 21"/>
              <a:gd name="T3" fmla="*/ 0 h 45"/>
              <a:gd name="T4" fmla="*/ 0 w 21"/>
              <a:gd name="T5" fmla="*/ 24 h 45"/>
              <a:gd name="T6" fmla="*/ 21 w 21"/>
              <a:gd name="T7" fmla="*/ 45 h 45"/>
              <a:gd name="T8" fmla="*/ 21 w 21"/>
              <a:gd name="T9" fmla="*/ 45 h 45"/>
              <a:gd name="T10" fmla="*/ 0 w 21"/>
              <a:gd name="T11" fmla="*/ 24 h 45"/>
              <a:gd name="T12" fmla="*/ 0 w 2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1" h="45">
                <a:moveTo>
                  <a:pt x="0" y="0"/>
                </a:moveTo>
                <a:cubicBezTo>
                  <a:pt x="0" y="0"/>
                  <a:pt x="0" y="0"/>
                  <a:pt x="0" y="0"/>
                </a:cubicBezTo>
                <a:cubicBezTo>
                  <a:pt x="0" y="24"/>
                  <a:pt x="0" y="24"/>
                  <a:pt x="0" y="24"/>
                </a:cubicBezTo>
                <a:cubicBezTo>
                  <a:pt x="0" y="35"/>
                  <a:pt x="10" y="45"/>
                  <a:pt x="21" y="45"/>
                </a:cubicBezTo>
                <a:cubicBezTo>
                  <a:pt x="21" y="45"/>
                  <a:pt x="21" y="45"/>
                  <a:pt x="21" y="45"/>
                </a:cubicBezTo>
                <a:cubicBezTo>
                  <a:pt x="10" y="45"/>
                  <a:pt x="0" y="35"/>
                  <a:pt x="0" y="24"/>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9" name="Group 406">
            <a:extLst>
              <a:ext uri="{FF2B5EF4-FFF2-40B4-BE49-F238E27FC236}">
                <a16:creationId xmlns:a16="http://schemas.microsoft.com/office/drawing/2014/main" id="{E048E3EC-D3BF-49E4-8C1F-D35819D5E5E6}"/>
              </a:ext>
            </a:extLst>
          </p:cNvPr>
          <p:cNvGrpSpPr>
            <a:grpSpLocks/>
          </p:cNvGrpSpPr>
          <p:nvPr/>
        </p:nvGrpSpPr>
        <p:grpSpPr bwMode="auto">
          <a:xfrm>
            <a:off x="5443811" y="1787783"/>
            <a:ext cx="2340403" cy="1315030"/>
            <a:chOff x="5122" y="848"/>
            <a:chExt cx="404" cy="227"/>
          </a:xfrm>
        </p:grpSpPr>
        <p:sp>
          <p:nvSpPr>
            <p:cNvPr id="2991" name="Freeform 206">
              <a:extLst>
                <a:ext uri="{FF2B5EF4-FFF2-40B4-BE49-F238E27FC236}">
                  <a16:creationId xmlns:a16="http://schemas.microsoft.com/office/drawing/2014/main" id="{B83EC8EC-3DEE-49EA-B421-493A1777F3BF}"/>
                </a:ext>
              </a:extLst>
            </p:cNvPr>
            <p:cNvSpPr>
              <a:spLocks/>
            </p:cNvSpPr>
            <p:nvPr/>
          </p:nvSpPr>
          <p:spPr bwMode="auto">
            <a:xfrm>
              <a:off x="5122" y="848"/>
              <a:ext cx="30" cy="51"/>
            </a:xfrm>
            <a:custGeom>
              <a:avLst/>
              <a:gdLst>
                <a:gd name="T0" fmla="*/ 67 w 68"/>
                <a:gd name="T1" fmla="*/ 0 h 115"/>
                <a:gd name="T2" fmla="*/ 56 w 68"/>
                <a:gd name="T3" fmla="*/ 18 h 115"/>
                <a:gd name="T4" fmla="*/ 57 w 68"/>
                <a:gd name="T5" fmla="*/ 83 h 115"/>
                <a:gd name="T6" fmla="*/ 51 w 68"/>
                <a:gd name="T7" fmla="*/ 97 h 115"/>
                <a:gd name="T8" fmla="*/ 36 w 68"/>
                <a:gd name="T9" fmla="*/ 104 h 115"/>
                <a:gd name="T10" fmla="*/ 36 w 68"/>
                <a:gd name="T11" fmla="*/ 104 h 115"/>
                <a:gd name="T12" fmla="*/ 36 w 68"/>
                <a:gd name="T13" fmla="*/ 104 h 115"/>
                <a:gd name="T14" fmla="*/ 32 w 68"/>
                <a:gd name="T15" fmla="*/ 104 h 115"/>
                <a:gd name="T16" fmla="*/ 32 w 68"/>
                <a:gd name="T17" fmla="*/ 104 h 115"/>
                <a:gd name="T18" fmla="*/ 11 w 68"/>
                <a:gd name="T19" fmla="*/ 83 h 115"/>
                <a:gd name="T20" fmla="*/ 11 w 68"/>
                <a:gd name="T21" fmla="*/ 59 h 115"/>
                <a:gd name="T22" fmla="*/ 0 w 68"/>
                <a:gd name="T23" fmla="*/ 65 h 115"/>
                <a:gd name="T24" fmla="*/ 0 w 68"/>
                <a:gd name="T25" fmla="*/ 83 h 115"/>
                <a:gd name="T26" fmla="*/ 32 w 68"/>
                <a:gd name="T27" fmla="*/ 115 h 115"/>
                <a:gd name="T28" fmla="*/ 36 w 68"/>
                <a:gd name="T29" fmla="*/ 115 h 115"/>
                <a:gd name="T30" fmla="*/ 58 w 68"/>
                <a:gd name="T31" fmla="*/ 105 h 115"/>
                <a:gd name="T32" fmla="*/ 68 w 68"/>
                <a:gd name="T33" fmla="*/ 83 h 115"/>
                <a:gd name="T34" fmla="*/ 68 w 68"/>
                <a:gd name="T35" fmla="*/ 83 h 115"/>
                <a:gd name="T36" fmla="*/ 67 w 68"/>
                <a:gd name="T3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115">
                  <a:moveTo>
                    <a:pt x="67" y="0"/>
                  </a:moveTo>
                  <a:cubicBezTo>
                    <a:pt x="64" y="6"/>
                    <a:pt x="60" y="12"/>
                    <a:pt x="56" y="18"/>
                  </a:cubicBezTo>
                  <a:cubicBezTo>
                    <a:pt x="57" y="83"/>
                    <a:pt x="57" y="83"/>
                    <a:pt x="57" y="83"/>
                  </a:cubicBezTo>
                  <a:cubicBezTo>
                    <a:pt x="57" y="88"/>
                    <a:pt x="55" y="93"/>
                    <a:pt x="51" y="97"/>
                  </a:cubicBezTo>
                  <a:cubicBezTo>
                    <a:pt x="47" y="101"/>
                    <a:pt x="41" y="104"/>
                    <a:pt x="36" y="104"/>
                  </a:cubicBezTo>
                  <a:cubicBezTo>
                    <a:pt x="36" y="104"/>
                    <a:pt x="36" y="104"/>
                    <a:pt x="36" y="104"/>
                  </a:cubicBezTo>
                  <a:cubicBezTo>
                    <a:pt x="36" y="104"/>
                    <a:pt x="36" y="104"/>
                    <a:pt x="36" y="104"/>
                  </a:cubicBezTo>
                  <a:cubicBezTo>
                    <a:pt x="32" y="104"/>
                    <a:pt x="32" y="104"/>
                    <a:pt x="32" y="104"/>
                  </a:cubicBezTo>
                  <a:cubicBezTo>
                    <a:pt x="32" y="104"/>
                    <a:pt x="32" y="104"/>
                    <a:pt x="32" y="104"/>
                  </a:cubicBezTo>
                  <a:cubicBezTo>
                    <a:pt x="21" y="104"/>
                    <a:pt x="11" y="94"/>
                    <a:pt x="11" y="83"/>
                  </a:cubicBezTo>
                  <a:cubicBezTo>
                    <a:pt x="11" y="59"/>
                    <a:pt x="11" y="59"/>
                    <a:pt x="11" y="59"/>
                  </a:cubicBezTo>
                  <a:cubicBezTo>
                    <a:pt x="8" y="61"/>
                    <a:pt x="4" y="63"/>
                    <a:pt x="0" y="65"/>
                  </a:cubicBezTo>
                  <a:cubicBezTo>
                    <a:pt x="0" y="83"/>
                    <a:pt x="0" y="83"/>
                    <a:pt x="0" y="83"/>
                  </a:cubicBezTo>
                  <a:cubicBezTo>
                    <a:pt x="0" y="100"/>
                    <a:pt x="15" y="115"/>
                    <a:pt x="32" y="115"/>
                  </a:cubicBezTo>
                  <a:cubicBezTo>
                    <a:pt x="36" y="115"/>
                    <a:pt x="36" y="115"/>
                    <a:pt x="36" y="115"/>
                  </a:cubicBezTo>
                  <a:cubicBezTo>
                    <a:pt x="44" y="115"/>
                    <a:pt x="52" y="111"/>
                    <a:pt x="58" y="105"/>
                  </a:cubicBezTo>
                  <a:cubicBezTo>
                    <a:pt x="64" y="99"/>
                    <a:pt x="68" y="91"/>
                    <a:pt x="68" y="83"/>
                  </a:cubicBezTo>
                  <a:cubicBezTo>
                    <a:pt x="68" y="83"/>
                    <a:pt x="68" y="83"/>
                    <a:pt x="68" y="83"/>
                  </a:cubicBezTo>
                  <a:cubicBezTo>
                    <a:pt x="67" y="0"/>
                    <a:pt x="67" y="0"/>
                    <a:pt x="67" y="0"/>
                  </a:cubicBezTo>
                </a:path>
              </a:pathLst>
            </a:custGeom>
            <a:solidFill>
              <a:srgbClr val="C08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2" name="Freeform 207">
              <a:extLst>
                <a:ext uri="{FF2B5EF4-FFF2-40B4-BE49-F238E27FC236}">
                  <a16:creationId xmlns:a16="http://schemas.microsoft.com/office/drawing/2014/main" id="{1A5F4D5F-0C6F-42AF-8056-0C29E0E80CD5}"/>
                </a:ext>
              </a:extLst>
            </p:cNvPr>
            <p:cNvSpPr>
              <a:spLocks/>
            </p:cNvSpPr>
            <p:nvPr/>
          </p:nvSpPr>
          <p:spPr bwMode="auto">
            <a:xfrm>
              <a:off x="5453" y="945"/>
              <a:ext cx="73" cy="130"/>
            </a:xfrm>
            <a:custGeom>
              <a:avLst/>
              <a:gdLst>
                <a:gd name="T0" fmla="*/ 130 w 164"/>
                <a:gd name="T1" fmla="*/ 293 h 293"/>
                <a:gd name="T2" fmla="*/ 33 w 164"/>
                <a:gd name="T3" fmla="*/ 293 h 293"/>
                <a:gd name="T4" fmla="*/ 0 w 164"/>
                <a:gd name="T5" fmla="*/ 259 h 293"/>
                <a:gd name="T6" fmla="*/ 0 w 164"/>
                <a:gd name="T7" fmla="*/ 34 h 293"/>
                <a:gd name="T8" fmla="*/ 33 w 164"/>
                <a:gd name="T9" fmla="*/ 0 h 293"/>
                <a:gd name="T10" fmla="*/ 130 w 164"/>
                <a:gd name="T11" fmla="*/ 0 h 293"/>
                <a:gd name="T12" fmla="*/ 164 w 164"/>
                <a:gd name="T13" fmla="*/ 34 h 293"/>
                <a:gd name="T14" fmla="*/ 164 w 164"/>
                <a:gd name="T15" fmla="*/ 259 h 293"/>
                <a:gd name="T16" fmla="*/ 130 w 164"/>
                <a:gd name="T1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93">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3" name="Freeform 208">
              <a:extLst>
                <a:ext uri="{FF2B5EF4-FFF2-40B4-BE49-F238E27FC236}">
                  <a16:creationId xmlns:a16="http://schemas.microsoft.com/office/drawing/2014/main" id="{9415E542-CE6B-4C8A-B592-7DC9E5DABF3E}"/>
                </a:ext>
              </a:extLst>
            </p:cNvPr>
            <p:cNvSpPr>
              <a:spLocks/>
            </p:cNvSpPr>
            <p:nvPr/>
          </p:nvSpPr>
          <p:spPr bwMode="auto">
            <a:xfrm>
              <a:off x="5461" y="95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4" name="Freeform 209">
              <a:extLst>
                <a:ext uri="{FF2B5EF4-FFF2-40B4-BE49-F238E27FC236}">
                  <a16:creationId xmlns:a16="http://schemas.microsoft.com/office/drawing/2014/main" id="{C7BFEE74-9B91-4FDD-B8BA-FA85E5578E09}"/>
                </a:ext>
              </a:extLst>
            </p:cNvPr>
            <p:cNvSpPr>
              <a:spLocks/>
            </p:cNvSpPr>
            <p:nvPr/>
          </p:nvSpPr>
          <p:spPr bwMode="auto">
            <a:xfrm>
              <a:off x="5463"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5" name="Freeform 210">
              <a:extLst>
                <a:ext uri="{FF2B5EF4-FFF2-40B4-BE49-F238E27FC236}">
                  <a16:creationId xmlns:a16="http://schemas.microsoft.com/office/drawing/2014/main" id="{C8C0F835-8E7A-472E-91FA-5513FCDA83F5}"/>
                </a:ext>
              </a:extLst>
            </p:cNvPr>
            <p:cNvSpPr>
              <a:spLocks/>
            </p:cNvSpPr>
            <p:nvPr/>
          </p:nvSpPr>
          <p:spPr bwMode="auto">
            <a:xfrm>
              <a:off x="5493" y="95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6" name="Freeform 211">
              <a:extLst>
                <a:ext uri="{FF2B5EF4-FFF2-40B4-BE49-F238E27FC236}">
                  <a16:creationId xmlns:a16="http://schemas.microsoft.com/office/drawing/2014/main" id="{63970615-A680-4142-A715-2BB0B319E79D}"/>
                </a:ext>
              </a:extLst>
            </p:cNvPr>
            <p:cNvSpPr>
              <a:spLocks/>
            </p:cNvSpPr>
            <p:nvPr/>
          </p:nvSpPr>
          <p:spPr bwMode="auto">
            <a:xfrm>
              <a:off x="5497"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7" name="Freeform 212">
              <a:extLst>
                <a:ext uri="{FF2B5EF4-FFF2-40B4-BE49-F238E27FC236}">
                  <a16:creationId xmlns:a16="http://schemas.microsoft.com/office/drawing/2014/main" id="{1B1A7934-3BC8-4833-9B7F-C666DEFE933E}"/>
                </a:ext>
              </a:extLst>
            </p:cNvPr>
            <p:cNvSpPr>
              <a:spLocks/>
            </p:cNvSpPr>
            <p:nvPr/>
          </p:nvSpPr>
          <p:spPr bwMode="auto">
            <a:xfrm>
              <a:off x="5461" y="98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8" name="Freeform 213">
              <a:extLst>
                <a:ext uri="{FF2B5EF4-FFF2-40B4-BE49-F238E27FC236}">
                  <a16:creationId xmlns:a16="http://schemas.microsoft.com/office/drawing/2014/main" id="{464E3A65-315C-41C7-BDE2-293FE38B4569}"/>
                </a:ext>
              </a:extLst>
            </p:cNvPr>
            <p:cNvSpPr>
              <a:spLocks/>
            </p:cNvSpPr>
            <p:nvPr/>
          </p:nvSpPr>
          <p:spPr bwMode="auto">
            <a:xfrm>
              <a:off x="5463"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9" name="Freeform 214">
              <a:extLst>
                <a:ext uri="{FF2B5EF4-FFF2-40B4-BE49-F238E27FC236}">
                  <a16:creationId xmlns:a16="http://schemas.microsoft.com/office/drawing/2014/main" id="{C9D005B7-606B-468C-960F-7F4B6F686C3D}"/>
                </a:ext>
              </a:extLst>
            </p:cNvPr>
            <p:cNvSpPr>
              <a:spLocks/>
            </p:cNvSpPr>
            <p:nvPr/>
          </p:nvSpPr>
          <p:spPr bwMode="auto">
            <a:xfrm>
              <a:off x="5493" y="98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0" name="Freeform 215">
              <a:extLst>
                <a:ext uri="{FF2B5EF4-FFF2-40B4-BE49-F238E27FC236}">
                  <a16:creationId xmlns:a16="http://schemas.microsoft.com/office/drawing/2014/main" id="{6B3A3C56-A326-473F-ADE2-BD0B0F95BB70}"/>
                </a:ext>
              </a:extLst>
            </p:cNvPr>
            <p:cNvSpPr>
              <a:spLocks/>
            </p:cNvSpPr>
            <p:nvPr/>
          </p:nvSpPr>
          <p:spPr bwMode="auto">
            <a:xfrm>
              <a:off x="5497"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1" name="Freeform 216">
              <a:extLst>
                <a:ext uri="{FF2B5EF4-FFF2-40B4-BE49-F238E27FC236}">
                  <a16:creationId xmlns:a16="http://schemas.microsoft.com/office/drawing/2014/main" id="{86EEEF9C-6939-4D21-9F07-0DAC1081D15C}"/>
                </a:ext>
              </a:extLst>
            </p:cNvPr>
            <p:cNvSpPr>
              <a:spLocks/>
            </p:cNvSpPr>
            <p:nvPr/>
          </p:nvSpPr>
          <p:spPr bwMode="auto">
            <a:xfrm>
              <a:off x="5461" y="101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2" name="Freeform 217">
              <a:extLst>
                <a:ext uri="{FF2B5EF4-FFF2-40B4-BE49-F238E27FC236}">
                  <a16:creationId xmlns:a16="http://schemas.microsoft.com/office/drawing/2014/main" id="{E9F23E23-B04A-4FA8-A743-9C830E93AA7A}"/>
                </a:ext>
              </a:extLst>
            </p:cNvPr>
            <p:cNvSpPr>
              <a:spLocks/>
            </p:cNvSpPr>
            <p:nvPr/>
          </p:nvSpPr>
          <p:spPr bwMode="auto">
            <a:xfrm>
              <a:off x="5463"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3" name="Freeform 218">
              <a:extLst>
                <a:ext uri="{FF2B5EF4-FFF2-40B4-BE49-F238E27FC236}">
                  <a16:creationId xmlns:a16="http://schemas.microsoft.com/office/drawing/2014/main" id="{0178CAFA-60B0-440F-A69F-F8DB0E88F948}"/>
                </a:ext>
              </a:extLst>
            </p:cNvPr>
            <p:cNvSpPr>
              <a:spLocks/>
            </p:cNvSpPr>
            <p:nvPr/>
          </p:nvSpPr>
          <p:spPr bwMode="auto">
            <a:xfrm>
              <a:off x="5493" y="101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4" name="Freeform 219">
              <a:extLst>
                <a:ext uri="{FF2B5EF4-FFF2-40B4-BE49-F238E27FC236}">
                  <a16:creationId xmlns:a16="http://schemas.microsoft.com/office/drawing/2014/main" id="{777A4A17-55CB-4531-BE06-BD3F49907D8B}"/>
                </a:ext>
              </a:extLst>
            </p:cNvPr>
            <p:cNvSpPr>
              <a:spLocks/>
            </p:cNvSpPr>
            <p:nvPr/>
          </p:nvSpPr>
          <p:spPr bwMode="auto">
            <a:xfrm>
              <a:off x="5497"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5" name="Freeform 220">
              <a:extLst>
                <a:ext uri="{FF2B5EF4-FFF2-40B4-BE49-F238E27FC236}">
                  <a16:creationId xmlns:a16="http://schemas.microsoft.com/office/drawing/2014/main" id="{B4A4710F-ACC3-4444-BD68-6FC2334F807A}"/>
                </a:ext>
              </a:extLst>
            </p:cNvPr>
            <p:cNvSpPr>
              <a:spLocks/>
            </p:cNvSpPr>
            <p:nvPr/>
          </p:nvSpPr>
          <p:spPr bwMode="auto">
            <a:xfrm>
              <a:off x="5461" y="104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6" name="Freeform 221">
              <a:extLst>
                <a:ext uri="{FF2B5EF4-FFF2-40B4-BE49-F238E27FC236}">
                  <a16:creationId xmlns:a16="http://schemas.microsoft.com/office/drawing/2014/main" id="{5196692C-FF3E-440E-86FD-EE65B686976B}"/>
                </a:ext>
              </a:extLst>
            </p:cNvPr>
            <p:cNvSpPr>
              <a:spLocks/>
            </p:cNvSpPr>
            <p:nvPr/>
          </p:nvSpPr>
          <p:spPr bwMode="auto">
            <a:xfrm>
              <a:off x="5463"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7" name="Freeform 222">
              <a:extLst>
                <a:ext uri="{FF2B5EF4-FFF2-40B4-BE49-F238E27FC236}">
                  <a16:creationId xmlns:a16="http://schemas.microsoft.com/office/drawing/2014/main" id="{84E138D5-CC7A-4036-B089-3A94713113AA}"/>
                </a:ext>
              </a:extLst>
            </p:cNvPr>
            <p:cNvSpPr>
              <a:spLocks/>
            </p:cNvSpPr>
            <p:nvPr/>
          </p:nvSpPr>
          <p:spPr bwMode="auto">
            <a:xfrm>
              <a:off x="5493" y="104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8" name="Freeform 223">
              <a:extLst>
                <a:ext uri="{FF2B5EF4-FFF2-40B4-BE49-F238E27FC236}">
                  <a16:creationId xmlns:a16="http://schemas.microsoft.com/office/drawing/2014/main" id="{D3EDBC96-F620-4DC3-BE57-AF7A62FA9E3B}"/>
                </a:ext>
              </a:extLst>
            </p:cNvPr>
            <p:cNvSpPr>
              <a:spLocks/>
            </p:cNvSpPr>
            <p:nvPr/>
          </p:nvSpPr>
          <p:spPr bwMode="auto">
            <a:xfrm>
              <a:off x="5497"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9" name="Freeform 224">
              <a:extLst>
                <a:ext uri="{FF2B5EF4-FFF2-40B4-BE49-F238E27FC236}">
                  <a16:creationId xmlns:a16="http://schemas.microsoft.com/office/drawing/2014/main" id="{F5613DD1-0C81-4FEC-9507-F25AF928888D}"/>
                </a:ext>
              </a:extLst>
            </p:cNvPr>
            <p:cNvSpPr>
              <a:spLocks/>
            </p:cNvSpPr>
            <p:nvPr/>
          </p:nvSpPr>
          <p:spPr bwMode="auto">
            <a:xfrm>
              <a:off x="5488" y="949"/>
              <a:ext cx="2" cy="4"/>
            </a:xfrm>
            <a:custGeom>
              <a:avLst/>
              <a:gdLst>
                <a:gd name="T0" fmla="*/ 3 w 5"/>
                <a:gd name="T1" fmla="*/ 10 h 10"/>
                <a:gd name="T2" fmla="*/ 0 w 5"/>
                <a:gd name="T3" fmla="*/ 8 h 10"/>
                <a:gd name="T4" fmla="*/ 0 w 5"/>
                <a:gd name="T5" fmla="*/ 3 h 10"/>
                <a:gd name="T6" fmla="*/ 3 w 5"/>
                <a:gd name="T7" fmla="*/ 0 h 10"/>
                <a:gd name="T8" fmla="*/ 5 w 5"/>
                <a:gd name="T9" fmla="*/ 3 h 10"/>
                <a:gd name="T10" fmla="*/ 5 w 5"/>
                <a:gd name="T11" fmla="*/ 8 h 10"/>
                <a:gd name="T12" fmla="*/ 3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3" y="10"/>
                  </a:moveTo>
                  <a:cubicBezTo>
                    <a:pt x="2" y="10"/>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0"/>
                    <a:pt x="3" y="10"/>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0" name="Freeform 225">
              <a:extLst>
                <a:ext uri="{FF2B5EF4-FFF2-40B4-BE49-F238E27FC236}">
                  <a16:creationId xmlns:a16="http://schemas.microsoft.com/office/drawing/2014/main" id="{2EE063CE-5941-4BA9-B599-FBEC0B4C4F4D}"/>
                </a:ext>
              </a:extLst>
            </p:cNvPr>
            <p:cNvSpPr>
              <a:spLocks noEditPoints="1"/>
            </p:cNvSpPr>
            <p:nvPr/>
          </p:nvSpPr>
          <p:spPr bwMode="auto">
            <a:xfrm>
              <a:off x="5488" y="959"/>
              <a:ext cx="2" cy="102"/>
            </a:xfrm>
            <a:custGeom>
              <a:avLst/>
              <a:gdLst>
                <a:gd name="T0" fmla="*/ 3 w 5"/>
                <a:gd name="T1" fmla="*/ 229 h 229"/>
                <a:gd name="T2" fmla="*/ 0 w 5"/>
                <a:gd name="T3" fmla="*/ 226 h 229"/>
                <a:gd name="T4" fmla="*/ 0 w 5"/>
                <a:gd name="T5" fmla="*/ 216 h 229"/>
                <a:gd name="T6" fmla="*/ 3 w 5"/>
                <a:gd name="T7" fmla="*/ 214 h 229"/>
                <a:gd name="T8" fmla="*/ 5 w 5"/>
                <a:gd name="T9" fmla="*/ 216 h 229"/>
                <a:gd name="T10" fmla="*/ 5 w 5"/>
                <a:gd name="T11" fmla="*/ 226 h 229"/>
                <a:gd name="T12" fmla="*/ 3 w 5"/>
                <a:gd name="T13" fmla="*/ 229 h 229"/>
                <a:gd name="T14" fmla="*/ 3 w 5"/>
                <a:gd name="T15" fmla="*/ 202 h 229"/>
                <a:gd name="T16" fmla="*/ 0 w 5"/>
                <a:gd name="T17" fmla="*/ 200 h 229"/>
                <a:gd name="T18" fmla="*/ 0 w 5"/>
                <a:gd name="T19" fmla="*/ 190 h 229"/>
                <a:gd name="T20" fmla="*/ 3 w 5"/>
                <a:gd name="T21" fmla="*/ 187 h 229"/>
                <a:gd name="T22" fmla="*/ 5 w 5"/>
                <a:gd name="T23" fmla="*/ 190 h 229"/>
                <a:gd name="T24" fmla="*/ 5 w 5"/>
                <a:gd name="T25" fmla="*/ 200 h 229"/>
                <a:gd name="T26" fmla="*/ 3 w 5"/>
                <a:gd name="T27" fmla="*/ 202 h 229"/>
                <a:gd name="T28" fmla="*/ 3 w 5"/>
                <a:gd name="T29" fmla="*/ 175 h 229"/>
                <a:gd name="T30" fmla="*/ 0 w 5"/>
                <a:gd name="T31" fmla="*/ 173 h 229"/>
                <a:gd name="T32" fmla="*/ 0 w 5"/>
                <a:gd name="T33" fmla="*/ 163 h 229"/>
                <a:gd name="T34" fmla="*/ 3 w 5"/>
                <a:gd name="T35" fmla="*/ 160 h 229"/>
                <a:gd name="T36" fmla="*/ 5 w 5"/>
                <a:gd name="T37" fmla="*/ 163 h 229"/>
                <a:gd name="T38" fmla="*/ 5 w 5"/>
                <a:gd name="T39" fmla="*/ 173 h 229"/>
                <a:gd name="T40" fmla="*/ 3 w 5"/>
                <a:gd name="T41" fmla="*/ 175 h 229"/>
                <a:gd name="T42" fmla="*/ 3 w 5"/>
                <a:gd name="T43" fmla="*/ 149 h 229"/>
                <a:gd name="T44" fmla="*/ 0 w 5"/>
                <a:gd name="T45" fmla="*/ 146 h 229"/>
                <a:gd name="T46" fmla="*/ 0 w 5"/>
                <a:gd name="T47" fmla="*/ 136 h 229"/>
                <a:gd name="T48" fmla="*/ 3 w 5"/>
                <a:gd name="T49" fmla="*/ 134 h 229"/>
                <a:gd name="T50" fmla="*/ 5 w 5"/>
                <a:gd name="T51" fmla="*/ 136 h 229"/>
                <a:gd name="T52" fmla="*/ 5 w 5"/>
                <a:gd name="T53" fmla="*/ 146 h 229"/>
                <a:gd name="T54" fmla="*/ 3 w 5"/>
                <a:gd name="T55" fmla="*/ 149 h 229"/>
                <a:gd name="T56" fmla="*/ 3 w 5"/>
                <a:gd name="T57" fmla="*/ 122 h 229"/>
                <a:gd name="T58" fmla="*/ 0 w 5"/>
                <a:gd name="T59" fmla="*/ 119 h 229"/>
                <a:gd name="T60" fmla="*/ 0 w 5"/>
                <a:gd name="T61" fmla="*/ 109 h 229"/>
                <a:gd name="T62" fmla="*/ 3 w 5"/>
                <a:gd name="T63" fmla="*/ 107 h 229"/>
                <a:gd name="T64" fmla="*/ 5 w 5"/>
                <a:gd name="T65" fmla="*/ 109 h 229"/>
                <a:gd name="T66" fmla="*/ 5 w 5"/>
                <a:gd name="T67" fmla="*/ 119 h 229"/>
                <a:gd name="T68" fmla="*/ 3 w 5"/>
                <a:gd name="T69" fmla="*/ 122 h 229"/>
                <a:gd name="T70" fmla="*/ 3 w 5"/>
                <a:gd name="T71" fmla="*/ 95 h 229"/>
                <a:gd name="T72" fmla="*/ 0 w 5"/>
                <a:gd name="T73" fmla="*/ 93 h 229"/>
                <a:gd name="T74" fmla="*/ 0 w 5"/>
                <a:gd name="T75" fmla="*/ 83 h 229"/>
                <a:gd name="T76" fmla="*/ 3 w 5"/>
                <a:gd name="T77" fmla="*/ 80 h 229"/>
                <a:gd name="T78" fmla="*/ 5 w 5"/>
                <a:gd name="T79" fmla="*/ 83 h 229"/>
                <a:gd name="T80" fmla="*/ 5 w 5"/>
                <a:gd name="T81" fmla="*/ 93 h 229"/>
                <a:gd name="T82" fmla="*/ 3 w 5"/>
                <a:gd name="T83" fmla="*/ 95 h 229"/>
                <a:gd name="T84" fmla="*/ 3 w 5"/>
                <a:gd name="T85" fmla="*/ 69 h 229"/>
                <a:gd name="T86" fmla="*/ 0 w 5"/>
                <a:gd name="T87" fmla="*/ 66 h 229"/>
                <a:gd name="T88" fmla="*/ 0 w 5"/>
                <a:gd name="T89" fmla="*/ 56 h 229"/>
                <a:gd name="T90" fmla="*/ 3 w 5"/>
                <a:gd name="T91" fmla="*/ 54 h 229"/>
                <a:gd name="T92" fmla="*/ 5 w 5"/>
                <a:gd name="T93" fmla="*/ 56 h 229"/>
                <a:gd name="T94" fmla="*/ 5 w 5"/>
                <a:gd name="T95" fmla="*/ 66 h 229"/>
                <a:gd name="T96" fmla="*/ 3 w 5"/>
                <a:gd name="T97" fmla="*/ 69 h 229"/>
                <a:gd name="T98" fmla="*/ 3 w 5"/>
                <a:gd name="T99" fmla="*/ 42 h 229"/>
                <a:gd name="T100" fmla="*/ 0 w 5"/>
                <a:gd name="T101" fmla="*/ 39 h 229"/>
                <a:gd name="T102" fmla="*/ 0 w 5"/>
                <a:gd name="T103" fmla="*/ 29 h 229"/>
                <a:gd name="T104" fmla="*/ 3 w 5"/>
                <a:gd name="T105" fmla="*/ 27 h 229"/>
                <a:gd name="T106" fmla="*/ 5 w 5"/>
                <a:gd name="T107" fmla="*/ 29 h 229"/>
                <a:gd name="T108" fmla="*/ 5 w 5"/>
                <a:gd name="T109" fmla="*/ 39 h 229"/>
                <a:gd name="T110" fmla="*/ 3 w 5"/>
                <a:gd name="T111" fmla="*/ 42 h 229"/>
                <a:gd name="T112" fmla="*/ 3 w 5"/>
                <a:gd name="T113" fmla="*/ 15 h 229"/>
                <a:gd name="T114" fmla="*/ 0 w 5"/>
                <a:gd name="T115" fmla="*/ 13 h 229"/>
                <a:gd name="T116" fmla="*/ 0 w 5"/>
                <a:gd name="T117" fmla="*/ 3 h 229"/>
                <a:gd name="T118" fmla="*/ 3 w 5"/>
                <a:gd name="T119" fmla="*/ 0 h 229"/>
                <a:gd name="T120" fmla="*/ 5 w 5"/>
                <a:gd name="T121" fmla="*/ 3 h 229"/>
                <a:gd name="T122" fmla="*/ 5 w 5"/>
                <a:gd name="T123" fmla="*/ 13 h 229"/>
                <a:gd name="T124" fmla="*/ 3 w 5"/>
                <a:gd name="T125" fmla="*/ 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229">
                  <a:moveTo>
                    <a:pt x="3" y="229"/>
                  </a:moveTo>
                  <a:cubicBezTo>
                    <a:pt x="2" y="229"/>
                    <a:pt x="0" y="228"/>
                    <a:pt x="0" y="226"/>
                  </a:cubicBezTo>
                  <a:cubicBezTo>
                    <a:pt x="0" y="216"/>
                    <a:pt x="0" y="216"/>
                    <a:pt x="0" y="216"/>
                  </a:cubicBezTo>
                  <a:cubicBezTo>
                    <a:pt x="0" y="215"/>
                    <a:pt x="2" y="214"/>
                    <a:pt x="3" y="214"/>
                  </a:cubicBezTo>
                  <a:cubicBezTo>
                    <a:pt x="4" y="214"/>
                    <a:pt x="5" y="215"/>
                    <a:pt x="5" y="216"/>
                  </a:cubicBezTo>
                  <a:cubicBezTo>
                    <a:pt x="5" y="226"/>
                    <a:pt x="5" y="226"/>
                    <a:pt x="5" y="226"/>
                  </a:cubicBezTo>
                  <a:cubicBezTo>
                    <a:pt x="5" y="228"/>
                    <a:pt x="4" y="229"/>
                    <a:pt x="3" y="229"/>
                  </a:cubicBezTo>
                  <a:moveTo>
                    <a:pt x="3" y="202"/>
                  </a:moveTo>
                  <a:cubicBezTo>
                    <a:pt x="2" y="202"/>
                    <a:pt x="0" y="201"/>
                    <a:pt x="0" y="200"/>
                  </a:cubicBezTo>
                  <a:cubicBezTo>
                    <a:pt x="0" y="190"/>
                    <a:pt x="0" y="190"/>
                    <a:pt x="0" y="190"/>
                  </a:cubicBezTo>
                  <a:cubicBezTo>
                    <a:pt x="0" y="188"/>
                    <a:pt x="2" y="187"/>
                    <a:pt x="3" y="187"/>
                  </a:cubicBezTo>
                  <a:cubicBezTo>
                    <a:pt x="4" y="187"/>
                    <a:pt x="5" y="188"/>
                    <a:pt x="5" y="190"/>
                  </a:cubicBezTo>
                  <a:cubicBezTo>
                    <a:pt x="5" y="200"/>
                    <a:pt x="5" y="200"/>
                    <a:pt x="5" y="200"/>
                  </a:cubicBezTo>
                  <a:cubicBezTo>
                    <a:pt x="5" y="201"/>
                    <a:pt x="4" y="202"/>
                    <a:pt x="3" y="202"/>
                  </a:cubicBezTo>
                  <a:moveTo>
                    <a:pt x="3" y="175"/>
                  </a:moveTo>
                  <a:cubicBezTo>
                    <a:pt x="2" y="175"/>
                    <a:pt x="0" y="174"/>
                    <a:pt x="0" y="173"/>
                  </a:cubicBezTo>
                  <a:cubicBezTo>
                    <a:pt x="0" y="163"/>
                    <a:pt x="0" y="163"/>
                    <a:pt x="0" y="163"/>
                  </a:cubicBezTo>
                  <a:cubicBezTo>
                    <a:pt x="0" y="161"/>
                    <a:pt x="2" y="160"/>
                    <a:pt x="3" y="160"/>
                  </a:cubicBezTo>
                  <a:cubicBezTo>
                    <a:pt x="4" y="160"/>
                    <a:pt x="5" y="161"/>
                    <a:pt x="5" y="163"/>
                  </a:cubicBezTo>
                  <a:cubicBezTo>
                    <a:pt x="5" y="173"/>
                    <a:pt x="5" y="173"/>
                    <a:pt x="5" y="173"/>
                  </a:cubicBezTo>
                  <a:cubicBezTo>
                    <a:pt x="5" y="174"/>
                    <a:pt x="4" y="175"/>
                    <a:pt x="3" y="175"/>
                  </a:cubicBezTo>
                  <a:moveTo>
                    <a:pt x="3" y="149"/>
                  </a:moveTo>
                  <a:cubicBezTo>
                    <a:pt x="2" y="149"/>
                    <a:pt x="0" y="148"/>
                    <a:pt x="0" y="146"/>
                  </a:cubicBezTo>
                  <a:cubicBezTo>
                    <a:pt x="0" y="136"/>
                    <a:pt x="0" y="136"/>
                    <a:pt x="0" y="136"/>
                  </a:cubicBezTo>
                  <a:cubicBezTo>
                    <a:pt x="0" y="135"/>
                    <a:pt x="2" y="134"/>
                    <a:pt x="3" y="134"/>
                  </a:cubicBezTo>
                  <a:cubicBezTo>
                    <a:pt x="4" y="134"/>
                    <a:pt x="5" y="135"/>
                    <a:pt x="5" y="136"/>
                  </a:cubicBezTo>
                  <a:cubicBezTo>
                    <a:pt x="5" y="146"/>
                    <a:pt x="5" y="146"/>
                    <a:pt x="5" y="146"/>
                  </a:cubicBezTo>
                  <a:cubicBezTo>
                    <a:pt x="5" y="148"/>
                    <a:pt x="4" y="149"/>
                    <a:pt x="3" y="149"/>
                  </a:cubicBezTo>
                  <a:moveTo>
                    <a:pt x="3" y="122"/>
                  </a:moveTo>
                  <a:cubicBezTo>
                    <a:pt x="2" y="122"/>
                    <a:pt x="0" y="121"/>
                    <a:pt x="0" y="119"/>
                  </a:cubicBezTo>
                  <a:cubicBezTo>
                    <a:pt x="0" y="109"/>
                    <a:pt x="0" y="109"/>
                    <a:pt x="0" y="109"/>
                  </a:cubicBezTo>
                  <a:cubicBezTo>
                    <a:pt x="0" y="108"/>
                    <a:pt x="2" y="107"/>
                    <a:pt x="3" y="107"/>
                  </a:cubicBezTo>
                  <a:cubicBezTo>
                    <a:pt x="4" y="107"/>
                    <a:pt x="5" y="108"/>
                    <a:pt x="5" y="109"/>
                  </a:cubicBezTo>
                  <a:cubicBezTo>
                    <a:pt x="5" y="119"/>
                    <a:pt x="5" y="119"/>
                    <a:pt x="5" y="119"/>
                  </a:cubicBezTo>
                  <a:cubicBezTo>
                    <a:pt x="5" y="121"/>
                    <a:pt x="4" y="122"/>
                    <a:pt x="3" y="122"/>
                  </a:cubicBezTo>
                  <a:moveTo>
                    <a:pt x="3" y="95"/>
                  </a:moveTo>
                  <a:cubicBezTo>
                    <a:pt x="2" y="95"/>
                    <a:pt x="0" y="94"/>
                    <a:pt x="0" y="93"/>
                  </a:cubicBezTo>
                  <a:cubicBezTo>
                    <a:pt x="0" y="83"/>
                    <a:pt x="0" y="83"/>
                    <a:pt x="0" y="83"/>
                  </a:cubicBezTo>
                  <a:cubicBezTo>
                    <a:pt x="0" y="81"/>
                    <a:pt x="2" y="80"/>
                    <a:pt x="3" y="80"/>
                  </a:cubicBezTo>
                  <a:cubicBezTo>
                    <a:pt x="4" y="80"/>
                    <a:pt x="5" y="81"/>
                    <a:pt x="5" y="83"/>
                  </a:cubicBezTo>
                  <a:cubicBezTo>
                    <a:pt x="5" y="93"/>
                    <a:pt x="5" y="93"/>
                    <a:pt x="5" y="93"/>
                  </a:cubicBezTo>
                  <a:cubicBezTo>
                    <a:pt x="5" y="94"/>
                    <a:pt x="4" y="95"/>
                    <a:pt x="3" y="95"/>
                  </a:cubicBezTo>
                  <a:moveTo>
                    <a:pt x="3" y="69"/>
                  </a:moveTo>
                  <a:cubicBezTo>
                    <a:pt x="2" y="69"/>
                    <a:pt x="0" y="67"/>
                    <a:pt x="0" y="66"/>
                  </a:cubicBezTo>
                  <a:cubicBezTo>
                    <a:pt x="0" y="56"/>
                    <a:pt x="0" y="56"/>
                    <a:pt x="0" y="56"/>
                  </a:cubicBezTo>
                  <a:cubicBezTo>
                    <a:pt x="0" y="55"/>
                    <a:pt x="2" y="54"/>
                    <a:pt x="3" y="54"/>
                  </a:cubicBezTo>
                  <a:cubicBezTo>
                    <a:pt x="4" y="54"/>
                    <a:pt x="5" y="55"/>
                    <a:pt x="5" y="56"/>
                  </a:cubicBezTo>
                  <a:cubicBezTo>
                    <a:pt x="5" y="66"/>
                    <a:pt x="5" y="66"/>
                    <a:pt x="5" y="66"/>
                  </a:cubicBezTo>
                  <a:cubicBezTo>
                    <a:pt x="5" y="67"/>
                    <a:pt x="4" y="69"/>
                    <a:pt x="3" y="69"/>
                  </a:cubicBezTo>
                  <a:moveTo>
                    <a:pt x="3" y="42"/>
                  </a:moveTo>
                  <a:cubicBezTo>
                    <a:pt x="2" y="42"/>
                    <a:pt x="0" y="41"/>
                    <a:pt x="0" y="39"/>
                  </a:cubicBezTo>
                  <a:cubicBezTo>
                    <a:pt x="0" y="29"/>
                    <a:pt x="0" y="29"/>
                    <a:pt x="0" y="29"/>
                  </a:cubicBezTo>
                  <a:cubicBezTo>
                    <a:pt x="0" y="28"/>
                    <a:pt x="2" y="27"/>
                    <a:pt x="3" y="27"/>
                  </a:cubicBezTo>
                  <a:cubicBezTo>
                    <a:pt x="4" y="27"/>
                    <a:pt x="5" y="28"/>
                    <a:pt x="5" y="29"/>
                  </a:cubicBezTo>
                  <a:cubicBezTo>
                    <a:pt x="5" y="39"/>
                    <a:pt x="5" y="39"/>
                    <a:pt x="5" y="39"/>
                  </a:cubicBezTo>
                  <a:cubicBezTo>
                    <a:pt x="5" y="41"/>
                    <a:pt x="4" y="42"/>
                    <a:pt x="3" y="42"/>
                  </a:cubicBezTo>
                  <a:moveTo>
                    <a:pt x="3" y="15"/>
                  </a:moveTo>
                  <a:cubicBezTo>
                    <a:pt x="2" y="15"/>
                    <a:pt x="0" y="14"/>
                    <a:pt x="0" y="13"/>
                  </a:cubicBezTo>
                  <a:cubicBezTo>
                    <a:pt x="0" y="3"/>
                    <a:pt x="0" y="3"/>
                    <a:pt x="0" y="3"/>
                  </a:cubicBezTo>
                  <a:cubicBezTo>
                    <a:pt x="0" y="1"/>
                    <a:pt x="2" y="0"/>
                    <a:pt x="3" y="0"/>
                  </a:cubicBezTo>
                  <a:cubicBezTo>
                    <a:pt x="4" y="0"/>
                    <a:pt x="5" y="1"/>
                    <a:pt x="5" y="3"/>
                  </a:cubicBezTo>
                  <a:cubicBezTo>
                    <a:pt x="5" y="13"/>
                    <a:pt x="5" y="13"/>
                    <a:pt x="5" y="13"/>
                  </a:cubicBezTo>
                  <a:cubicBezTo>
                    <a:pt x="5" y="14"/>
                    <a:pt x="4" y="15"/>
                    <a:pt x="3" y="15"/>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1" name="Freeform 226">
              <a:extLst>
                <a:ext uri="{FF2B5EF4-FFF2-40B4-BE49-F238E27FC236}">
                  <a16:creationId xmlns:a16="http://schemas.microsoft.com/office/drawing/2014/main" id="{C5A9E785-BDD9-4510-ACB0-076D36008FB3}"/>
                </a:ext>
              </a:extLst>
            </p:cNvPr>
            <p:cNvSpPr>
              <a:spLocks/>
            </p:cNvSpPr>
            <p:nvPr/>
          </p:nvSpPr>
          <p:spPr bwMode="auto">
            <a:xfrm>
              <a:off x="5488" y="1066"/>
              <a:ext cx="2" cy="5"/>
            </a:xfrm>
            <a:custGeom>
              <a:avLst/>
              <a:gdLst>
                <a:gd name="T0" fmla="*/ 3 w 5"/>
                <a:gd name="T1" fmla="*/ 11 h 11"/>
                <a:gd name="T2" fmla="*/ 0 w 5"/>
                <a:gd name="T3" fmla="*/ 8 h 11"/>
                <a:gd name="T4" fmla="*/ 0 w 5"/>
                <a:gd name="T5" fmla="*/ 3 h 11"/>
                <a:gd name="T6" fmla="*/ 3 w 5"/>
                <a:gd name="T7" fmla="*/ 0 h 11"/>
                <a:gd name="T8" fmla="*/ 5 w 5"/>
                <a:gd name="T9" fmla="*/ 3 h 11"/>
                <a:gd name="T10" fmla="*/ 5 w 5"/>
                <a:gd name="T11" fmla="*/ 8 h 11"/>
                <a:gd name="T12" fmla="*/ 3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3" y="11"/>
                  </a:moveTo>
                  <a:cubicBezTo>
                    <a:pt x="2" y="11"/>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1"/>
                    <a:pt x="3" y="11"/>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2" name="Freeform 227">
              <a:extLst>
                <a:ext uri="{FF2B5EF4-FFF2-40B4-BE49-F238E27FC236}">
                  <a16:creationId xmlns:a16="http://schemas.microsoft.com/office/drawing/2014/main" id="{FD2F647C-7239-4911-8831-7CEFA3EEB094}"/>
                </a:ext>
              </a:extLst>
            </p:cNvPr>
            <p:cNvSpPr>
              <a:spLocks/>
            </p:cNvSpPr>
            <p:nvPr/>
          </p:nvSpPr>
          <p:spPr bwMode="auto">
            <a:xfrm>
              <a:off x="5453" y="945"/>
              <a:ext cx="73" cy="130"/>
            </a:xfrm>
            <a:custGeom>
              <a:avLst/>
              <a:gdLst>
                <a:gd name="T0" fmla="*/ 130 w 164"/>
                <a:gd name="T1" fmla="*/ 293 h 293"/>
                <a:gd name="T2" fmla="*/ 33 w 164"/>
                <a:gd name="T3" fmla="*/ 293 h 293"/>
                <a:gd name="T4" fmla="*/ 0 w 164"/>
                <a:gd name="T5" fmla="*/ 259 h 293"/>
                <a:gd name="T6" fmla="*/ 0 w 164"/>
                <a:gd name="T7" fmla="*/ 34 h 293"/>
                <a:gd name="T8" fmla="*/ 33 w 164"/>
                <a:gd name="T9" fmla="*/ 0 h 293"/>
                <a:gd name="T10" fmla="*/ 130 w 164"/>
                <a:gd name="T11" fmla="*/ 0 h 293"/>
                <a:gd name="T12" fmla="*/ 164 w 164"/>
                <a:gd name="T13" fmla="*/ 34 h 293"/>
                <a:gd name="T14" fmla="*/ 164 w 164"/>
                <a:gd name="T15" fmla="*/ 259 h 293"/>
                <a:gd name="T16" fmla="*/ 130 w 164"/>
                <a:gd name="T1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93">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F5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3" name="Freeform 228">
              <a:extLst>
                <a:ext uri="{FF2B5EF4-FFF2-40B4-BE49-F238E27FC236}">
                  <a16:creationId xmlns:a16="http://schemas.microsoft.com/office/drawing/2014/main" id="{9D315304-E770-47D8-8EBA-4EE4593796D7}"/>
                </a:ext>
              </a:extLst>
            </p:cNvPr>
            <p:cNvSpPr>
              <a:spLocks/>
            </p:cNvSpPr>
            <p:nvPr/>
          </p:nvSpPr>
          <p:spPr bwMode="auto">
            <a:xfrm>
              <a:off x="5461" y="95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4" name="Freeform 229">
              <a:extLst>
                <a:ext uri="{FF2B5EF4-FFF2-40B4-BE49-F238E27FC236}">
                  <a16:creationId xmlns:a16="http://schemas.microsoft.com/office/drawing/2014/main" id="{3CBEA259-4375-4031-9E58-6F50AC85D32E}"/>
                </a:ext>
              </a:extLst>
            </p:cNvPr>
            <p:cNvSpPr>
              <a:spLocks/>
            </p:cNvSpPr>
            <p:nvPr/>
          </p:nvSpPr>
          <p:spPr bwMode="auto">
            <a:xfrm>
              <a:off x="5463"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5" name="Freeform 230">
              <a:extLst>
                <a:ext uri="{FF2B5EF4-FFF2-40B4-BE49-F238E27FC236}">
                  <a16:creationId xmlns:a16="http://schemas.microsoft.com/office/drawing/2014/main" id="{E8542FB8-72DE-422D-9A94-F06B1750197E}"/>
                </a:ext>
              </a:extLst>
            </p:cNvPr>
            <p:cNvSpPr>
              <a:spLocks noEditPoints="1"/>
            </p:cNvSpPr>
            <p:nvPr/>
          </p:nvSpPr>
          <p:spPr bwMode="auto">
            <a:xfrm>
              <a:off x="5465" y="972"/>
              <a:ext cx="14" cy="3"/>
            </a:xfrm>
            <a:custGeom>
              <a:avLst/>
              <a:gdLst>
                <a:gd name="T0" fmla="*/ 17 w 32"/>
                <a:gd name="T1" fmla="*/ 8 h 8"/>
                <a:gd name="T2" fmla="*/ 18 w 32"/>
                <a:gd name="T3" fmla="*/ 8 h 8"/>
                <a:gd name="T4" fmla="*/ 18 w 32"/>
                <a:gd name="T5" fmla="*/ 8 h 8"/>
                <a:gd name="T6" fmla="*/ 17 w 32"/>
                <a:gd name="T7" fmla="*/ 8 h 8"/>
                <a:gd name="T8" fmla="*/ 32 w 32"/>
                <a:gd name="T9" fmla="*/ 4 h 8"/>
                <a:gd name="T10" fmla="*/ 18 w 32"/>
                <a:gd name="T11" fmla="*/ 8 h 8"/>
                <a:gd name="T12" fmla="*/ 32 w 32"/>
                <a:gd name="T13" fmla="*/ 4 h 8"/>
                <a:gd name="T14" fmla="*/ 0 w 32"/>
                <a:gd name="T15" fmla="*/ 1 h 8"/>
                <a:gd name="T16" fmla="*/ 0 w 32"/>
                <a:gd name="T17" fmla="*/ 1 h 8"/>
                <a:gd name="T18" fmla="*/ 0 w 32"/>
                <a:gd name="T19" fmla="*/ 1 h 8"/>
                <a:gd name="T20" fmla="*/ 0 w 32"/>
                <a:gd name="T21" fmla="*/ 0 h 8"/>
                <a:gd name="T22" fmla="*/ 0 w 32"/>
                <a:gd name="T23" fmla="*/ 1 h 8"/>
                <a:gd name="T24" fmla="*/ 0 w 3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6" name="Freeform 231">
              <a:extLst>
                <a:ext uri="{FF2B5EF4-FFF2-40B4-BE49-F238E27FC236}">
                  <a16:creationId xmlns:a16="http://schemas.microsoft.com/office/drawing/2014/main" id="{42B72AAD-2204-453B-9E54-965068025F99}"/>
                </a:ext>
              </a:extLst>
            </p:cNvPr>
            <p:cNvSpPr>
              <a:spLocks noEditPoints="1"/>
            </p:cNvSpPr>
            <p:nvPr/>
          </p:nvSpPr>
          <p:spPr bwMode="auto">
            <a:xfrm>
              <a:off x="5463" y="955"/>
              <a:ext cx="20" cy="20"/>
            </a:xfrm>
            <a:custGeom>
              <a:avLst/>
              <a:gdLst>
                <a:gd name="T0" fmla="*/ 0 w 45"/>
                <a:gd name="T1" fmla="*/ 35 h 45"/>
                <a:gd name="T2" fmla="*/ 3 w 45"/>
                <a:gd name="T3" fmla="*/ 37 h 45"/>
                <a:gd name="T4" fmla="*/ 3 w 45"/>
                <a:gd name="T5" fmla="*/ 38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3" y="37"/>
                  </a:cubicBezTo>
                  <a:cubicBezTo>
                    <a:pt x="3" y="37"/>
                    <a:pt x="3" y="38"/>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7" name="Freeform 232">
              <a:extLst>
                <a:ext uri="{FF2B5EF4-FFF2-40B4-BE49-F238E27FC236}">
                  <a16:creationId xmlns:a16="http://schemas.microsoft.com/office/drawing/2014/main" id="{8B8A471E-45CF-4A1D-921E-C79A69B5888D}"/>
                </a:ext>
              </a:extLst>
            </p:cNvPr>
            <p:cNvSpPr>
              <a:spLocks/>
            </p:cNvSpPr>
            <p:nvPr/>
          </p:nvSpPr>
          <p:spPr bwMode="auto">
            <a:xfrm>
              <a:off x="5476" y="968"/>
              <a:ext cx="5" cy="6"/>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8" name="Freeform 233">
              <a:extLst>
                <a:ext uri="{FF2B5EF4-FFF2-40B4-BE49-F238E27FC236}">
                  <a16:creationId xmlns:a16="http://schemas.microsoft.com/office/drawing/2014/main" id="{F044720B-CA51-4F82-99F1-7F4033238839}"/>
                </a:ext>
              </a:extLst>
            </p:cNvPr>
            <p:cNvSpPr>
              <a:spLocks/>
            </p:cNvSpPr>
            <p:nvPr/>
          </p:nvSpPr>
          <p:spPr bwMode="auto">
            <a:xfrm>
              <a:off x="5493" y="95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9" name="Freeform 234">
              <a:extLst>
                <a:ext uri="{FF2B5EF4-FFF2-40B4-BE49-F238E27FC236}">
                  <a16:creationId xmlns:a16="http://schemas.microsoft.com/office/drawing/2014/main" id="{778B3794-23E3-4351-83E3-8F1159975036}"/>
                </a:ext>
              </a:extLst>
            </p:cNvPr>
            <p:cNvSpPr>
              <a:spLocks/>
            </p:cNvSpPr>
            <p:nvPr/>
          </p:nvSpPr>
          <p:spPr bwMode="auto">
            <a:xfrm>
              <a:off x="5497"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0" name="Freeform 235">
              <a:extLst>
                <a:ext uri="{FF2B5EF4-FFF2-40B4-BE49-F238E27FC236}">
                  <a16:creationId xmlns:a16="http://schemas.microsoft.com/office/drawing/2014/main" id="{A427C954-8CAD-49ED-9E96-8A461AD08A49}"/>
                </a:ext>
              </a:extLst>
            </p:cNvPr>
            <p:cNvSpPr>
              <a:spLocks noEditPoints="1"/>
            </p:cNvSpPr>
            <p:nvPr/>
          </p:nvSpPr>
          <p:spPr bwMode="auto">
            <a:xfrm>
              <a:off x="5497" y="972"/>
              <a:ext cx="15" cy="3"/>
            </a:xfrm>
            <a:custGeom>
              <a:avLst/>
              <a:gdLst>
                <a:gd name="T0" fmla="*/ 18 w 33"/>
                <a:gd name="T1" fmla="*/ 7 h 7"/>
                <a:gd name="T2" fmla="*/ 18 w 33"/>
                <a:gd name="T3" fmla="*/ 7 h 7"/>
                <a:gd name="T4" fmla="*/ 18 w 33"/>
                <a:gd name="T5" fmla="*/ 7 h 7"/>
                <a:gd name="T6" fmla="*/ 18 w 33"/>
                <a:gd name="T7" fmla="*/ 7 h 7"/>
                <a:gd name="T8" fmla="*/ 33 w 33"/>
                <a:gd name="T9" fmla="*/ 3 h 7"/>
                <a:gd name="T10" fmla="*/ 18 w 33"/>
                <a:gd name="T11" fmla="*/ 7 h 7"/>
                <a:gd name="T12" fmla="*/ 33 w 33"/>
                <a:gd name="T13" fmla="*/ 3 h 7"/>
                <a:gd name="T14" fmla="*/ 0 w 33"/>
                <a:gd name="T15" fmla="*/ 0 h 7"/>
                <a:gd name="T16" fmla="*/ 1 w 33"/>
                <a:gd name="T17" fmla="*/ 0 h 7"/>
                <a:gd name="T18" fmla="*/ 0 w 3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
                  <a:moveTo>
                    <a:pt x="18" y="7"/>
                  </a:moveTo>
                  <a:cubicBezTo>
                    <a:pt x="18" y="7"/>
                    <a:pt x="18" y="7"/>
                    <a:pt x="18" y="7"/>
                  </a:cubicBezTo>
                  <a:cubicBezTo>
                    <a:pt x="18" y="7"/>
                    <a:pt x="18" y="7"/>
                    <a:pt x="18" y="7"/>
                  </a:cubicBezTo>
                  <a:cubicBezTo>
                    <a:pt x="18" y="7"/>
                    <a:pt x="18" y="7"/>
                    <a:pt x="18" y="7"/>
                  </a:cubicBezTo>
                  <a:moveTo>
                    <a:pt x="33" y="3"/>
                  </a:moveTo>
                  <a:cubicBezTo>
                    <a:pt x="28" y="6"/>
                    <a:pt x="23" y="7"/>
                    <a:pt x="18" y="7"/>
                  </a:cubicBezTo>
                  <a:cubicBezTo>
                    <a:pt x="23" y="7"/>
                    <a:pt x="28" y="6"/>
                    <a:pt x="33" y="3"/>
                  </a:cubicBezTo>
                  <a:moveTo>
                    <a:pt x="0" y="0"/>
                  </a:moveTo>
                  <a:cubicBezTo>
                    <a:pt x="1" y="0"/>
                    <a:pt x="1" y="0"/>
                    <a:pt x="1" y="0"/>
                  </a:cubicBezTo>
                  <a:cubicBezTo>
                    <a:pt x="1" y="0"/>
                    <a:pt x="1"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1" name="Freeform 236">
              <a:extLst>
                <a:ext uri="{FF2B5EF4-FFF2-40B4-BE49-F238E27FC236}">
                  <a16:creationId xmlns:a16="http://schemas.microsoft.com/office/drawing/2014/main" id="{9E8140E0-BFF7-4895-92C8-3C5D6C2E1379}"/>
                </a:ext>
              </a:extLst>
            </p:cNvPr>
            <p:cNvSpPr>
              <a:spLocks noEditPoints="1"/>
            </p:cNvSpPr>
            <p:nvPr/>
          </p:nvSpPr>
          <p:spPr bwMode="auto">
            <a:xfrm>
              <a:off x="5497" y="955"/>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35 w 45"/>
                <a:gd name="T31" fmla="*/ 29 h 45"/>
                <a:gd name="T32" fmla="*/ 41 w 45"/>
                <a:gd name="T33" fmla="*/ 35 h 45"/>
                <a:gd name="T34" fmla="*/ 41 w 45"/>
                <a:gd name="T35" fmla="*/ 35 h 45"/>
                <a:gd name="T36" fmla="*/ 45 w 45"/>
                <a:gd name="T37" fmla="*/ 20 h 45"/>
                <a:gd name="T38" fmla="*/ 38 w 45"/>
                <a:gd name="T39" fmla="*/ 3 h 45"/>
                <a:gd name="T40" fmla="*/ 38 w 45"/>
                <a:gd name="T41" fmla="*/ 3 h 45"/>
                <a:gd name="T42" fmla="*/ 35 w 45"/>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2" name="Freeform 237">
              <a:extLst>
                <a:ext uri="{FF2B5EF4-FFF2-40B4-BE49-F238E27FC236}">
                  <a16:creationId xmlns:a16="http://schemas.microsoft.com/office/drawing/2014/main" id="{DBB45685-E1DD-4D61-81E3-C7DBC534E249}"/>
                </a:ext>
              </a:extLst>
            </p:cNvPr>
            <p:cNvSpPr>
              <a:spLocks/>
            </p:cNvSpPr>
            <p:nvPr/>
          </p:nvSpPr>
          <p:spPr bwMode="auto">
            <a:xfrm>
              <a:off x="5509" y="968"/>
              <a:ext cx="6" cy="6"/>
            </a:xfrm>
            <a:custGeom>
              <a:avLst/>
              <a:gdLst>
                <a:gd name="T0" fmla="*/ 6 w 12"/>
                <a:gd name="T1" fmla="*/ 0 h 12"/>
                <a:gd name="T2" fmla="*/ 3 w 12"/>
                <a:gd name="T3" fmla="*/ 3 h 12"/>
                <a:gd name="T4" fmla="*/ 0 w 12"/>
                <a:gd name="T5" fmla="*/ 6 h 12"/>
                <a:gd name="T6" fmla="*/ 6 w 12"/>
                <a:gd name="T7" fmla="*/ 12 h 12"/>
                <a:gd name="T8" fmla="*/ 6 w 12"/>
                <a:gd name="T9" fmla="*/ 12 h 12"/>
                <a:gd name="T10" fmla="*/ 9 w 12"/>
                <a:gd name="T11" fmla="*/ 9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3" name="Freeform 238">
              <a:extLst>
                <a:ext uri="{FF2B5EF4-FFF2-40B4-BE49-F238E27FC236}">
                  <a16:creationId xmlns:a16="http://schemas.microsoft.com/office/drawing/2014/main" id="{84BB6988-2D26-4C9C-A34C-F2FC478F7F5C}"/>
                </a:ext>
              </a:extLst>
            </p:cNvPr>
            <p:cNvSpPr>
              <a:spLocks/>
            </p:cNvSpPr>
            <p:nvPr/>
          </p:nvSpPr>
          <p:spPr bwMode="auto">
            <a:xfrm>
              <a:off x="5461" y="98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4" name="Freeform 239">
              <a:extLst>
                <a:ext uri="{FF2B5EF4-FFF2-40B4-BE49-F238E27FC236}">
                  <a16:creationId xmlns:a16="http://schemas.microsoft.com/office/drawing/2014/main" id="{E384B901-0410-4E11-8256-54240DFB5823}"/>
                </a:ext>
              </a:extLst>
            </p:cNvPr>
            <p:cNvSpPr>
              <a:spLocks/>
            </p:cNvSpPr>
            <p:nvPr/>
          </p:nvSpPr>
          <p:spPr bwMode="auto">
            <a:xfrm>
              <a:off x="5463"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5" name="Freeform 240">
              <a:extLst>
                <a:ext uri="{FF2B5EF4-FFF2-40B4-BE49-F238E27FC236}">
                  <a16:creationId xmlns:a16="http://schemas.microsoft.com/office/drawing/2014/main" id="{1D512474-6BF9-4DC0-972D-45CC1ECD0108}"/>
                </a:ext>
              </a:extLst>
            </p:cNvPr>
            <p:cNvSpPr>
              <a:spLocks noEditPoints="1"/>
            </p:cNvSpPr>
            <p:nvPr/>
          </p:nvSpPr>
          <p:spPr bwMode="auto">
            <a:xfrm>
              <a:off x="5465" y="987"/>
              <a:ext cx="18" cy="19"/>
            </a:xfrm>
            <a:custGeom>
              <a:avLst/>
              <a:gdLst>
                <a:gd name="T0" fmla="*/ 17 w 42"/>
                <a:gd name="T1" fmla="*/ 42 h 42"/>
                <a:gd name="T2" fmla="*/ 18 w 42"/>
                <a:gd name="T3" fmla="*/ 42 h 42"/>
                <a:gd name="T4" fmla="*/ 18 w 42"/>
                <a:gd name="T5" fmla="*/ 42 h 42"/>
                <a:gd name="T6" fmla="*/ 17 w 42"/>
                <a:gd name="T7" fmla="*/ 42 h 42"/>
                <a:gd name="T8" fmla="*/ 32 w 42"/>
                <a:gd name="T9" fmla="*/ 38 h 42"/>
                <a:gd name="T10" fmla="*/ 18 w 42"/>
                <a:gd name="T11" fmla="*/ 42 h 42"/>
                <a:gd name="T12" fmla="*/ 32 w 42"/>
                <a:gd name="T13" fmla="*/ 38 h 42"/>
                <a:gd name="T14" fmla="*/ 0 w 42"/>
                <a:gd name="T15" fmla="*/ 35 h 42"/>
                <a:gd name="T16" fmla="*/ 0 w 42"/>
                <a:gd name="T17" fmla="*/ 35 h 42"/>
                <a:gd name="T18" fmla="*/ 0 w 42"/>
                <a:gd name="T19" fmla="*/ 35 h 42"/>
                <a:gd name="T20" fmla="*/ 0 w 42"/>
                <a:gd name="T21" fmla="*/ 34 h 42"/>
                <a:gd name="T22" fmla="*/ 0 w 42"/>
                <a:gd name="T23" fmla="*/ 35 h 42"/>
                <a:gd name="T24" fmla="*/ 0 w 42"/>
                <a:gd name="T25" fmla="*/ 34 h 42"/>
                <a:gd name="T26" fmla="*/ 35 w 42"/>
                <a:gd name="T27" fmla="*/ 0 h 42"/>
                <a:gd name="T28" fmla="*/ 35 w 42"/>
                <a:gd name="T29" fmla="*/ 0 h 42"/>
                <a:gd name="T30" fmla="*/ 42 w 42"/>
                <a:gd name="T31" fmla="*/ 17 h 42"/>
                <a:gd name="T32" fmla="*/ 35 w 42"/>
                <a:gd name="T33" fmla="*/ 0 h 42"/>
                <a:gd name="T34" fmla="*/ 35 w 42"/>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17" y="42"/>
                  </a:moveTo>
                  <a:cubicBezTo>
                    <a:pt x="18" y="42"/>
                    <a:pt x="18" y="42"/>
                    <a:pt x="18" y="42"/>
                  </a:cubicBezTo>
                  <a:cubicBezTo>
                    <a:pt x="18" y="42"/>
                    <a:pt x="18" y="42"/>
                    <a:pt x="18" y="42"/>
                  </a:cubicBezTo>
                  <a:cubicBezTo>
                    <a:pt x="18" y="42"/>
                    <a:pt x="18" y="42"/>
                    <a:pt x="17" y="42"/>
                  </a:cubicBezTo>
                  <a:moveTo>
                    <a:pt x="32" y="38"/>
                  </a:moveTo>
                  <a:cubicBezTo>
                    <a:pt x="28" y="41"/>
                    <a:pt x="23" y="42"/>
                    <a:pt x="18" y="42"/>
                  </a:cubicBezTo>
                  <a:cubicBezTo>
                    <a:pt x="23" y="42"/>
                    <a:pt x="28" y="41"/>
                    <a:pt x="32" y="38"/>
                  </a:cubicBezTo>
                  <a:moveTo>
                    <a:pt x="0" y="35"/>
                  </a:moveTo>
                  <a:cubicBezTo>
                    <a:pt x="0" y="35"/>
                    <a:pt x="0" y="35"/>
                    <a:pt x="0" y="35"/>
                  </a:cubicBezTo>
                  <a:cubicBezTo>
                    <a:pt x="0" y="35"/>
                    <a:pt x="0" y="35"/>
                    <a:pt x="0" y="35"/>
                  </a:cubicBezTo>
                  <a:moveTo>
                    <a:pt x="0" y="34"/>
                  </a:moveTo>
                  <a:cubicBezTo>
                    <a:pt x="0" y="34"/>
                    <a:pt x="0" y="34"/>
                    <a:pt x="0" y="35"/>
                  </a:cubicBezTo>
                  <a:cubicBezTo>
                    <a:pt x="0" y="34"/>
                    <a:pt x="0" y="34"/>
                    <a:pt x="0" y="34"/>
                  </a:cubicBezTo>
                  <a:moveTo>
                    <a:pt x="35" y="0"/>
                  </a:moveTo>
                  <a:cubicBezTo>
                    <a:pt x="35" y="0"/>
                    <a:pt x="35" y="0"/>
                    <a:pt x="35" y="0"/>
                  </a:cubicBezTo>
                  <a:cubicBezTo>
                    <a:pt x="40" y="5"/>
                    <a:pt x="42" y="11"/>
                    <a:pt x="42" y="17"/>
                  </a:cubicBezTo>
                  <a:cubicBezTo>
                    <a:pt x="42" y="11"/>
                    <a:pt x="40" y="5"/>
                    <a:pt x="35" y="0"/>
                  </a:cubicBezTo>
                  <a:cubicBezTo>
                    <a:pt x="35" y="0"/>
                    <a:pt x="35" y="0"/>
                    <a:pt x="35"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6" name="Freeform 241">
              <a:extLst>
                <a:ext uri="{FF2B5EF4-FFF2-40B4-BE49-F238E27FC236}">
                  <a16:creationId xmlns:a16="http://schemas.microsoft.com/office/drawing/2014/main" id="{E933D2AF-1D1E-4402-96F6-6BE24CABBB6D}"/>
                </a:ext>
              </a:extLst>
            </p:cNvPr>
            <p:cNvSpPr>
              <a:spLocks noEditPoints="1"/>
            </p:cNvSpPr>
            <p:nvPr/>
          </p:nvSpPr>
          <p:spPr bwMode="auto">
            <a:xfrm>
              <a:off x="5463" y="986"/>
              <a:ext cx="20" cy="20"/>
            </a:xfrm>
            <a:custGeom>
              <a:avLst/>
              <a:gdLst>
                <a:gd name="T0" fmla="*/ 0 w 45"/>
                <a:gd name="T1" fmla="*/ 35 h 45"/>
                <a:gd name="T2" fmla="*/ 3 w 45"/>
                <a:gd name="T3" fmla="*/ 37 h 45"/>
                <a:gd name="T4" fmla="*/ 3 w 45"/>
                <a:gd name="T5" fmla="*/ 38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35 w 45"/>
                <a:gd name="T35" fmla="*/ 29 h 45"/>
                <a:gd name="T36" fmla="*/ 41 w 45"/>
                <a:gd name="T37" fmla="*/ 35 h 45"/>
                <a:gd name="T38" fmla="*/ 41 w 45"/>
                <a:gd name="T39" fmla="*/ 35 h 45"/>
                <a:gd name="T40" fmla="*/ 45 w 45"/>
                <a:gd name="T41" fmla="*/ 20 h 45"/>
                <a:gd name="T42" fmla="*/ 38 w 45"/>
                <a:gd name="T43" fmla="*/ 3 h 45"/>
                <a:gd name="T44" fmla="*/ 38 w 45"/>
                <a:gd name="T45" fmla="*/ 3 h 45"/>
                <a:gd name="T46" fmla="*/ 35 w 45"/>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45">
                  <a:moveTo>
                    <a:pt x="0" y="35"/>
                  </a:moveTo>
                  <a:cubicBezTo>
                    <a:pt x="1" y="36"/>
                    <a:pt x="2" y="37"/>
                    <a:pt x="3" y="37"/>
                  </a:cubicBezTo>
                  <a:cubicBezTo>
                    <a:pt x="3" y="37"/>
                    <a:pt x="3" y="37"/>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7" name="Freeform 242">
              <a:extLst>
                <a:ext uri="{FF2B5EF4-FFF2-40B4-BE49-F238E27FC236}">
                  <a16:creationId xmlns:a16="http://schemas.microsoft.com/office/drawing/2014/main" id="{21B3D82A-8BE3-4457-8465-E3DB0971303F}"/>
                </a:ext>
              </a:extLst>
            </p:cNvPr>
            <p:cNvSpPr>
              <a:spLocks/>
            </p:cNvSpPr>
            <p:nvPr/>
          </p:nvSpPr>
          <p:spPr bwMode="auto">
            <a:xfrm>
              <a:off x="5476" y="998"/>
              <a:ext cx="5" cy="6"/>
            </a:xfrm>
            <a:custGeom>
              <a:avLst/>
              <a:gdLst>
                <a:gd name="T0" fmla="*/ 6 w 12"/>
                <a:gd name="T1" fmla="*/ 0 h 12"/>
                <a:gd name="T2" fmla="*/ 3 w 12"/>
                <a:gd name="T3" fmla="*/ 3 h 12"/>
                <a:gd name="T4" fmla="*/ 0 w 12"/>
                <a:gd name="T5" fmla="*/ 6 h 12"/>
                <a:gd name="T6" fmla="*/ 6 w 12"/>
                <a:gd name="T7" fmla="*/ 12 h 12"/>
                <a:gd name="T8" fmla="*/ 6 w 12"/>
                <a:gd name="T9" fmla="*/ 12 h 12"/>
                <a:gd name="T10" fmla="*/ 9 w 12"/>
                <a:gd name="T11" fmla="*/ 9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8" name="Freeform 243">
              <a:extLst>
                <a:ext uri="{FF2B5EF4-FFF2-40B4-BE49-F238E27FC236}">
                  <a16:creationId xmlns:a16="http://schemas.microsoft.com/office/drawing/2014/main" id="{CFE0C700-F72C-4367-92BB-92EB78C4C47F}"/>
                </a:ext>
              </a:extLst>
            </p:cNvPr>
            <p:cNvSpPr>
              <a:spLocks/>
            </p:cNvSpPr>
            <p:nvPr/>
          </p:nvSpPr>
          <p:spPr bwMode="auto">
            <a:xfrm>
              <a:off x="5493" y="98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9" name="Freeform 244">
              <a:extLst>
                <a:ext uri="{FF2B5EF4-FFF2-40B4-BE49-F238E27FC236}">
                  <a16:creationId xmlns:a16="http://schemas.microsoft.com/office/drawing/2014/main" id="{78814541-60B3-4F6C-8289-343ACDE5023A}"/>
                </a:ext>
              </a:extLst>
            </p:cNvPr>
            <p:cNvSpPr>
              <a:spLocks/>
            </p:cNvSpPr>
            <p:nvPr/>
          </p:nvSpPr>
          <p:spPr bwMode="auto">
            <a:xfrm>
              <a:off x="5497"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0" name="Freeform 245">
              <a:extLst>
                <a:ext uri="{FF2B5EF4-FFF2-40B4-BE49-F238E27FC236}">
                  <a16:creationId xmlns:a16="http://schemas.microsoft.com/office/drawing/2014/main" id="{A71150F3-5E2C-4098-ABAD-0AD5DC845F72}"/>
                </a:ext>
              </a:extLst>
            </p:cNvPr>
            <p:cNvSpPr>
              <a:spLocks noEditPoints="1"/>
            </p:cNvSpPr>
            <p:nvPr/>
          </p:nvSpPr>
          <p:spPr bwMode="auto">
            <a:xfrm>
              <a:off x="5497" y="987"/>
              <a:ext cx="20" cy="19"/>
            </a:xfrm>
            <a:custGeom>
              <a:avLst/>
              <a:gdLst>
                <a:gd name="T0" fmla="*/ 18 w 43"/>
                <a:gd name="T1" fmla="*/ 42 h 42"/>
                <a:gd name="T2" fmla="*/ 18 w 43"/>
                <a:gd name="T3" fmla="*/ 42 h 42"/>
                <a:gd name="T4" fmla="*/ 18 w 43"/>
                <a:gd name="T5" fmla="*/ 42 h 42"/>
                <a:gd name="T6" fmla="*/ 18 w 43"/>
                <a:gd name="T7" fmla="*/ 42 h 42"/>
                <a:gd name="T8" fmla="*/ 32 w 43"/>
                <a:gd name="T9" fmla="*/ 38 h 42"/>
                <a:gd name="T10" fmla="*/ 18 w 43"/>
                <a:gd name="T11" fmla="*/ 42 h 42"/>
                <a:gd name="T12" fmla="*/ 32 w 43"/>
                <a:gd name="T13" fmla="*/ 38 h 42"/>
                <a:gd name="T14" fmla="*/ 33 w 43"/>
                <a:gd name="T15" fmla="*/ 38 h 42"/>
                <a:gd name="T16" fmla="*/ 32 w 43"/>
                <a:gd name="T17" fmla="*/ 38 h 42"/>
                <a:gd name="T18" fmla="*/ 33 w 43"/>
                <a:gd name="T19" fmla="*/ 38 h 42"/>
                <a:gd name="T20" fmla="*/ 0 w 43"/>
                <a:gd name="T21" fmla="*/ 35 h 42"/>
                <a:gd name="T22" fmla="*/ 1 w 43"/>
                <a:gd name="T23" fmla="*/ 35 h 42"/>
                <a:gd name="T24" fmla="*/ 0 w 43"/>
                <a:gd name="T25" fmla="*/ 35 h 42"/>
                <a:gd name="T26" fmla="*/ 36 w 43"/>
                <a:gd name="T27" fmla="*/ 0 h 42"/>
                <a:gd name="T28" fmla="*/ 36 w 43"/>
                <a:gd name="T29" fmla="*/ 0 h 42"/>
                <a:gd name="T30" fmla="*/ 43 w 43"/>
                <a:gd name="T31" fmla="*/ 17 h 42"/>
                <a:gd name="T32" fmla="*/ 36 w 43"/>
                <a:gd name="T33" fmla="*/ 0 h 42"/>
                <a:gd name="T34" fmla="*/ 36 w 43"/>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18" y="42"/>
                  </a:moveTo>
                  <a:cubicBezTo>
                    <a:pt x="18" y="42"/>
                    <a:pt x="18" y="42"/>
                    <a:pt x="18" y="42"/>
                  </a:cubicBezTo>
                  <a:cubicBezTo>
                    <a:pt x="18" y="42"/>
                    <a:pt x="18" y="42"/>
                    <a:pt x="18" y="42"/>
                  </a:cubicBezTo>
                  <a:cubicBezTo>
                    <a:pt x="18" y="42"/>
                    <a:pt x="18" y="42"/>
                    <a:pt x="18" y="42"/>
                  </a:cubicBezTo>
                  <a:moveTo>
                    <a:pt x="32" y="38"/>
                  </a:moveTo>
                  <a:cubicBezTo>
                    <a:pt x="28" y="41"/>
                    <a:pt x="23" y="42"/>
                    <a:pt x="18" y="42"/>
                  </a:cubicBezTo>
                  <a:cubicBezTo>
                    <a:pt x="23" y="42"/>
                    <a:pt x="28" y="41"/>
                    <a:pt x="32" y="38"/>
                  </a:cubicBezTo>
                  <a:moveTo>
                    <a:pt x="33" y="38"/>
                  </a:moveTo>
                  <a:cubicBezTo>
                    <a:pt x="32" y="38"/>
                    <a:pt x="32" y="38"/>
                    <a:pt x="32" y="38"/>
                  </a:cubicBezTo>
                  <a:cubicBezTo>
                    <a:pt x="32" y="38"/>
                    <a:pt x="32" y="38"/>
                    <a:pt x="33" y="38"/>
                  </a:cubicBezTo>
                  <a:moveTo>
                    <a:pt x="0" y="35"/>
                  </a:moveTo>
                  <a:cubicBezTo>
                    <a:pt x="1" y="35"/>
                    <a:pt x="1" y="35"/>
                    <a:pt x="1" y="35"/>
                  </a:cubicBezTo>
                  <a:cubicBezTo>
                    <a:pt x="1" y="35"/>
                    <a:pt x="1" y="35"/>
                    <a:pt x="0" y="35"/>
                  </a:cubicBezTo>
                  <a:moveTo>
                    <a:pt x="36" y="0"/>
                  </a:moveTo>
                  <a:cubicBezTo>
                    <a:pt x="36" y="0"/>
                    <a:pt x="36" y="0"/>
                    <a:pt x="36" y="0"/>
                  </a:cubicBezTo>
                  <a:cubicBezTo>
                    <a:pt x="41" y="5"/>
                    <a:pt x="43" y="11"/>
                    <a:pt x="43" y="17"/>
                  </a:cubicBezTo>
                  <a:cubicBezTo>
                    <a:pt x="43" y="11"/>
                    <a:pt x="41" y="5"/>
                    <a:pt x="36" y="0"/>
                  </a:cubicBezTo>
                  <a:cubicBezTo>
                    <a:pt x="36" y="0"/>
                    <a:pt x="36" y="0"/>
                    <a:pt x="36"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1" name="Freeform 246">
              <a:extLst>
                <a:ext uri="{FF2B5EF4-FFF2-40B4-BE49-F238E27FC236}">
                  <a16:creationId xmlns:a16="http://schemas.microsoft.com/office/drawing/2014/main" id="{B8EFEAA1-B6EE-4D29-AC5D-70EA6BC07BA5}"/>
                </a:ext>
              </a:extLst>
            </p:cNvPr>
            <p:cNvSpPr>
              <a:spLocks noEditPoints="1"/>
            </p:cNvSpPr>
            <p:nvPr/>
          </p:nvSpPr>
          <p:spPr bwMode="auto">
            <a:xfrm>
              <a:off x="5497" y="986"/>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4 w 45"/>
                <a:gd name="T15" fmla="*/ 41 h 45"/>
                <a:gd name="T16" fmla="*/ 34 w 45"/>
                <a:gd name="T17" fmla="*/ 41 h 45"/>
                <a:gd name="T18" fmla="*/ 35 w 45"/>
                <a:gd name="T19" fmla="*/ 41 h 45"/>
                <a:gd name="T20" fmla="*/ 35 w 45"/>
                <a:gd name="T21" fmla="*/ 41 h 45"/>
                <a:gd name="T22" fmla="*/ 29 w 45"/>
                <a:gd name="T23" fmla="*/ 35 h 45"/>
                <a:gd name="T24" fmla="*/ 15 w 45"/>
                <a:gd name="T25" fmla="*/ 39 h 45"/>
                <a:gd name="T26" fmla="*/ 0 w 45"/>
                <a:gd name="T27" fmla="*/ 35 h 45"/>
                <a:gd name="T28" fmla="*/ 35 w 45"/>
                <a:gd name="T29" fmla="*/ 0 h 45"/>
                <a:gd name="T30" fmla="*/ 35 w 45"/>
                <a:gd name="T31" fmla="*/ 29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2" name="Freeform 247">
              <a:extLst>
                <a:ext uri="{FF2B5EF4-FFF2-40B4-BE49-F238E27FC236}">
                  <a16:creationId xmlns:a16="http://schemas.microsoft.com/office/drawing/2014/main" id="{4C5B3364-9343-4AA9-91B7-73137BE2CA48}"/>
                </a:ext>
              </a:extLst>
            </p:cNvPr>
            <p:cNvSpPr>
              <a:spLocks/>
            </p:cNvSpPr>
            <p:nvPr/>
          </p:nvSpPr>
          <p:spPr bwMode="auto">
            <a:xfrm>
              <a:off x="5509" y="998"/>
              <a:ext cx="6" cy="6"/>
            </a:xfrm>
            <a:custGeom>
              <a:avLst/>
              <a:gdLst>
                <a:gd name="T0" fmla="*/ 6 w 12"/>
                <a:gd name="T1" fmla="*/ 0 h 12"/>
                <a:gd name="T2" fmla="*/ 3 w 12"/>
                <a:gd name="T3" fmla="*/ 3 h 12"/>
                <a:gd name="T4" fmla="*/ 0 w 12"/>
                <a:gd name="T5" fmla="*/ 6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3" name="Freeform 248">
              <a:extLst>
                <a:ext uri="{FF2B5EF4-FFF2-40B4-BE49-F238E27FC236}">
                  <a16:creationId xmlns:a16="http://schemas.microsoft.com/office/drawing/2014/main" id="{3308FF64-C959-43C7-8CA1-DF59888FF79E}"/>
                </a:ext>
              </a:extLst>
            </p:cNvPr>
            <p:cNvSpPr>
              <a:spLocks/>
            </p:cNvSpPr>
            <p:nvPr/>
          </p:nvSpPr>
          <p:spPr bwMode="auto">
            <a:xfrm>
              <a:off x="5461" y="101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4" name="Freeform 249">
              <a:extLst>
                <a:ext uri="{FF2B5EF4-FFF2-40B4-BE49-F238E27FC236}">
                  <a16:creationId xmlns:a16="http://schemas.microsoft.com/office/drawing/2014/main" id="{E116F891-D412-4394-9098-72358CB7A96F}"/>
                </a:ext>
              </a:extLst>
            </p:cNvPr>
            <p:cNvSpPr>
              <a:spLocks/>
            </p:cNvSpPr>
            <p:nvPr/>
          </p:nvSpPr>
          <p:spPr bwMode="auto">
            <a:xfrm>
              <a:off x="5463"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5" name="Freeform 250">
              <a:extLst>
                <a:ext uri="{FF2B5EF4-FFF2-40B4-BE49-F238E27FC236}">
                  <a16:creationId xmlns:a16="http://schemas.microsoft.com/office/drawing/2014/main" id="{C602FA06-EB93-4D18-8046-A9FA1CBAA94E}"/>
                </a:ext>
              </a:extLst>
            </p:cNvPr>
            <p:cNvSpPr>
              <a:spLocks noEditPoints="1"/>
            </p:cNvSpPr>
            <p:nvPr/>
          </p:nvSpPr>
          <p:spPr bwMode="auto">
            <a:xfrm>
              <a:off x="5465" y="1033"/>
              <a:ext cx="14" cy="3"/>
            </a:xfrm>
            <a:custGeom>
              <a:avLst/>
              <a:gdLst>
                <a:gd name="T0" fmla="*/ 17 w 32"/>
                <a:gd name="T1" fmla="*/ 7 h 7"/>
                <a:gd name="T2" fmla="*/ 18 w 32"/>
                <a:gd name="T3" fmla="*/ 7 h 7"/>
                <a:gd name="T4" fmla="*/ 18 w 32"/>
                <a:gd name="T5" fmla="*/ 7 h 7"/>
                <a:gd name="T6" fmla="*/ 17 w 32"/>
                <a:gd name="T7" fmla="*/ 7 h 7"/>
                <a:gd name="T8" fmla="*/ 32 w 32"/>
                <a:gd name="T9" fmla="*/ 3 h 7"/>
                <a:gd name="T10" fmla="*/ 18 w 32"/>
                <a:gd name="T11" fmla="*/ 7 h 7"/>
                <a:gd name="T12" fmla="*/ 32 w 32"/>
                <a:gd name="T13" fmla="*/ 3 h 7"/>
                <a:gd name="T14" fmla="*/ 0 w 32"/>
                <a:gd name="T15" fmla="*/ 0 h 7"/>
                <a:gd name="T16" fmla="*/ 0 w 32"/>
                <a:gd name="T17" fmla="*/ 0 h 7"/>
                <a:gd name="T18" fmla="*/ 0 w 3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
                  <a:moveTo>
                    <a:pt x="17" y="7"/>
                  </a:moveTo>
                  <a:cubicBezTo>
                    <a:pt x="18" y="7"/>
                    <a:pt x="18" y="7"/>
                    <a:pt x="18" y="7"/>
                  </a:cubicBezTo>
                  <a:cubicBezTo>
                    <a:pt x="18" y="7"/>
                    <a:pt x="18" y="7"/>
                    <a:pt x="18" y="7"/>
                  </a:cubicBezTo>
                  <a:cubicBezTo>
                    <a:pt x="18" y="7"/>
                    <a:pt x="18" y="7"/>
                    <a:pt x="17" y="7"/>
                  </a:cubicBezTo>
                  <a:moveTo>
                    <a:pt x="32" y="3"/>
                  </a:moveTo>
                  <a:cubicBezTo>
                    <a:pt x="28" y="6"/>
                    <a:pt x="23" y="7"/>
                    <a:pt x="18" y="7"/>
                  </a:cubicBezTo>
                  <a:cubicBezTo>
                    <a:pt x="23" y="7"/>
                    <a:pt x="28" y="6"/>
                    <a:pt x="32" y="3"/>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6" name="Freeform 251">
              <a:extLst>
                <a:ext uri="{FF2B5EF4-FFF2-40B4-BE49-F238E27FC236}">
                  <a16:creationId xmlns:a16="http://schemas.microsoft.com/office/drawing/2014/main" id="{786959CD-7713-4FE8-9F14-5C985AC0D6BF}"/>
                </a:ext>
              </a:extLst>
            </p:cNvPr>
            <p:cNvSpPr>
              <a:spLocks noEditPoints="1"/>
            </p:cNvSpPr>
            <p:nvPr/>
          </p:nvSpPr>
          <p:spPr bwMode="auto">
            <a:xfrm>
              <a:off x="5463" y="1016"/>
              <a:ext cx="20" cy="20"/>
            </a:xfrm>
            <a:custGeom>
              <a:avLst/>
              <a:gdLst>
                <a:gd name="T0" fmla="*/ 0 w 45"/>
                <a:gd name="T1" fmla="*/ 35 h 45"/>
                <a:gd name="T2" fmla="*/ 3 w 45"/>
                <a:gd name="T3" fmla="*/ 38 h 45"/>
                <a:gd name="T4" fmla="*/ 3 w 45"/>
                <a:gd name="T5" fmla="*/ 38 h 45"/>
                <a:gd name="T6" fmla="*/ 3 w 45"/>
                <a:gd name="T7" fmla="*/ 38 h 45"/>
                <a:gd name="T8" fmla="*/ 20 w 45"/>
                <a:gd name="T9" fmla="*/ 45 h 45"/>
                <a:gd name="T10" fmla="*/ 21 w 45"/>
                <a:gd name="T11" fmla="*/ 45 h 45"/>
                <a:gd name="T12" fmla="*/ 21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41 w 45"/>
                <a:gd name="T31" fmla="*/ 35 h 45"/>
                <a:gd name="T32" fmla="*/ 41 w 45"/>
                <a:gd name="T33" fmla="*/ 35 h 45"/>
                <a:gd name="T34" fmla="*/ 45 w 45"/>
                <a:gd name="T35" fmla="*/ 20 h 45"/>
                <a:gd name="T36" fmla="*/ 38 w 45"/>
                <a:gd name="T37" fmla="*/ 3 h 45"/>
                <a:gd name="T38" fmla="*/ 38 w 45"/>
                <a:gd name="T39" fmla="*/ 3 h 45"/>
                <a:gd name="T40" fmla="*/ 35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0" y="35"/>
                  </a:moveTo>
                  <a:cubicBezTo>
                    <a:pt x="1" y="36"/>
                    <a:pt x="2" y="37"/>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7" name="Freeform 252">
              <a:extLst>
                <a:ext uri="{FF2B5EF4-FFF2-40B4-BE49-F238E27FC236}">
                  <a16:creationId xmlns:a16="http://schemas.microsoft.com/office/drawing/2014/main" id="{92F3E9C3-185F-42B9-99EC-58EFB3B225B3}"/>
                </a:ext>
              </a:extLst>
            </p:cNvPr>
            <p:cNvSpPr>
              <a:spLocks/>
            </p:cNvSpPr>
            <p:nvPr/>
          </p:nvSpPr>
          <p:spPr bwMode="auto">
            <a:xfrm>
              <a:off x="5476" y="1029"/>
              <a:ext cx="5"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8" name="Freeform 253">
              <a:extLst>
                <a:ext uri="{FF2B5EF4-FFF2-40B4-BE49-F238E27FC236}">
                  <a16:creationId xmlns:a16="http://schemas.microsoft.com/office/drawing/2014/main" id="{E8017E7C-324F-4D52-B736-0FEA02A42BED}"/>
                </a:ext>
              </a:extLst>
            </p:cNvPr>
            <p:cNvSpPr>
              <a:spLocks/>
            </p:cNvSpPr>
            <p:nvPr/>
          </p:nvSpPr>
          <p:spPr bwMode="auto">
            <a:xfrm>
              <a:off x="5493" y="101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9" name="Freeform 254">
              <a:extLst>
                <a:ext uri="{FF2B5EF4-FFF2-40B4-BE49-F238E27FC236}">
                  <a16:creationId xmlns:a16="http://schemas.microsoft.com/office/drawing/2014/main" id="{29E55093-C0B3-47B0-BD78-6AC18415DF8B}"/>
                </a:ext>
              </a:extLst>
            </p:cNvPr>
            <p:cNvSpPr>
              <a:spLocks/>
            </p:cNvSpPr>
            <p:nvPr/>
          </p:nvSpPr>
          <p:spPr bwMode="auto">
            <a:xfrm>
              <a:off x="5497"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0" name="Freeform 255">
              <a:extLst>
                <a:ext uri="{FF2B5EF4-FFF2-40B4-BE49-F238E27FC236}">
                  <a16:creationId xmlns:a16="http://schemas.microsoft.com/office/drawing/2014/main" id="{457813EB-396C-455C-8574-47A1A2DD29A4}"/>
                </a:ext>
              </a:extLst>
            </p:cNvPr>
            <p:cNvSpPr>
              <a:spLocks noEditPoints="1"/>
            </p:cNvSpPr>
            <p:nvPr/>
          </p:nvSpPr>
          <p:spPr bwMode="auto">
            <a:xfrm>
              <a:off x="5498" y="1033"/>
              <a:ext cx="14" cy="3"/>
            </a:xfrm>
            <a:custGeom>
              <a:avLst/>
              <a:gdLst>
                <a:gd name="T0" fmla="*/ 17 w 32"/>
                <a:gd name="T1" fmla="*/ 7 h 7"/>
                <a:gd name="T2" fmla="*/ 17 w 32"/>
                <a:gd name="T3" fmla="*/ 7 h 7"/>
                <a:gd name="T4" fmla="*/ 17 w 32"/>
                <a:gd name="T5" fmla="*/ 7 h 7"/>
                <a:gd name="T6" fmla="*/ 17 w 32"/>
                <a:gd name="T7" fmla="*/ 7 h 7"/>
                <a:gd name="T8" fmla="*/ 32 w 32"/>
                <a:gd name="T9" fmla="*/ 3 h 7"/>
                <a:gd name="T10" fmla="*/ 17 w 32"/>
                <a:gd name="T11" fmla="*/ 7 h 7"/>
                <a:gd name="T12" fmla="*/ 32 w 32"/>
                <a:gd name="T13" fmla="*/ 3 h 7"/>
                <a:gd name="T14" fmla="*/ 0 w 32"/>
                <a:gd name="T15" fmla="*/ 0 h 7"/>
                <a:gd name="T16" fmla="*/ 0 w 32"/>
                <a:gd name="T17" fmla="*/ 0 h 7"/>
                <a:gd name="T18" fmla="*/ 0 w 3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
                  <a:moveTo>
                    <a:pt x="17" y="7"/>
                  </a:moveTo>
                  <a:cubicBezTo>
                    <a:pt x="17" y="7"/>
                    <a:pt x="17" y="7"/>
                    <a:pt x="17" y="7"/>
                  </a:cubicBezTo>
                  <a:cubicBezTo>
                    <a:pt x="17" y="7"/>
                    <a:pt x="17" y="7"/>
                    <a:pt x="17" y="7"/>
                  </a:cubicBezTo>
                  <a:cubicBezTo>
                    <a:pt x="17" y="7"/>
                    <a:pt x="17" y="7"/>
                    <a:pt x="17" y="7"/>
                  </a:cubicBezTo>
                  <a:moveTo>
                    <a:pt x="32" y="3"/>
                  </a:moveTo>
                  <a:cubicBezTo>
                    <a:pt x="27" y="6"/>
                    <a:pt x="22" y="7"/>
                    <a:pt x="17" y="7"/>
                  </a:cubicBezTo>
                  <a:cubicBezTo>
                    <a:pt x="22" y="7"/>
                    <a:pt x="27" y="6"/>
                    <a:pt x="32" y="3"/>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1" name="Freeform 256">
              <a:extLst>
                <a:ext uri="{FF2B5EF4-FFF2-40B4-BE49-F238E27FC236}">
                  <a16:creationId xmlns:a16="http://schemas.microsoft.com/office/drawing/2014/main" id="{9DA6DF04-5BD6-450A-BC3B-84253635D901}"/>
                </a:ext>
              </a:extLst>
            </p:cNvPr>
            <p:cNvSpPr>
              <a:spLocks noEditPoints="1"/>
            </p:cNvSpPr>
            <p:nvPr/>
          </p:nvSpPr>
          <p:spPr bwMode="auto">
            <a:xfrm>
              <a:off x="5497" y="1016"/>
              <a:ext cx="20" cy="20"/>
            </a:xfrm>
            <a:custGeom>
              <a:avLst/>
              <a:gdLst>
                <a:gd name="T0" fmla="*/ 0 w 45"/>
                <a:gd name="T1" fmla="*/ 35 h 45"/>
                <a:gd name="T2" fmla="*/ 3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41 w 45"/>
                <a:gd name="T31" fmla="*/ 35 h 45"/>
                <a:gd name="T32" fmla="*/ 41 w 45"/>
                <a:gd name="T33" fmla="*/ 35 h 45"/>
                <a:gd name="T34" fmla="*/ 45 w 45"/>
                <a:gd name="T35" fmla="*/ 20 h 45"/>
                <a:gd name="T36" fmla="*/ 38 w 45"/>
                <a:gd name="T37" fmla="*/ 3 h 45"/>
                <a:gd name="T38" fmla="*/ 38 w 45"/>
                <a:gd name="T39" fmla="*/ 3 h 45"/>
                <a:gd name="T40" fmla="*/ 35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0" y="35"/>
                  </a:moveTo>
                  <a:cubicBezTo>
                    <a:pt x="1" y="36"/>
                    <a:pt x="2" y="37"/>
                    <a:pt x="3"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2" name="Freeform 257">
              <a:extLst>
                <a:ext uri="{FF2B5EF4-FFF2-40B4-BE49-F238E27FC236}">
                  <a16:creationId xmlns:a16="http://schemas.microsoft.com/office/drawing/2014/main" id="{57842FBE-42B7-4124-95E6-E1F2768794EC}"/>
                </a:ext>
              </a:extLst>
            </p:cNvPr>
            <p:cNvSpPr>
              <a:spLocks/>
            </p:cNvSpPr>
            <p:nvPr/>
          </p:nvSpPr>
          <p:spPr bwMode="auto">
            <a:xfrm>
              <a:off x="5509" y="1029"/>
              <a:ext cx="6"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3" name="Freeform 258">
              <a:extLst>
                <a:ext uri="{FF2B5EF4-FFF2-40B4-BE49-F238E27FC236}">
                  <a16:creationId xmlns:a16="http://schemas.microsoft.com/office/drawing/2014/main" id="{62D8CBA0-776E-41AB-9E82-21707849F983}"/>
                </a:ext>
              </a:extLst>
            </p:cNvPr>
            <p:cNvSpPr>
              <a:spLocks/>
            </p:cNvSpPr>
            <p:nvPr/>
          </p:nvSpPr>
          <p:spPr bwMode="auto">
            <a:xfrm>
              <a:off x="5461" y="104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4" name="Freeform 259">
              <a:extLst>
                <a:ext uri="{FF2B5EF4-FFF2-40B4-BE49-F238E27FC236}">
                  <a16:creationId xmlns:a16="http://schemas.microsoft.com/office/drawing/2014/main" id="{FAA58115-28B4-4075-9D54-E48B754B3BBD}"/>
                </a:ext>
              </a:extLst>
            </p:cNvPr>
            <p:cNvSpPr>
              <a:spLocks/>
            </p:cNvSpPr>
            <p:nvPr/>
          </p:nvSpPr>
          <p:spPr bwMode="auto">
            <a:xfrm>
              <a:off x="5463"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5" name="Freeform 260">
              <a:extLst>
                <a:ext uri="{FF2B5EF4-FFF2-40B4-BE49-F238E27FC236}">
                  <a16:creationId xmlns:a16="http://schemas.microsoft.com/office/drawing/2014/main" id="{47EED351-9B33-4410-B623-79148DB2C471}"/>
                </a:ext>
              </a:extLst>
            </p:cNvPr>
            <p:cNvSpPr>
              <a:spLocks noEditPoints="1"/>
            </p:cNvSpPr>
            <p:nvPr/>
          </p:nvSpPr>
          <p:spPr bwMode="auto">
            <a:xfrm>
              <a:off x="5465" y="1063"/>
              <a:ext cx="14" cy="3"/>
            </a:xfrm>
            <a:custGeom>
              <a:avLst/>
              <a:gdLst>
                <a:gd name="T0" fmla="*/ 17 w 32"/>
                <a:gd name="T1" fmla="*/ 8 h 8"/>
                <a:gd name="T2" fmla="*/ 18 w 32"/>
                <a:gd name="T3" fmla="*/ 8 h 8"/>
                <a:gd name="T4" fmla="*/ 18 w 32"/>
                <a:gd name="T5" fmla="*/ 8 h 8"/>
                <a:gd name="T6" fmla="*/ 17 w 32"/>
                <a:gd name="T7" fmla="*/ 8 h 8"/>
                <a:gd name="T8" fmla="*/ 32 w 32"/>
                <a:gd name="T9" fmla="*/ 4 h 8"/>
                <a:gd name="T10" fmla="*/ 18 w 32"/>
                <a:gd name="T11" fmla="*/ 8 h 8"/>
                <a:gd name="T12" fmla="*/ 32 w 32"/>
                <a:gd name="T13" fmla="*/ 4 h 8"/>
                <a:gd name="T14" fmla="*/ 0 w 32"/>
                <a:gd name="T15" fmla="*/ 1 h 8"/>
                <a:gd name="T16" fmla="*/ 0 w 32"/>
                <a:gd name="T17" fmla="*/ 1 h 8"/>
                <a:gd name="T18" fmla="*/ 0 w 32"/>
                <a:gd name="T19" fmla="*/ 1 h 8"/>
                <a:gd name="T20" fmla="*/ 0 w 32"/>
                <a:gd name="T21" fmla="*/ 0 h 8"/>
                <a:gd name="T22" fmla="*/ 0 w 32"/>
                <a:gd name="T23" fmla="*/ 0 h 8"/>
                <a:gd name="T24" fmla="*/ 0 w 3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6" name="Freeform 261">
              <a:extLst>
                <a:ext uri="{FF2B5EF4-FFF2-40B4-BE49-F238E27FC236}">
                  <a16:creationId xmlns:a16="http://schemas.microsoft.com/office/drawing/2014/main" id="{83A3F431-9C18-44AD-BC2D-4C99EA33B265}"/>
                </a:ext>
              </a:extLst>
            </p:cNvPr>
            <p:cNvSpPr>
              <a:spLocks noEditPoints="1"/>
            </p:cNvSpPr>
            <p:nvPr/>
          </p:nvSpPr>
          <p:spPr bwMode="auto">
            <a:xfrm>
              <a:off x="5463" y="1046"/>
              <a:ext cx="20" cy="20"/>
            </a:xfrm>
            <a:custGeom>
              <a:avLst/>
              <a:gdLst>
                <a:gd name="T0" fmla="*/ 0 w 45"/>
                <a:gd name="T1" fmla="*/ 35 h 45"/>
                <a:gd name="T2" fmla="*/ 3 w 45"/>
                <a:gd name="T3" fmla="*/ 37 h 45"/>
                <a:gd name="T4" fmla="*/ 3 w 45"/>
                <a:gd name="T5" fmla="*/ 37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3" y="37"/>
                  </a:cubicBezTo>
                  <a:cubicBezTo>
                    <a:pt x="3" y="37"/>
                    <a:pt x="3" y="37"/>
                    <a:pt x="3" y="37"/>
                  </a:cubicBezTo>
                  <a:cubicBezTo>
                    <a:pt x="3" y="37"/>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7" name="Freeform 262">
              <a:extLst>
                <a:ext uri="{FF2B5EF4-FFF2-40B4-BE49-F238E27FC236}">
                  <a16:creationId xmlns:a16="http://schemas.microsoft.com/office/drawing/2014/main" id="{1834FF79-DB4E-41A8-8628-00556AEF1A0E}"/>
                </a:ext>
              </a:extLst>
            </p:cNvPr>
            <p:cNvSpPr>
              <a:spLocks/>
            </p:cNvSpPr>
            <p:nvPr/>
          </p:nvSpPr>
          <p:spPr bwMode="auto">
            <a:xfrm>
              <a:off x="5476" y="1059"/>
              <a:ext cx="5"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8" name="Freeform 263">
              <a:extLst>
                <a:ext uri="{FF2B5EF4-FFF2-40B4-BE49-F238E27FC236}">
                  <a16:creationId xmlns:a16="http://schemas.microsoft.com/office/drawing/2014/main" id="{B1F6B7C0-953A-468F-A9A6-BE2B031CF4D3}"/>
                </a:ext>
              </a:extLst>
            </p:cNvPr>
            <p:cNvSpPr>
              <a:spLocks/>
            </p:cNvSpPr>
            <p:nvPr/>
          </p:nvSpPr>
          <p:spPr bwMode="auto">
            <a:xfrm>
              <a:off x="5493" y="104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9" name="Freeform 264">
              <a:extLst>
                <a:ext uri="{FF2B5EF4-FFF2-40B4-BE49-F238E27FC236}">
                  <a16:creationId xmlns:a16="http://schemas.microsoft.com/office/drawing/2014/main" id="{52611C2E-8681-414E-8CE3-CF00F7FD51B2}"/>
                </a:ext>
              </a:extLst>
            </p:cNvPr>
            <p:cNvSpPr>
              <a:spLocks/>
            </p:cNvSpPr>
            <p:nvPr/>
          </p:nvSpPr>
          <p:spPr bwMode="auto">
            <a:xfrm>
              <a:off x="5497"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0" name="Freeform 265">
              <a:extLst>
                <a:ext uri="{FF2B5EF4-FFF2-40B4-BE49-F238E27FC236}">
                  <a16:creationId xmlns:a16="http://schemas.microsoft.com/office/drawing/2014/main" id="{F2FD69CB-F833-40FC-8AA5-3944079FBED6}"/>
                </a:ext>
              </a:extLst>
            </p:cNvPr>
            <p:cNvSpPr>
              <a:spLocks noEditPoints="1"/>
            </p:cNvSpPr>
            <p:nvPr/>
          </p:nvSpPr>
          <p:spPr bwMode="auto">
            <a:xfrm>
              <a:off x="5497" y="1063"/>
              <a:ext cx="15" cy="3"/>
            </a:xfrm>
            <a:custGeom>
              <a:avLst/>
              <a:gdLst>
                <a:gd name="T0" fmla="*/ 18 w 33"/>
                <a:gd name="T1" fmla="*/ 7 h 7"/>
                <a:gd name="T2" fmla="*/ 18 w 33"/>
                <a:gd name="T3" fmla="*/ 7 h 7"/>
                <a:gd name="T4" fmla="*/ 18 w 33"/>
                <a:gd name="T5" fmla="*/ 7 h 7"/>
                <a:gd name="T6" fmla="*/ 18 w 33"/>
                <a:gd name="T7" fmla="*/ 7 h 7"/>
                <a:gd name="T8" fmla="*/ 32 w 33"/>
                <a:gd name="T9" fmla="*/ 3 h 7"/>
                <a:gd name="T10" fmla="*/ 18 w 33"/>
                <a:gd name="T11" fmla="*/ 7 h 7"/>
                <a:gd name="T12" fmla="*/ 32 w 33"/>
                <a:gd name="T13" fmla="*/ 3 h 7"/>
                <a:gd name="T14" fmla="*/ 33 w 33"/>
                <a:gd name="T15" fmla="*/ 3 h 7"/>
                <a:gd name="T16" fmla="*/ 32 w 33"/>
                <a:gd name="T17" fmla="*/ 3 h 7"/>
                <a:gd name="T18" fmla="*/ 33 w 33"/>
                <a:gd name="T19" fmla="*/ 3 h 7"/>
                <a:gd name="T20" fmla="*/ 0 w 33"/>
                <a:gd name="T21" fmla="*/ 0 h 7"/>
                <a:gd name="T22" fmla="*/ 1 w 33"/>
                <a:gd name="T23" fmla="*/ 0 h 7"/>
                <a:gd name="T24" fmla="*/ 0 w 33"/>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
                  <a:moveTo>
                    <a:pt x="18" y="7"/>
                  </a:moveTo>
                  <a:cubicBezTo>
                    <a:pt x="18" y="7"/>
                    <a:pt x="18" y="7"/>
                    <a:pt x="18" y="7"/>
                  </a:cubicBezTo>
                  <a:cubicBezTo>
                    <a:pt x="18" y="7"/>
                    <a:pt x="18" y="7"/>
                    <a:pt x="18" y="7"/>
                  </a:cubicBezTo>
                  <a:cubicBezTo>
                    <a:pt x="18" y="7"/>
                    <a:pt x="18" y="7"/>
                    <a:pt x="18" y="7"/>
                  </a:cubicBezTo>
                  <a:moveTo>
                    <a:pt x="32" y="3"/>
                  </a:moveTo>
                  <a:cubicBezTo>
                    <a:pt x="28" y="6"/>
                    <a:pt x="23" y="7"/>
                    <a:pt x="18" y="7"/>
                  </a:cubicBezTo>
                  <a:cubicBezTo>
                    <a:pt x="23" y="7"/>
                    <a:pt x="28" y="6"/>
                    <a:pt x="32" y="3"/>
                  </a:cubicBezTo>
                  <a:moveTo>
                    <a:pt x="33" y="3"/>
                  </a:moveTo>
                  <a:cubicBezTo>
                    <a:pt x="32" y="3"/>
                    <a:pt x="32" y="3"/>
                    <a:pt x="32" y="3"/>
                  </a:cubicBezTo>
                  <a:cubicBezTo>
                    <a:pt x="32" y="3"/>
                    <a:pt x="32" y="3"/>
                    <a:pt x="33" y="3"/>
                  </a:cubicBezTo>
                  <a:moveTo>
                    <a:pt x="0" y="0"/>
                  </a:moveTo>
                  <a:cubicBezTo>
                    <a:pt x="1" y="0"/>
                    <a:pt x="1" y="0"/>
                    <a:pt x="1" y="0"/>
                  </a:cubicBezTo>
                  <a:cubicBezTo>
                    <a:pt x="1" y="0"/>
                    <a:pt x="1"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1" name="Freeform 266">
              <a:extLst>
                <a:ext uri="{FF2B5EF4-FFF2-40B4-BE49-F238E27FC236}">
                  <a16:creationId xmlns:a16="http://schemas.microsoft.com/office/drawing/2014/main" id="{FCC5383E-0249-43B2-8312-07EFC2466DAD}"/>
                </a:ext>
              </a:extLst>
            </p:cNvPr>
            <p:cNvSpPr>
              <a:spLocks noEditPoints="1"/>
            </p:cNvSpPr>
            <p:nvPr/>
          </p:nvSpPr>
          <p:spPr bwMode="auto">
            <a:xfrm>
              <a:off x="5497" y="1046"/>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4 w 45"/>
                <a:gd name="T15" fmla="*/ 41 h 45"/>
                <a:gd name="T16" fmla="*/ 34 w 45"/>
                <a:gd name="T17" fmla="*/ 41 h 45"/>
                <a:gd name="T18" fmla="*/ 35 w 45"/>
                <a:gd name="T19" fmla="*/ 41 h 45"/>
                <a:gd name="T20" fmla="*/ 35 w 45"/>
                <a:gd name="T21" fmla="*/ 41 h 45"/>
                <a:gd name="T22" fmla="*/ 29 w 45"/>
                <a:gd name="T23" fmla="*/ 35 h 45"/>
                <a:gd name="T24" fmla="*/ 15 w 45"/>
                <a:gd name="T25" fmla="*/ 39 h 45"/>
                <a:gd name="T26" fmla="*/ 0 w 45"/>
                <a:gd name="T27" fmla="*/ 35 h 45"/>
                <a:gd name="T28" fmla="*/ 35 w 45"/>
                <a:gd name="T29" fmla="*/ 0 h 45"/>
                <a:gd name="T30" fmla="*/ 35 w 45"/>
                <a:gd name="T31" fmla="*/ 29 h 45"/>
                <a:gd name="T32" fmla="*/ 41 w 45"/>
                <a:gd name="T33" fmla="*/ 35 h 45"/>
                <a:gd name="T34" fmla="*/ 41 w 45"/>
                <a:gd name="T35" fmla="*/ 35 h 45"/>
                <a:gd name="T36" fmla="*/ 45 w 45"/>
                <a:gd name="T37" fmla="*/ 20 h 45"/>
                <a:gd name="T38" fmla="*/ 38 w 45"/>
                <a:gd name="T39" fmla="*/ 3 h 45"/>
                <a:gd name="T40" fmla="*/ 38 w 45"/>
                <a:gd name="T41" fmla="*/ 3 h 45"/>
                <a:gd name="T42" fmla="*/ 35 w 45"/>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2" name="Freeform 267">
              <a:extLst>
                <a:ext uri="{FF2B5EF4-FFF2-40B4-BE49-F238E27FC236}">
                  <a16:creationId xmlns:a16="http://schemas.microsoft.com/office/drawing/2014/main" id="{56251C64-9BEF-4627-9BA0-D8C0972413E4}"/>
                </a:ext>
              </a:extLst>
            </p:cNvPr>
            <p:cNvSpPr>
              <a:spLocks/>
            </p:cNvSpPr>
            <p:nvPr/>
          </p:nvSpPr>
          <p:spPr bwMode="auto">
            <a:xfrm>
              <a:off x="5509" y="1059"/>
              <a:ext cx="6" cy="5"/>
            </a:xfrm>
            <a:custGeom>
              <a:avLst/>
              <a:gdLst>
                <a:gd name="T0" fmla="*/ 6 w 12"/>
                <a:gd name="T1" fmla="*/ 0 h 12"/>
                <a:gd name="T2" fmla="*/ 6 w 12"/>
                <a:gd name="T3" fmla="*/ 0 h 12"/>
                <a:gd name="T4" fmla="*/ 3 w 12"/>
                <a:gd name="T5" fmla="*/ 3 h 12"/>
                <a:gd name="T6" fmla="*/ 0 w 12"/>
                <a:gd name="T7" fmla="*/ 6 h 12"/>
                <a:gd name="T8" fmla="*/ 0 w 12"/>
                <a:gd name="T9" fmla="*/ 6 h 12"/>
                <a:gd name="T10" fmla="*/ 6 w 12"/>
                <a:gd name="T11" fmla="*/ 12 h 12"/>
                <a:gd name="T12" fmla="*/ 6 w 12"/>
                <a:gd name="T13" fmla="*/ 12 h 12"/>
                <a:gd name="T14" fmla="*/ 9 w 12"/>
                <a:gd name="T15" fmla="*/ 9 h 12"/>
                <a:gd name="T16" fmla="*/ 12 w 12"/>
                <a:gd name="T17" fmla="*/ 6 h 12"/>
                <a:gd name="T18" fmla="*/ 6 w 1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6" y="0"/>
                    <a:pt x="6" y="0"/>
                    <a:pt x="6" y="0"/>
                  </a:cubicBez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3" name="Freeform 268">
              <a:extLst>
                <a:ext uri="{FF2B5EF4-FFF2-40B4-BE49-F238E27FC236}">
                  <a16:creationId xmlns:a16="http://schemas.microsoft.com/office/drawing/2014/main" id="{BA091835-B2A9-4A48-BA08-DBD9556F5770}"/>
                </a:ext>
              </a:extLst>
            </p:cNvPr>
            <p:cNvSpPr>
              <a:spLocks/>
            </p:cNvSpPr>
            <p:nvPr/>
          </p:nvSpPr>
          <p:spPr bwMode="auto">
            <a:xfrm>
              <a:off x="5488" y="949"/>
              <a:ext cx="2" cy="4"/>
            </a:xfrm>
            <a:custGeom>
              <a:avLst/>
              <a:gdLst>
                <a:gd name="T0" fmla="*/ 3 w 5"/>
                <a:gd name="T1" fmla="*/ 0 h 10"/>
                <a:gd name="T2" fmla="*/ 0 w 5"/>
                <a:gd name="T3" fmla="*/ 3 h 10"/>
                <a:gd name="T4" fmla="*/ 0 w 5"/>
                <a:gd name="T5" fmla="*/ 8 h 10"/>
                <a:gd name="T6" fmla="*/ 3 w 5"/>
                <a:gd name="T7" fmla="*/ 10 h 10"/>
                <a:gd name="T8" fmla="*/ 5 w 5"/>
                <a:gd name="T9" fmla="*/ 8 h 10"/>
                <a:gd name="T10" fmla="*/ 5 w 5"/>
                <a:gd name="T11" fmla="*/ 3 h 10"/>
                <a:gd name="T12" fmla="*/ 3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3" y="0"/>
                  </a:moveTo>
                  <a:cubicBezTo>
                    <a:pt x="2" y="0"/>
                    <a:pt x="0" y="2"/>
                    <a:pt x="0" y="3"/>
                  </a:cubicBezTo>
                  <a:cubicBezTo>
                    <a:pt x="0" y="8"/>
                    <a:pt x="0" y="8"/>
                    <a:pt x="0" y="8"/>
                  </a:cubicBezTo>
                  <a:cubicBezTo>
                    <a:pt x="0" y="9"/>
                    <a:pt x="2" y="10"/>
                    <a:pt x="3" y="10"/>
                  </a:cubicBezTo>
                  <a:cubicBezTo>
                    <a:pt x="4" y="10"/>
                    <a:pt x="5" y="9"/>
                    <a:pt x="5" y="8"/>
                  </a:cubicBezTo>
                  <a:cubicBezTo>
                    <a:pt x="5" y="3"/>
                    <a:pt x="5" y="3"/>
                    <a:pt x="5" y="3"/>
                  </a:cubicBezTo>
                  <a:cubicBezTo>
                    <a:pt x="5" y="2"/>
                    <a:pt x="4" y="0"/>
                    <a:pt x="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4" name="Freeform 269">
              <a:extLst>
                <a:ext uri="{FF2B5EF4-FFF2-40B4-BE49-F238E27FC236}">
                  <a16:creationId xmlns:a16="http://schemas.microsoft.com/office/drawing/2014/main" id="{EAA06002-A397-4390-8501-89AFC1848731}"/>
                </a:ext>
              </a:extLst>
            </p:cNvPr>
            <p:cNvSpPr>
              <a:spLocks noEditPoints="1"/>
            </p:cNvSpPr>
            <p:nvPr/>
          </p:nvSpPr>
          <p:spPr bwMode="auto">
            <a:xfrm>
              <a:off x="5488" y="959"/>
              <a:ext cx="2" cy="102"/>
            </a:xfrm>
            <a:custGeom>
              <a:avLst/>
              <a:gdLst>
                <a:gd name="T0" fmla="*/ 3 w 5"/>
                <a:gd name="T1" fmla="*/ 214 h 229"/>
                <a:gd name="T2" fmla="*/ 0 w 5"/>
                <a:gd name="T3" fmla="*/ 216 h 229"/>
                <a:gd name="T4" fmla="*/ 0 w 5"/>
                <a:gd name="T5" fmla="*/ 226 h 229"/>
                <a:gd name="T6" fmla="*/ 3 w 5"/>
                <a:gd name="T7" fmla="*/ 229 h 229"/>
                <a:gd name="T8" fmla="*/ 5 w 5"/>
                <a:gd name="T9" fmla="*/ 226 h 229"/>
                <a:gd name="T10" fmla="*/ 5 w 5"/>
                <a:gd name="T11" fmla="*/ 216 h 229"/>
                <a:gd name="T12" fmla="*/ 3 w 5"/>
                <a:gd name="T13" fmla="*/ 214 h 229"/>
                <a:gd name="T14" fmla="*/ 3 w 5"/>
                <a:gd name="T15" fmla="*/ 187 h 229"/>
                <a:gd name="T16" fmla="*/ 0 w 5"/>
                <a:gd name="T17" fmla="*/ 190 h 229"/>
                <a:gd name="T18" fmla="*/ 0 w 5"/>
                <a:gd name="T19" fmla="*/ 200 h 229"/>
                <a:gd name="T20" fmla="*/ 3 w 5"/>
                <a:gd name="T21" fmla="*/ 202 h 229"/>
                <a:gd name="T22" fmla="*/ 5 w 5"/>
                <a:gd name="T23" fmla="*/ 200 h 229"/>
                <a:gd name="T24" fmla="*/ 5 w 5"/>
                <a:gd name="T25" fmla="*/ 190 h 229"/>
                <a:gd name="T26" fmla="*/ 3 w 5"/>
                <a:gd name="T27" fmla="*/ 187 h 229"/>
                <a:gd name="T28" fmla="*/ 3 w 5"/>
                <a:gd name="T29" fmla="*/ 160 h 229"/>
                <a:gd name="T30" fmla="*/ 0 w 5"/>
                <a:gd name="T31" fmla="*/ 163 h 229"/>
                <a:gd name="T32" fmla="*/ 0 w 5"/>
                <a:gd name="T33" fmla="*/ 173 h 229"/>
                <a:gd name="T34" fmla="*/ 3 w 5"/>
                <a:gd name="T35" fmla="*/ 175 h 229"/>
                <a:gd name="T36" fmla="*/ 5 w 5"/>
                <a:gd name="T37" fmla="*/ 173 h 229"/>
                <a:gd name="T38" fmla="*/ 5 w 5"/>
                <a:gd name="T39" fmla="*/ 163 h 229"/>
                <a:gd name="T40" fmla="*/ 3 w 5"/>
                <a:gd name="T41" fmla="*/ 160 h 229"/>
                <a:gd name="T42" fmla="*/ 3 w 5"/>
                <a:gd name="T43" fmla="*/ 134 h 229"/>
                <a:gd name="T44" fmla="*/ 0 w 5"/>
                <a:gd name="T45" fmla="*/ 136 h 229"/>
                <a:gd name="T46" fmla="*/ 0 w 5"/>
                <a:gd name="T47" fmla="*/ 146 h 229"/>
                <a:gd name="T48" fmla="*/ 3 w 5"/>
                <a:gd name="T49" fmla="*/ 149 h 229"/>
                <a:gd name="T50" fmla="*/ 5 w 5"/>
                <a:gd name="T51" fmla="*/ 146 h 229"/>
                <a:gd name="T52" fmla="*/ 5 w 5"/>
                <a:gd name="T53" fmla="*/ 136 h 229"/>
                <a:gd name="T54" fmla="*/ 3 w 5"/>
                <a:gd name="T55" fmla="*/ 134 h 229"/>
                <a:gd name="T56" fmla="*/ 3 w 5"/>
                <a:gd name="T57" fmla="*/ 107 h 229"/>
                <a:gd name="T58" fmla="*/ 0 w 5"/>
                <a:gd name="T59" fmla="*/ 109 h 229"/>
                <a:gd name="T60" fmla="*/ 0 w 5"/>
                <a:gd name="T61" fmla="*/ 119 h 229"/>
                <a:gd name="T62" fmla="*/ 3 w 5"/>
                <a:gd name="T63" fmla="*/ 122 h 229"/>
                <a:gd name="T64" fmla="*/ 5 w 5"/>
                <a:gd name="T65" fmla="*/ 119 h 229"/>
                <a:gd name="T66" fmla="*/ 5 w 5"/>
                <a:gd name="T67" fmla="*/ 109 h 229"/>
                <a:gd name="T68" fmla="*/ 3 w 5"/>
                <a:gd name="T69" fmla="*/ 107 h 229"/>
                <a:gd name="T70" fmla="*/ 3 w 5"/>
                <a:gd name="T71" fmla="*/ 80 h 229"/>
                <a:gd name="T72" fmla="*/ 0 w 5"/>
                <a:gd name="T73" fmla="*/ 83 h 229"/>
                <a:gd name="T74" fmla="*/ 0 w 5"/>
                <a:gd name="T75" fmla="*/ 93 h 229"/>
                <a:gd name="T76" fmla="*/ 3 w 5"/>
                <a:gd name="T77" fmla="*/ 95 h 229"/>
                <a:gd name="T78" fmla="*/ 5 w 5"/>
                <a:gd name="T79" fmla="*/ 93 h 229"/>
                <a:gd name="T80" fmla="*/ 5 w 5"/>
                <a:gd name="T81" fmla="*/ 83 h 229"/>
                <a:gd name="T82" fmla="*/ 3 w 5"/>
                <a:gd name="T83" fmla="*/ 80 h 229"/>
                <a:gd name="T84" fmla="*/ 3 w 5"/>
                <a:gd name="T85" fmla="*/ 54 h 229"/>
                <a:gd name="T86" fmla="*/ 0 w 5"/>
                <a:gd name="T87" fmla="*/ 56 h 229"/>
                <a:gd name="T88" fmla="*/ 0 w 5"/>
                <a:gd name="T89" fmla="*/ 66 h 229"/>
                <a:gd name="T90" fmla="*/ 3 w 5"/>
                <a:gd name="T91" fmla="*/ 69 h 229"/>
                <a:gd name="T92" fmla="*/ 5 w 5"/>
                <a:gd name="T93" fmla="*/ 66 h 229"/>
                <a:gd name="T94" fmla="*/ 5 w 5"/>
                <a:gd name="T95" fmla="*/ 56 h 229"/>
                <a:gd name="T96" fmla="*/ 3 w 5"/>
                <a:gd name="T97" fmla="*/ 54 h 229"/>
                <a:gd name="T98" fmla="*/ 3 w 5"/>
                <a:gd name="T99" fmla="*/ 27 h 229"/>
                <a:gd name="T100" fmla="*/ 0 w 5"/>
                <a:gd name="T101" fmla="*/ 29 h 229"/>
                <a:gd name="T102" fmla="*/ 0 w 5"/>
                <a:gd name="T103" fmla="*/ 39 h 229"/>
                <a:gd name="T104" fmla="*/ 3 w 5"/>
                <a:gd name="T105" fmla="*/ 42 h 229"/>
                <a:gd name="T106" fmla="*/ 5 w 5"/>
                <a:gd name="T107" fmla="*/ 39 h 229"/>
                <a:gd name="T108" fmla="*/ 5 w 5"/>
                <a:gd name="T109" fmla="*/ 29 h 229"/>
                <a:gd name="T110" fmla="*/ 3 w 5"/>
                <a:gd name="T111" fmla="*/ 27 h 229"/>
                <a:gd name="T112" fmla="*/ 3 w 5"/>
                <a:gd name="T113" fmla="*/ 0 h 229"/>
                <a:gd name="T114" fmla="*/ 0 w 5"/>
                <a:gd name="T115" fmla="*/ 3 h 229"/>
                <a:gd name="T116" fmla="*/ 0 w 5"/>
                <a:gd name="T117" fmla="*/ 13 h 229"/>
                <a:gd name="T118" fmla="*/ 3 w 5"/>
                <a:gd name="T119" fmla="*/ 15 h 229"/>
                <a:gd name="T120" fmla="*/ 5 w 5"/>
                <a:gd name="T121" fmla="*/ 13 h 229"/>
                <a:gd name="T122" fmla="*/ 5 w 5"/>
                <a:gd name="T123" fmla="*/ 3 h 229"/>
                <a:gd name="T124" fmla="*/ 3 w 5"/>
                <a:gd name="T12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229">
                  <a:moveTo>
                    <a:pt x="3" y="214"/>
                  </a:moveTo>
                  <a:cubicBezTo>
                    <a:pt x="2" y="214"/>
                    <a:pt x="0" y="215"/>
                    <a:pt x="0" y="216"/>
                  </a:cubicBezTo>
                  <a:cubicBezTo>
                    <a:pt x="0" y="226"/>
                    <a:pt x="0" y="226"/>
                    <a:pt x="0" y="226"/>
                  </a:cubicBezTo>
                  <a:cubicBezTo>
                    <a:pt x="0" y="228"/>
                    <a:pt x="2" y="229"/>
                    <a:pt x="3" y="229"/>
                  </a:cubicBezTo>
                  <a:cubicBezTo>
                    <a:pt x="4" y="229"/>
                    <a:pt x="5" y="228"/>
                    <a:pt x="5" y="226"/>
                  </a:cubicBezTo>
                  <a:cubicBezTo>
                    <a:pt x="5" y="216"/>
                    <a:pt x="5" y="216"/>
                    <a:pt x="5" y="216"/>
                  </a:cubicBezTo>
                  <a:cubicBezTo>
                    <a:pt x="5" y="215"/>
                    <a:pt x="4" y="214"/>
                    <a:pt x="3" y="214"/>
                  </a:cubicBezTo>
                  <a:moveTo>
                    <a:pt x="3" y="187"/>
                  </a:moveTo>
                  <a:cubicBezTo>
                    <a:pt x="2" y="187"/>
                    <a:pt x="0" y="188"/>
                    <a:pt x="0" y="190"/>
                  </a:cubicBezTo>
                  <a:cubicBezTo>
                    <a:pt x="0" y="200"/>
                    <a:pt x="0" y="200"/>
                    <a:pt x="0" y="200"/>
                  </a:cubicBezTo>
                  <a:cubicBezTo>
                    <a:pt x="0" y="201"/>
                    <a:pt x="2" y="202"/>
                    <a:pt x="3" y="202"/>
                  </a:cubicBezTo>
                  <a:cubicBezTo>
                    <a:pt x="4" y="202"/>
                    <a:pt x="5" y="201"/>
                    <a:pt x="5" y="200"/>
                  </a:cubicBezTo>
                  <a:cubicBezTo>
                    <a:pt x="5" y="190"/>
                    <a:pt x="5" y="190"/>
                    <a:pt x="5" y="190"/>
                  </a:cubicBezTo>
                  <a:cubicBezTo>
                    <a:pt x="5" y="188"/>
                    <a:pt x="4" y="187"/>
                    <a:pt x="3" y="187"/>
                  </a:cubicBezTo>
                  <a:moveTo>
                    <a:pt x="3" y="160"/>
                  </a:moveTo>
                  <a:cubicBezTo>
                    <a:pt x="2" y="160"/>
                    <a:pt x="0" y="161"/>
                    <a:pt x="0" y="163"/>
                  </a:cubicBezTo>
                  <a:cubicBezTo>
                    <a:pt x="0" y="173"/>
                    <a:pt x="0" y="173"/>
                    <a:pt x="0" y="173"/>
                  </a:cubicBezTo>
                  <a:cubicBezTo>
                    <a:pt x="0" y="174"/>
                    <a:pt x="2" y="175"/>
                    <a:pt x="3" y="175"/>
                  </a:cubicBezTo>
                  <a:cubicBezTo>
                    <a:pt x="4" y="175"/>
                    <a:pt x="5" y="174"/>
                    <a:pt x="5" y="173"/>
                  </a:cubicBezTo>
                  <a:cubicBezTo>
                    <a:pt x="5" y="163"/>
                    <a:pt x="5" y="163"/>
                    <a:pt x="5" y="163"/>
                  </a:cubicBezTo>
                  <a:cubicBezTo>
                    <a:pt x="5" y="161"/>
                    <a:pt x="4" y="160"/>
                    <a:pt x="3" y="160"/>
                  </a:cubicBezTo>
                  <a:moveTo>
                    <a:pt x="3" y="134"/>
                  </a:moveTo>
                  <a:cubicBezTo>
                    <a:pt x="2" y="134"/>
                    <a:pt x="0" y="135"/>
                    <a:pt x="0" y="136"/>
                  </a:cubicBezTo>
                  <a:cubicBezTo>
                    <a:pt x="0" y="146"/>
                    <a:pt x="0" y="146"/>
                    <a:pt x="0" y="146"/>
                  </a:cubicBezTo>
                  <a:cubicBezTo>
                    <a:pt x="0" y="148"/>
                    <a:pt x="2" y="149"/>
                    <a:pt x="3" y="149"/>
                  </a:cubicBezTo>
                  <a:cubicBezTo>
                    <a:pt x="4" y="149"/>
                    <a:pt x="5" y="148"/>
                    <a:pt x="5" y="146"/>
                  </a:cubicBezTo>
                  <a:cubicBezTo>
                    <a:pt x="5" y="136"/>
                    <a:pt x="5" y="136"/>
                    <a:pt x="5" y="136"/>
                  </a:cubicBezTo>
                  <a:cubicBezTo>
                    <a:pt x="5" y="135"/>
                    <a:pt x="4" y="134"/>
                    <a:pt x="3" y="134"/>
                  </a:cubicBezTo>
                  <a:moveTo>
                    <a:pt x="3" y="107"/>
                  </a:moveTo>
                  <a:cubicBezTo>
                    <a:pt x="2" y="107"/>
                    <a:pt x="0" y="108"/>
                    <a:pt x="0" y="109"/>
                  </a:cubicBezTo>
                  <a:cubicBezTo>
                    <a:pt x="0" y="119"/>
                    <a:pt x="0" y="119"/>
                    <a:pt x="0" y="119"/>
                  </a:cubicBezTo>
                  <a:cubicBezTo>
                    <a:pt x="0" y="121"/>
                    <a:pt x="2" y="122"/>
                    <a:pt x="3" y="122"/>
                  </a:cubicBezTo>
                  <a:cubicBezTo>
                    <a:pt x="4" y="122"/>
                    <a:pt x="5" y="121"/>
                    <a:pt x="5" y="119"/>
                  </a:cubicBezTo>
                  <a:cubicBezTo>
                    <a:pt x="5" y="109"/>
                    <a:pt x="5" y="109"/>
                    <a:pt x="5" y="109"/>
                  </a:cubicBezTo>
                  <a:cubicBezTo>
                    <a:pt x="5" y="108"/>
                    <a:pt x="4" y="107"/>
                    <a:pt x="3" y="107"/>
                  </a:cubicBezTo>
                  <a:moveTo>
                    <a:pt x="3" y="80"/>
                  </a:moveTo>
                  <a:cubicBezTo>
                    <a:pt x="2" y="80"/>
                    <a:pt x="0" y="81"/>
                    <a:pt x="0" y="83"/>
                  </a:cubicBezTo>
                  <a:cubicBezTo>
                    <a:pt x="0" y="93"/>
                    <a:pt x="0" y="93"/>
                    <a:pt x="0" y="93"/>
                  </a:cubicBezTo>
                  <a:cubicBezTo>
                    <a:pt x="0" y="94"/>
                    <a:pt x="2" y="95"/>
                    <a:pt x="3" y="95"/>
                  </a:cubicBezTo>
                  <a:cubicBezTo>
                    <a:pt x="4" y="95"/>
                    <a:pt x="5" y="94"/>
                    <a:pt x="5" y="93"/>
                  </a:cubicBezTo>
                  <a:cubicBezTo>
                    <a:pt x="5" y="83"/>
                    <a:pt x="5" y="83"/>
                    <a:pt x="5" y="83"/>
                  </a:cubicBezTo>
                  <a:cubicBezTo>
                    <a:pt x="5" y="81"/>
                    <a:pt x="4" y="80"/>
                    <a:pt x="3" y="80"/>
                  </a:cubicBezTo>
                  <a:moveTo>
                    <a:pt x="3" y="54"/>
                  </a:moveTo>
                  <a:cubicBezTo>
                    <a:pt x="2" y="54"/>
                    <a:pt x="0" y="55"/>
                    <a:pt x="0" y="56"/>
                  </a:cubicBezTo>
                  <a:cubicBezTo>
                    <a:pt x="0" y="66"/>
                    <a:pt x="0" y="66"/>
                    <a:pt x="0" y="66"/>
                  </a:cubicBezTo>
                  <a:cubicBezTo>
                    <a:pt x="0" y="67"/>
                    <a:pt x="2" y="69"/>
                    <a:pt x="3" y="69"/>
                  </a:cubicBezTo>
                  <a:cubicBezTo>
                    <a:pt x="4" y="69"/>
                    <a:pt x="5" y="67"/>
                    <a:pt x="5" y="66"/>
                  </a:cubicBezTo>
                  <a:cubicBezTo>
                    <a:pt x="5" y="56"/>
                    <a:pt x="5" y="56"/>
                    <a:pt x="5" y="56"/>
                  </a:cubicBezTo>
                  <a:cubicBezTo>
                    <a:pt x="5" y="55"/>
                    <a:pt x="4" y="54"/>
                    <a:pt x="3" y="54"/>
                  </a:cubicBezTo>
                  <a:moveTo>
                    <a:pt x="3" y="27"/>
                  </a:moveTo>
                  <a:cubicBezTo>
                    <a:pt x="2" y="27"/>
                    <a:pt x="0" y="28"/>
                    <a:pt x="0" y="29"/>
                  </a:cubicBezTo>
                  <a:cubicBezTo>
                    <a:pt x="0" y="39"/>
                    <a:pt x="0" y="39"/>
                    <a:pt x="0" y="39"/>
                  </a:cubicBezTo>
                  <a:cubicBezTo>
                    <a:pt x="0" y="41"/>
                    <a:pt x="2" y="42"/>
                    <a:pt x="3" y="42"/>
                  </a:cubicBezTo>
                  <a:cubicBezTo>
                    <a:pt x="4" y="42"/>
                    <a:pt x="5" y="41"/>
                    <a:pt x="5" y="39"/>
                  </a:cubicBezTo>
                  <a:cubicBezTo>
                    <a:pt x="5" y="29"/>
                    <a:pt x="5" y="29"/>
                    <a:pt x="5" y="29"/>
                  </a:cubicBezTo>
                  <a:cubicBezTo>
                    <a:pt x="5" y="28"/>
                    <a:pt x="4" y="27"/>
                    <a:pt x="3" y="27"/>
                  </a:cubicBezTo>
                  <a:moveTo>
                    <a:pt x="3" y="0"/>
                  </a:moveTo>
                  <a:cubicBezTo>
                    <a:pt x="2" y="0"/>
                    <a:pt x="0" y="1"/>
                    <a:pt x="0" y="3"/>
                  </a:cubicBezTo>
                  <a:cubicBezTo>
                    <a:pt x="0" y="13"/>
                    <a:pt x="0" y="13"/>
                    <a:pt x="0" y="13"/>
                  </a:cubicBezTo>
                  <a:cubicBezTo>
                    <a:pt x="0" y="14"/>
                    <a:pt x="2" y="15"/>
                    <a:pt x="3" y="15"/>
                  </a:cubicBezTo>
                  <a:cubicBezTo>
                    <a:pt x="4" y="15"/>
                    <a:pt x="5" y="14"/>
                    <a:pt x="5" y="13"/>
                  </a:cubicBezTo>
                  <a:cubicBezTo>
                    <a:pt x="5" y="3"/>
                    <a:pt x="5" y="3"/>
                    <a:pt x="5" y="3"/>
                  </a:cubicBezTo>
                  <a:cubicBezTo>
                    <a:pt x="5" y="1"/>
                    <a:pt x="4" y="0"/>
                    <a:pt x="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5" name="Freeform 270">
              <a:extLst>
                <a:ext uri="{FF2B5EF4-FFF2-40B4-BE49-F238E27FC236}">
                  <a16:creationId xmlns:a16="http://schemas.microsoft.com/office/drawing/2014/main" id="{24C8C15F-0381-49F3-8EE6-F4F897B6C4AF}"/>
                </a:ext>
              </a:extLst>
            </p:cNvPr>
            <p:cNvSpPr>
              <a:spLocks noEditPoints="1"/>
            </p:cNvSpPr>
            <p:nvPr/>
          </p:nvSpPr>
          <p:spPr bwMode="auto">
            <a:xfrm>
              <a:off x="5467" y="1075"/>
              <a:ext cx="0" cy="0"/>
            </a:xfrm>
            <a:custGeom>
              <a:avLst/>
              <a:gdLst>
                <a:gd name="T0" fmla="*/ 1 w 1"/>
                <a:gd name="T1" fmla="*/ 1 w 1"/>
                <a:gd name="T2" fmla="*/ 1 w 1"/>
                <a:gd name="T3" fmla="*/ 1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cubicBezTo>
                    <a:pt x="1" y="0"/>
                    <a:pt x="1" y="0"/>
                    <a:pt x="1"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6" name="Freeform 271">
              <a:extLst>
                <a:ext uri="{FF2B5EF4-FFF2-40B4-BE49-F238E27FC236}">
                  <a16:creationId xmlns:a16="http://schemas.microsoft.com/office/drawing/2014/main" id="{302D70B4-71E4-476F-9ECE-ED8B1566BDBF}"/>
                </a:ext>
              </a:extLst>
            </p:cNvPr>
            <p:cNvSpPr>
              <a:spLocks noEditPoints="1"/>
            </p:cNvSpPr>
            <p:nvPr/>
          </p:nvSpPr>
          <p:spPr bwMode="auto">
            <a:xfrm>
              <a:off x="5467" y="959"/>
              <a:ext cx="59" cy="116"/>
            </a:xfrm>
            <a:custGeom>
              <a:avLst/>
              <a:gdLst>
                <a:gd name="T0" fmla="*/ 1 w 132"/>
                <a:gd name="T1" fmla="*/ 260 h 260"/>
                <a:gd name="T2" fmla="*/ 1 w 132"/>
                <a:gd name="T3" fmla="*/ 260 h 260"/>
                <a:gd name="T4" fmla="*/ 1 w 132"/>
                <a:gd name="T5" fmla="*/ 260 h 260"/>
                <a:gd name="T6" fmla="*/ 1 w 132"/>
                <a:gd name="T7" fmla="*/ 260 h 260"/>
                <a:gd name="T8" fmla="*/ 1 w 132"/>
                <a:gd name="T9" fmla="*/ 260 h 260"/>
                <a:gd name="T10" fmla="*/ 1 w 132"/>
                <a:gd name="T11" fmla="*/ 260 h 260"/>
                <a:gd name="T12" fmla="*/ 1 w 132"/>
                <a:gd name="T13" fmla="*/ 260 h 260"/>
                <a:gd name="T14" fmla="*/ 1 w 132"/>
                <a:gd name="T15" fmla="*/ 260 h 260"/>
                <a:gd name="T16" fmla="*/ 1 w 132"/>
                <a:gd name="T17" fmla="*/ 260 h 260"/>
                <a:gd name="T18" fmla="*/ 1 w 132"/>
                <a:gd name="T19" fmla="*/ 260 h 260"/>
                <a:gd name="T20" fmla="*/ 0 w 132"/>
                <a:gd name="T21" fmla="*/ 260 h 260"/>
                <a:gd name="T22" fmla="*/ 0 w 132"/>
                <a:gd name="T23" fmla="*/ 260 h 260"/>
                <a:gd name="T24" fmla="*/ 0 w 132"/>
                <a:gd name="T25" fmla="*/ 260 h 260"/>
                <a:gd name="T26" fmla="*/ 132 w 132"/>
                <a:gd name="T27" fmla="*/ 0 h 260"/>
                <a:gd name="T28" fmla="*/ 132 w 132"/>
                <a:gd name="T29" fmla="*/ 1 h 260"/>
                <a:gd name="T30" fmla="*/ 132 w 132"/>
                <a:gd name="T31" fmla="*/ 0 h 260"/>
                <a:gd name="T32" fmla="*/ 132 w 132"/>
                <a:gd name="T33" fmla="*/ 0 h 260"/>
                <a:gd name="T34" fmla="*/ 132 w 132"/>
                <a:gd name="T35" fmla="*/ 0 h 260"/>
                <a:gd name="T36" fmla="*/ 132 w 132"/>
                <a:gd name="T37" fmla="*/ 0 h 260"/>
                <a:gd name="T38" fmla="*/ 132 w 132"/>
                <a:gd name="T39" fmla="*/ 0 h 260"/>
                <a:gd name="T40" fmla="*/ 132 w 132"/>
                <a:gd name="T41" fmla="*/ 0 h 260"/>
                <a:gd name="T42" fmla="*/ 132 w 132"/>
                <a:gd name="T43" fmla="*/ 0 h 260"/>
                <a:gd name="T44" fmla="*/ 132 w 132"/>
                <a:gd name="T45" fmla="*/ 0 h 260"/>
                <a:gd name="T46" fmla="*/ 132 w 132"/>
                <a:gd name="T47" fmla="*/ 0 h 260"/>
                <a:gd name="T48" fmla="*/ 132 w 132"/>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260">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cubicBezTo>
                    <a:pt x="1" y="260"/>
                    <a:pt x="1" y="260"/>
                    <a:pt x="1" y="260"/>
                  </a:cubicBezTo>
                  <a:moveTo>
                    <a:pt x="0" y="260"/>
                  </a:moveTo>
                  <a:cubicBezTo>
                    <a:pt x="0" y="260"/>
                    <a:pt x="0" y="260"/>
                    <a:pt x="0" y="260"/>
                  </a:cubicBezTo>
                  <a:cubicBezTo>
                    <a:pt x="0" y="260"/>
                    <a:pt x="0" y="260"/>
                    <a:pt x="0" y="260"/>
                  </a:cubicBezTo>
                  <a:moveTo>
                    <a:pt x="132" y="0"/>
                  </a:moveTo>
                  <a:cubicBezTo>
                    <a:pt x="132" y="0"/>
                    <a:pt x="132" y="0"/>
                    <a:pt x="132" y="1"/>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7" name="Freeform 272">
              <a:extLst>
                <a:ext uri="{FF2B5EF4-FFF2-40B4-BE49-F238E27FC236}">
                  <a16:creationId xmlns:a16="http://schemas.microsoft.com/office/drawing/2014/main" id="{391CEBE8-69EB-4913-9F75-BACD92ED19C8}"/>
                </a:ext>
              </a:extLst>
            </p:cNvPr>
            <p:cNvSpPr>
              <a:spLocks/>
            </p:cNvSpPr>
            <p:nvPr/>
          </p:nvSpPr>
          <p:spPr bwMode="auto">
            <a:xfrm>
              <a:off x="5456" y="948"/>
              <a:ext cx="70" cy="127"/>
            </a:xfrm>
            <a:custGeom>
              <a:avLst/>
              <a:gdLst>
                <a:gd name="T0" fmla="*/ 143 w 157"/>
                <a:gd name="T1" fmla="*/ 0 h 286"/>
                <a:gd name="T2" fmla="*/ 144 w 157"/>
                <a:gd name="T3" fmla="*/ 252 h 286"/>
                <a:gd name="T4" fmla="*/ 123 w 157"/>
                <a:gd name="T5" fmla="*/ 272 h 286"/>
                <a:gd name="T6" fmla="*/ 77 w 157"/>
                <a:gd name="T7" fmla="*/ 272 h 286"/>
                <a:gd name="T8" fmla="*/ 77 w 157"/>
                <a:gd name="T9" fmla="*/ 268 h 286"/>
                <a:gd name="T10" fmla="*/ 75 w 157"/>
                <a:gd name="T11" fmla="*/ 265 h 286"/>
                <a:gd name="T12" fmla="*/ 72 w 157"/>
                <a:gd name="T13" fmla="*/ 268 h 286"/>
                <a:gd name="T14" fmla="*/ 72 w 157"/>
                <a:gd name="T15" fmla="*/ 272 h 286"/>
                <a:gd name="T16" fmla="*/ 0 w 157"/>
                <a:gd name="T17" fmla="*/ 273 h 286"/>
                <a:gd name="T18" fmla="*/ 25 w 157"/>
                <a:gd name="T19" fmla="*/ 286 h 286"/>
                <a:gd name="T20" fmla="*/ 25 w 157"/>
                <a:gd name="T21" fmla="*/ 286 h 286"/>
                <a:gd name="T22" fmla="*/ 26 w 157"/>
                <a:gd name="T23" fmla="*/ 286 h 286"/>
                <a:gd name="T24" fmla="*/ 26 w 157"/>
                <a:gd name="T25" fmla="*/ 286 h 286"/>
                <a:gd name="T26" fmla="*/ 26 w 157"/>
                <a:gd name="T27" fmla="*/ 286 h 286"/>
                <a:gd name="T28" fmla="*/ 26 w 157"/>
                <a:gd name="T29" fmla="*/ 286 h 286"/>
                <a:gd name="T30" fmla="*/ 26 w 157"/>
                <a:gd name="T31" fmla="*/ 286 h 286"/>
                <a:gd name="T32" fmla="*/ 26 w 157"/>
                <a:gd name="T33" fmla="*/ 286 h 286"/>
                <a:gd name="T34" fmla="*/ 26 w 157"/>
                <a:gd name="T35" fmla="*/ 286 h 286"/>
                <a:gd name="T36" fmla="*/ 123 w 157"/>
                <a:gd name="T37" fmla="*/ 286 h 286"/>
                <a:gd name="T38" fmla="*/ 157 w 157"/>
                <a:gd name="T39" fmla="*/ 252 h 286"/>
                <a:gd name="T40" fmla="*/ 157 w 157"/>
                <a:gd name="T41" fmla="*/ 27 h 286"/>
                <a:gd name="T42" fmla="*/ 157 w 157"/>
                <a:gd name="T43" fmla="*/ 27 h 286"/>
                <a:gd name="T44" fmla="*/ 157 w 157"/>
                <a:gd name="T45" fmla="*/ 27 h 286"/>
                <a:gd name="T46" fmla="*/ 157 w 157"/>
                <a:gd name="T47" fmla="*/ 27 h 286"/>
                <a:gd name="T48" fmla="*/ 157 w 157"/>
                <a:gd name="T49" fmla="*/ 26 h 286"/>
                <a:gd name="T50" fmla="*/ 157 w 157"/>
                <a:gd name="T51" fmla="*/ 26 h 286"/>
                <a:gd name="T52" fmla="*/ 157 w 157"/>
                <a:gd name="T53" fmla="*/ 26 h 286"/>
                <a:gd name="T54" fmla="*/ 157 w 157"/>
                <a:gd name="T55" fmla="*/ 26 h 286"/>
                <a:gd name="T56" fmla="*/ 157 w 157"/>
                <a:gd name="T57" fmla="*/ 26 h 286"/>
                <a:gd name="T58" fmla="*/ 157 w 157"/>
                <a:gd name="T59" fmla="*/ 26 h 286"/>
                <a:gd name="T60" fmla="*/ 157 w 157"/>
                <a:gd name="T61" fmla="*/ 26 h 286"/>
                <a:gd name="T62" fmla="*/ 157 w 157"/>
                <a:gd name="T63" fmla="*/ 26 h 286"/>
                <a:gd name="T64" fmla="*/ 157 w 157"/>
                <a:gd name="T65" fmla="*/ 26 h 286"/>
                <a:gd name="T66" fmla="*/ 157 w 157"/>
                <a:gd name="T67" fmla="*/ 26 h 286"/>
                <a:gd name="T68" fmla="*/ 157 w 157"/>
                <a:gd name="T69" fmla="*/ 26 h 286"/>
                <a:gd name="T70" fmla="*/ 157 w 157"/>
                <a:gd name="T71" fmla="*/ 26 h 286"/>
                <a:gd name="T72" fmla="*/ 157 w 157"/>
                <a:gd name="T73" fmla="*/ 26 h 286"/>
                <a:gd name="T74" fmla="*/ 157 w 157"/>
                <a:gd name="T75" fmla="*/ 26 h 286"/>
                <a:gd name="T76" fmla="*/ 143 w 157"/>
                <a:gd name="T7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286">
                  <a:moveTo>
                    <a:pt x="143" y="0"/>
                  </a:moveTo>
                  <a:cubicBezTo>
                    <a:pt x="144" y="252"/>
                    <a:pt x="144" y="252"/>
                    <a:pt x="144" y="252"/>
                  </a:cubicBezTo>
                  <a:cubicBezTo>
                    <a:pt x="144" y="263"/>
                    <a:pt x="135" y="272"/>
                    <a:pt x="123" y="272"/>
                  </a:cubicBezTo>
                  <a:cubicBezTo>
                    <a:pt x="77" y="272"/>
                    <a:pt x="77" y="272"/>
                    <a:pt x="77" y="272"/>
                  </a:cubicBezTo>
                  <a:cubicBezTo>
                    <a:pt x="77" y="268"/>
                    <a:pt x="77" y="268"/>
                    <a:pt x="77" y="268"/>
                  </a:cubicBezTo>
                  <a:cubicBezTo>
                    <a:pt x="77" y="267"/>
                    <a:pt x="76" y="265"/>
                    <a:pt x="75" y="265"/>
                  </a:cubicBezTo>
                  <a:cubicBezTo>
                    <a:pt x="74" y="265"/>
                    <a:pt x="72" y="267"/>
                    <a:pt x="72" y="268"/>
                  </a:cubicBezTo>
                  <a:cubicBezTo>
                    <a:pt x="72" y="272"/>
                    <a:pt x="72" y="272"/>
                    <a:pt x="72" y="272"/>
                  </a:cubicBezTo>
                  <a:cubicBezTo>
                    <a:pt x="0" y="273"/>
                    <a:pt x="0" y="273"/>
                    <a:pt x="0" y="273"/>
                  </a:cubicBezTo>
                  <a:cubicBezTo>
                    <a:pt x="6" y="280"/>
                    <a:pt x="15" y="285"/>
                    <a:pt x="25" y="286"/>
                  </a:cubicBezTo>
                  <a:cubicBezTo>
                    <a:pt x="25" y="286"/>
                    <a:pt x="25" y="286"/>
                    <a:pt x="25" y="286"/>
                  </a:cubicBezTo>
                  <a:cubicBezTo>
                    <a:pt x="25"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123" y="286"/>
                    <a:pt x="123" y="286"/>
                    <a:pt x="123" y="286"/>
                  </a:cubicBezTo>
                  <a:cubicBezTo>
                    <a:pt x="142" y="286"/>
                    <a:pt x="157" y="271"/>
                    <a:pt x="157" y="252"/>
                  </a:cubicBezTo>
                  <a:cubicBezTo>
                    <a:pt x="157" y="27"/>
                    <a:pt x="157" y="27"/>
                    <a:pt x="157" y="27"/>
                  </a:cubicBezTo>
                  <a:cubicBezTo>
                    <a:pt x="157" y="27"/>
                    <a:pt x="157" y="27"/>
                    <a:pt x="157" y="27"/>
                  </a:cubicBezTo>
                  <a:cubicBezTo>
                    <a:pt x="157" y="27"/>
                    <a:pt x="157" y="27"/>
                    <a:pt x="157" y="27"/>
                  </a:cubicBezTo>
                  <a:cubicBezTo>
                    <a:pt x="157" y="27"/>
                    <a:pt x="157" y="27"/>
                    <a:pt x="157" y="27"/>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15"/>
                    <a:pt x="151" y="6"/>
                    <a:pt x="14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8" name="Rectangle 273">
              <a:extLst>
                <a:ext uri="{FF2B5EF4-FFF2-40B4-BE49-F238E27FC236}">
                  <a16:creationId xmlns:a16="http://schemas.microsoft.com/office/drawing/2014/main" id="{E6C8CAD7-2DAC-4E0E-B303-51AEA60E1E76}"/>
                </a:ext>
              </a:extLst>
            </p:cNvPr>
            <p:cNvSpPr>
              <a:spLocks noChangeArrowheads="1"/>
            </p:cNvSpPr>
            <p:nvPr/>
          </p:nvSpPr>
          <p:spPr bwMode="auto">
            <a:xfrm>
              <a:off x="5325" y="954"/>
              <a:ext cx="22"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9" name="Rectangle 274">
              <a:extLst>
                <a:ext uri="{FF2B5EF4-FFF2-40B4-BE49-F238E27FC236}">
                  <a16:creationId xmlns:a16="http://schemas.microsoft.com/office/drawing/2014/main" id="{ABDE4231-2686-4F45-B750-81172AF32675}"/>
                </a:ext>
              </a:extLst>
            </p:cNvPr>
            <p:cNvSpPr>
              <a:spLocks noChangeArrowheads="1"/>
            </p:cNvSpPr>
            <p:nvPr/>
          </p:nvSpPr>
          <p:spPr bwMode="auto">
            <a:xfrm>
              <a:off x="5325" y="954"/>
              <a:ext cx="2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0" name="Rectangle 275">
              <a:extLst>
                <a:ext uri="{FF2B5EF4-FFF2-40B4-BE49-F238E27FC236}">
                  <a16:creationId xmlns:a16="http://schemas.microsoft.com/office/drawing/2014/main" id="{0520E080-F64A-4D49-83FF-B244380541B9}"/>
                </a:ext>
              </a:extLst>
            </p:cNvPr>
            <p:cNvSpPr>
              <a:spLocks noChangeArrowheads="1"/>
            </p:cNvSpPr>
            <p:nvPr/>
          </p:nvSpPr>
          <p:spPr bwMode="auto">
            <a:xfrm>
              <a:off x="5222" y="962"/>
              <a:ext cx="148" cy="98"/>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1" name="Rectangle 276">
              <a:extLst>
                <a:ext uri="{FF2B5EF4-FFF2-40B4-BE49-F238E27FC236}">
                  <a16:creationId xmlns:a16="http://schemas.microsoft.com/office/drawing/2014/main" id="{5178D54E-6874-4DDA-8DC0-44500734F536}"/>
                </a:ext>
              </a:extLst>
            </p:cNvPr>
            <p:cNvSpPr>
              <a:spLocks noChangeArrowheads="1"/>
            </p:cNvSpPr>
            <p:nvPr/>
          </p:nvSpPr>
          <p:spPr bwMode="auto">
            <a:xfrm>
              <a:off x="5222" y="962"/>
              <a:ext cx="1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2" name="Rectangle 277">
              <a:extLst>
                <a:ext uri="{FF2B5EF4-FFF2-40B4-BE49-F238E27FC236}">
                  <a16:creationId xmlns:a16="http://schemas.microsoft.com/office/drawing/2014/main" id="{90C20364-E820-4C39-8DA3-FF381488BD14}"/>
                </a:ext>
              </a:extLst>
            </p:cNvPr>
            <p:cNvSpPr>
              <a:spLocks noChangeArrowheads="1"/>
            </p:cNvSpPr>
            <p:nvPr/>
          </p:nvSpPr>
          <p:spPr bwMode="auto">
            <a:xfrm>
              <a:off x="5222" y="1046"/>
              <a:ext cx="148" cy="14"/>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3" name="Rectangle 278">
              <a:extLst>
                <a:ext uri="{FF2B5EF4-FFF2-40B4-BE49-F238E27FC236}">
                  <a16:creationId xmlns:a16="http://schemas.microsoft.com/office/drawing/2014/main" id="{FAA38AFB-EF5C-4F2A-96F9-C0E69B0763FC}"/>
                </a:ext>
              </a:extLst>
            </p:cNvPr>
            <p:cNvSpPr>
              <a:spLocks noChangeArrowheads="1"/>
            </p:cNvSpPr>
            <p:nvPr/>
          </p:nvSpPr>
          <p:spPr bwMode="auto">
            <a:xfrm>
              <a:off x="5222" y="1046"/>
              <a:ext cx="148"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4" name="Rectangle 279">
              <a:extLst>
                <a:ext uri="{FF2B5EF4-FFF2-40B4-BE49-F238E27FC236}">
                  <a16:creationId xmlns:a16="http://schemas.microsoft.com/office/drawing/2014/main" id="{67BAB239-30C6-46A8-B58E-70212088FE14}"/>
                </a:ext>
              </a:extLst>
            </p:cNvPr>
            <p:cNvSpPr>
              <a:spLocks noChangeArrowheads="1"/>
            </p:cNvSpPr>
            <p:nvPr/>
          </p:nvSpPr>
          <p:spPr bwMode="auto">
            <a:xfrm>
              <a:off x="5246" y="954"/>
              <a:ext cx="21"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5" name="Rectangle 280">
              <a:extLst>
                <a:ext uri="{FF2B5EF4-FFF2-40B4-BE49-F238E27FC236}">
                  <a16:creationId xmlns:a16="http://schemas.microsoft.com/office/drawing/2014/main" id="{B3C2DBD4-DBA0-438B-9D7B-02D89AF459A6}"/>
                </a:ext>
              </a:extLst>
            </p:cNvPr>
            <p:cNvSpPr>
              <a:spLocks noChangeArrowheads="1"/>
            </p:cNvSpPr>
            <p:nvPr/>
          </p:nvSpPr>
          <p:spPr bwMode="auto">
            <a:xfrm>
              <a:off x="5246" y="954"/>
              <a:ext cx="21"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6" name="Rectangle 281">
              <a:extLst>
                <a:ext uri="{FF2B5EF4-FFF2-40B4-BE49-F238E27FC236}">
                  <a16:creationId xmlns:a16="http://schemas.microsoft.com/office/drawing/2014/main" id="{E55CD88C-EBBD-488D-8AE6-03F55D93CBB2}"/>
                </a:ext>
              </a:extLst>
            </p:cNvPr>
            <p:cNvSpPr>
              <a:spLocks noChangeArrowheads="1"/>
            </p:cNvSpPr>
            <p:nvPr/>
          </p:nvSpPr>
          <p:spPr bwMode="auto">
            <a:xfrm>
              <a:off x="5264" y="1055"/>
              <a:ext cx="64" cy="5"/>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7" name="Rectangle 282">
              <a:extLst>
                <a:ext uri="{FF2B5EF4-FFF2-40B4-BE49-F238E27FC236}">
                  <a16:creationId xmlns:a16="http://schemas.microsoft.com/office/drawing/2014/main" id="{0637A8D1-DC1C-4C46-9877-0B0BCC6444B2}"/>
                </a:ext>
              </a:extLst>
            </p:cNvPr>
            <p:cNvSpPr>
              <a:spLocks noChangeArrowheads="1"/>
            </p:cNvSpPr>
            <p:nvPr/>
          </p:nvSpPr>
          <p:spPr bwMode="auto">
            <a:xfrm>
              <a:off x="5264" y="1055"/>
              <a:ext cx="6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8" name="Rectangle 283">
              <a:extLst>
                <a:ext uri="{FF2B5EF4-FFF2-40B4-BE49-F238E27FC236}">
                  <a16:creationId xmlns:a16="http://schemas.microsoft.com/office/drawing/2014/main" id="{97A633A0-A7C3-477A-8A36-AE61473B9343}"/>
                </a:ext>
              </a:extLst>
            </p:cNvPr>
            <p:cNvSpPr>
              <a:spLocks noChangeArrowheads="1"/>
            </p:cNvSpPr>
            <p:nvPr/>
          </p:nvSpPr>
          <p:spPr bwMode="auto">
            <a:xfrm>
              <a:off x="5264" y="1016"/>
              <a:ext cx="64" cy="1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9" name="Rectangle 284">
              <a:extLst>
                <a:ext uri="{FF2B5EF4-FFF2-40B4-BE49-F238E27FC236}">
                  <a16:creationId xmlns:a16="http://schemas.microsoft.com/office/drawing/2014/main" id="{773B63D4-70FC-4F3F-A24E-9E253478AA51}"/>
                </a:ext>
              </a:extLst>
            </p:cNvPr>
            <p:cNvSpPr>
              <a:spLocks noChangeArrowheads="1"/>
            </p:cNvSpPr>
            <p:nvPr/>
          </p:nvSpPr>
          <p:spPr bwMode="auto">
            <a:xfrm>
              <a:off x="5264" y="1016"/>
              <a:ext cx="6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0" name="Rectangle 285">
              <a:extLst>
                <a:ext uri="{FF2B5EF4-FFF2-40B4-BE49-F238E27FC236}">
                  <a16:creationId xmlns:a16="http://schemas.microsoft.com/office/drawing/2014/main" id="{69AD4F28-ED28-4231-A0A9-B0B569F2AB2B}"/>
                </a:ext>
              </a:extLst>
            </p:cNvPr>
            <p:cNvSpPr>
              <a:spLocks noChangeArrowheads="1"/>
            </p:cNvSpPr>
            <p:nvPr/>
          </p:nvSpPr>
          <p:spPr bwMode="auto">
            <a:xfrm>
              <a:off x="5319" y="1028"/>
              <a:ext cx="5" cy="27"/>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1" name="Rectangle 286">
              <a:extLst>
                <a:ext uri="{FF2B5EF4-FFF2-40B4-BE49-F238E27FC236}">
                  <a16:creationId xmlns:a16="http://schemas.microsoft.com/office/drawing/2014/main" id="{D00C39BF-32E3-4337-87FD-88D4EC029FA4}"/>
                </a:ext>
              </a:extLst>
            </p:cNvPr>
            <p:cNvSpPr>
              <a:spLocks noChangeArrowheads="1"/>
            </p:cNvSpPr>
            <p:nvPr/>
          </p:nvSpPr>
          <p:spPr bwMode="auto">
            <a:xfrm>
              <a:off x="5319" y="1028"/>
              <a:ext cx="5"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2" name="Rectangle 287">
              <a:extLst>
                <a:ext uri="{FF2B5EF4-FFF2-40B4-BE49-F238E27FC236}">
                  <a16:creationId xmlns:a16="http://schemas.microsoft.com/office/drawing/2014/main" id="{897AE068-F5D2-4AAC-9003-33D4175E12CB}"/>
                </a:ext>
              </a:extLst>
            </p:cNvPr>
            <p:cNvSpPr>
              <a:spLocks noChangeArrowheads="1"/>
            </p:cNvSpPr>
            <p:nvPr/>
          </p:nvSpPr>
          <p:spPr bwMode="auto">
            <a:xfrm>
              <a:off x="523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3" name="Rectangle 288">
              <a:extLst>
                <a:ext uri="{FF2B5EF4-FFF2-40B4-BE49-F238E27FC236}">
                  <a16:creationId xmlns:a16="http://schemas.microsoft.com/office/drawing/2014/main" id="{58DF08BD-3248-4F75-9F55-36850591A547}"/>
                </a:ext>
              </a:extLst>
            </p:cNvPr>
            <p:cNvSpPr>
              <a:spLocks noChangeArrowheads="1"/>
            </p:cNvSpPr>
            <p:nvPr/>
          </p:nvSpPr>
          <p:spPr bwMode="auto">
            <a:xfrm>
              <a:off x="523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4" name="Rectangle 289">
              <a:extLst>
                <a:ext uri="{FF2B5EF4-FFF2-40B4-BE49-F238E27FC236}">
                  <a16:creationId xmlns:a16="http://schemas.microsoft.com/office/drawing/2014/main" id="{92379EE5-B57B-4AB1-9C79-1CA612BE5498}"/>
                </a:ext>
              </a:extLst>
            </p:cNvPr>
            <p:cNvSpPr>
              <a:spLocks noChangeArrowheads="1"/>
            </p:cNvSpPr>
            <p:nvPr/>
          </p:nvSpPr>
          <p:spPr bwMode="auto">
            <a:xfrm>
              <a:off x="5231" y="971"/>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5" name="Rectangle 290">
              <a:extLst>
                <a:ext uri="{FF2B5EF4-FFF2-40B4-BE49-F238E27FC236}">
                  <a16:creationId xmlns:a16="http://schemas.microsoft.com/office/drawing/2014/main" id="{D659571F-4B3D-4258-B0DC-F0D61A2F50EE}"/>
                </a:ext>
              </a:extLst>
            </p:cNvPr>
            <p:cNvSpPr>
              <a:spLocks noChangeArrowheads="1"/>
            </p:cNvSpPr>
            <p:nvPr/>
          </p:nvSpPr>
          <p:spPr bwMode="auto">
            <a:xfrm>
              <a:off x="5231" y="971"/>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6" name="Rectangle 291">
              <a:extLst>
                <a:ext uri="{FF2B5EF4-FFF2-40B4-BE49-F238E27FC236}">
                  <a16:creationId xmlns:a16="http://schemas.microsoft.com/office/drawing/2014/main" id="{F8519CFD-B8C5-43B5-8453-E3F2C1913B26}"/>
                </a:ext>
              </a:extLst>
            </p:cNvPr>
            <p:cNvSpPr>
              <a:spLocks noChangeArrowheads="1"/>
            </p:cNvSpPr>
            <p:nvPr/>
          </p:nvSpPr>
          <p:spPr bwMode="auto">
            <a:xfrm>
              <a:off x="523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7" name="Rectangle 292">
              <a:extLst>
                <a:ext uri="{FF2B5EF4-FFF2-40B4-BE49-F238E27FC236}">
                  <a16:creationId xmlns:a16="http://schemas.microsoft.com/office/drawing/2014/main" id="{8742997D-9262-4F87-BC5F-DA21979D8619}"/>
                </a:ext>
              </a:extLst>
            </p:cNvPr>
            <p:cNvSpPr>
              <a:spLocks noChangeArrowheads="1"/>
            </p:cNvSpPr>
            <p:nvPr/>
          </p:nvSpPr>
          <p:spPr bwMode="auto">
            <a:xfrm>
              <a:off x="523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8" name="Rectangle 293">
              <a:extLst>
                <a:ext uri="{FF2B5EF4-FFF2-40B4-BE49-F238E27FC236}">
                  <a16:creationId xmlns:a16="http://schemas.microsoft.com/office/drawing/2014/main" id="{E0B6E614-9D8A-44A5-B64D-DB89562B1BD3}"/>
                </a:ext>
              </a:extLst>
            </p:cNvPr>
            <p:cNvSpPr>
              <a:spLocks noChangeArrowheads="1"/>
            </p:cNvSpPr>
            <p:nvPr/>
          </p:nvSpPr>
          <p:spPr bwMode="auto">
            <a:xfrm>
              <a:off x="5347"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9" name="Rectangle 294">
              <a:extLst>
                <a:ext uri="{FF2B5EF4-FFF2-40B4-BE49-F238E27FC236}">
                  <a16:creationId xmlns:a16="http://schemas.microsoft.com/office/drawing/2014/main" id="{CC2DB201-C072-4F3A-A920-BB64137E978B}"/>
                </a:ext>
              </a:extLst>
            </p:cNvPr>
            <p:cNvSpPr>
              <a:spLocks noChangeArrowheads="1"/>
            </p:cNvSpPr>
            <p:nvPr/>
          </p:nvSpPr>
          <p:spPr bwMode="auto">
            <a:xfrm>
              <a:off x="5347"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0" name="Rectangle 295">
              <a:extLst>
                <a:ext uri="{FF2B5EF4-FFF2-40B4-BE49-F238E27FC236}">
                  <a16:creationId xmlns:a16="http://schemas.microsoft.com/office/drawing/2014/main" id="{C734C79C-9D41-415E-990D-0F5B4B1A57E3}"/>
                </a:ext>
              </a:extLst>
            </p:cNvPr>
            <p:cNvSpPr>
              <a:spLocks noChangeArrowheads="1"/>
            </p:cNvSpPr>
            <p:nvPr/>
          </p:nvSpPr>
          <p:spPr bwMode="auto">
            <a:xfrm>
              <a:off x="534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1" name="Rectangle 296">
              <a:extLst>
                <a:ext uri="{FF2B5EF4-FFF2-40B4-BE49-F238E27FC236}">
                  <a16:creationId xmlns:a16="http://schemas.microsoft.com/office/drawing/2014/main" id="{5EEC3113-CD37-442E-ADCA-C5F657A2BA70}"/>
                </a:ext>
              </a:extLst>
            </p:cNvPr>
            <p:cNvSpPr>
              <a:spLocks noChangeArrowheads="1"/>
            </p:cNvSpPr>
            <p:nvPr/>
          </p:nvSpPr>
          <p:spPr bwMode="auto">
            <a:xfrm>
              <a:off x="534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2" name="Rectangle 297">
              <a:extLst>
                <a:ext uri="{FF2B5EF4-FFF2-40B4-BE49-F238E27FC236}">
                  <a16:creationId xmlns:a16="http://schemas.microsoft.com/office/drawing/2014/main" id="{2DACD714-89AB-42DB-9145-44506CE5914A}"/>
                </a:ext>
              </a:extLst>
            </p:cNvPr>
            <p:cNvSpPr>
              <a:spLocks noChangeArrowheads="1"/>
            </p:cNvSpPr>
            <p:nvPr/>
          </p:nvSpPr>
          <p:spPr bwMode="auto">
            <a:xfrm>
              <a:off x="5348" y="975"/>
              <a:ext cx="13"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3" name="Rectangle 298">
              <a:extLst>
                <a:ext uri="{FF2B5EF4-FFF2-40B4-BE49-F238E27FC236}">
                  <a16:creationId xmlns:a16="http://schemas.microsoft.com/office/drawing/2014/main" id="{5604FD05-472B-4679-AB0F-E875436D1A09}"/>
                </a:ext>
              </a:extLst>
            </p:cNvPr>
            <p:cNvSpPr>
              <a:spLocks noChangeArrowheads="1"/>
            </p:cNvSpPr>
            <p:nvPr/>
          </p:nvSpPr>
          <p:spPr bwMode="auto">
            <a:xfrm>
              <a:off x="5348" y="975"/>
              <a:ext cx="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4" name="Rectangle 299">
              <a:extLst>
                <a:ext uri="{FF2B5EF4-FFF2-40B4-BE49-F238E27FC236}">
                  <a16:creationId xmlns:a16="http://schemas.microsoft.com/office/drawing/2014/main" id="{5E5A2E2A-DDA2-405C-854C-A5D34C062EEF}"/>
                </a:ext>
              </a:extLst>
            </p:cNvPr>
            <p:cNvSpPr>
              <a:spLocks noChangeArrowheads="1"/>
            </p:cNvSpPr>
            <p:nvPr/>
          </p:nvSpPr>
          <p:spPr bwMode="auto">
            <a:xfrm>
              <a:off x="5253"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5" name="Rectangle 300">
              <a:extLst>
                <a:ext uri="{FF2B5EF4-FFF2-40B4-BE49-F238E27FC236}">
                  <a16:creationId xmlns:a16="http://schemas.microsoft.com/office/drawing/2014/main" id="{5C6CE60F-12CC-4181-88A6-A06C573E330A}"/>
                </a:ext>
              </a:extLst>
            </p:cNvPr>
            <p:cNvSpPr>
              <a:spLocks noChangeArrowheads="1"/>
            </p:cNvSpPr>
            <p:nvPr/>
          </p:nvSpPr>
          <p:spPr bwMode="auto">
            <a:xfrm>
              <a:off x="5253"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6" name="Rectangle 301">
              <a:extLst>
                <a:ext uri="{FF2B5EF4-FFF2-40B4-BE49-F238E27FC236}">
                  <a16:creationId xmlns:a16="http://schemas.microsoft.com/office/drawing/2014/main" id="{A5E7786F-DA09-445B-AF1F-0DCBB0B920A3}"/>
                </a:ext>
              </a:extLst>
            </p:cNvPr>
            <p:cNvSpPr>
              <a:spLocks noChangeArrowheads="1"/>
            </p:cNvSpPr>
            <p:nvPr/>
          </p:nvSpPr>
          <p:spPr bwMode="auto">
            <a:xfrm>
              <a:off x="525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7" name="Rectangle 302">
              <a:extLst>
                <a:ext uri="{FF2B5EF4-FFF2-40B4-BE49-F238E27FC236}">
                  <a16:creationId xmlns:a16="http://schemas.microsoft.com/office/drawing/2014/main" id="{B63E49C9-87B8-4034-A5B0-ED91EAE01D2F}"/>
                </a:ext>
              </a:extLst>
            </p:cNvPr>
            <p:cNvSpPr>
              <a:spLocks noChangeArrowheads="1"/>
            </p:cNvSpPr>
            <p:nvPr/>
          </p:nvSpPr>
          <p:spPr bwMode="auto">
            <a:xfrm>
              <a:off x="525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8" name="Rectangle 303">
              <a:extLst>
                <a:ext uri="{FF2B5EF4-FFF2-40B4-BE49-F238E27FC236}">
                  <a16:creationId xmlns:a16="http://schemas.microsoft.com/office/drawing/2014/main" id="{6B4126E7-F6CC-40F9-B168-31AC2AC36C4E}"/>
                </a:ext>
              </a:extLst>
            </p:cNvPr>
            <p:cNvSpPr>
              <a:spLocks noChangeArrowheads="1"/>
            </p:cNvSpPr>
            <p:nvPr/>
          </p:nvSpPr>
          <p:spPr bwMode="auto">
            <a:xfrm>
              <a:off x="525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9" name="Rectangle 304">
              <a:extLst>
                <a:ext uri="{FF2B5EF4-FFF2-40B4-BE49-F238E27FC236}">
                  <a16:creationId xmlns:a16="http://schemas.microsoft.com/office/drawing/2014/main" id="{FDF7A076-C1FD-42BC-B2D4-7E2D1CC89E20}"/>
                </a:ext>
              </a:extLst>
            </p:cNvPr>
            <p:cNvSpPr>
              <a:spLocks noChangeArrowheads="1"/>
            </p:cNvSpPr>
            <p:nvPr/>
          </p:nvSpPr>
          <p:spPr bwMode="auto">
            <a:xfrm>
              <a:off x="525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0" name="Rectangle 305">
              <a:extLst>
                <a:ext uri="{FF2B5EF4-FFF2-40B4-BE49-F238E27FC236}">
                  <a16:creationId xmlns:a16="http://schemas.microsoft.com/office/drawing/2014/main" id="{4D59A509-F909-4B03-AA2F-A30B7C31583E}"/>
                </a:ext>
              </a:extLst>
            </p:cNvPr>
            <p:cNvSpPr>
              <a:spLocks noChangeArrowheads="1"/>
            </p:cNvSpPr>
            <p:nvPr/>
          </p:nvSpPr>
          <p:spPr bwMode="auto">
            <a:xfrm>
              <a:off x="5324"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1" name="Rectangle 306">
              <a:extLst>
                <a:ext uri="{FF2B5EF4-FFF2-40B4-BE49-F238E27FC236}">
                  <a16:creationId xmlns:a16="http://schemas.microsoft.com/office/drawing/2014/main" id="{4357A712-B395-45B7-B533-0BC6F0CC0BFD}"/>
                </a:ext>
              </a:extLst>
            </p:cNvPr>
            <p:cNvSpPr>
              <a:spLocks noChangeArrowheads="1"/>
            </p:cNvSpPr>
            <p:nvPr/>
          </p:nvSpPr>
          <p:spPr bwMode="auto">
            <a:xfrm>
              <a:off x="5324"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2" name="Rectangle 307">
              <a:extLst>
                <a:ext uri="{FF2B5EF4-FFF2-40B4-BE49-F238E27FC236}">
                  <a16:creationId xmlns:a16="http://schemas.microsoft.com/office/drawing/2014/main" id="{E6FE6EE1-B729-4809-9B59-6F0DB2AF0556}"/>
                </a:ext>
              </a:extLst>
            </p:cNvPr>
            <p:cNvSpPr>
              <a:spLocks noChangeArrowheads="1"/>
            </p:cNvSpPr>
            <p:nvPr/>
          </p:nvSpPr>
          <p:spPr bwMode="auto">
            <a:xfrm>
              <a:off x="532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3" name="Rectangle 308">
              <a:extLst>
                <a:ext uri="{FF2B5EF4-FFF2-40B4-BE49-F238E27FC236}">
                  <a16:creationId xmlns:a16="http://schemas.microsoft.com/office/drawing/2014/main" id="{2C7E8372-C7D3-45CB-9C2E-27B43DB325D9}"/>
                </a:ext>
              </a:extLst>
            </p:cNvPr>
            <p:cNvSpPr>
              <a:spLocks noChangeArrowheads="1"/>
            </p:cNvSpPr>
            <p:nvPr/>
          </p:nvSpPr>
          <p:spPr bwMode="auto">
            <a:xfrm>
              <a:off x="532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4" name="Rectangle 309">
              <a:extLst>
                <a:ext uri="{FF2B5EF4-FFF2-40B4-BE49-F238E27FC236}">
                  <a16:creationId xmlns:a16="http://schemas.microsoft.com/office/drawing/2014/main" id="{CC5C7C2A-C7DB-4F09-A7EE-95F429DD147C}"/>
                </a:ext>
              </a:extLst>
            </p:cNvPr>
            <p:cNvSpPr>
              <a:spLocks noChangeArrowheads="1"/>
            </p:cNvSpPr>
            <p:nvPr/>
          </p:nvSpPr>
          <p:spPr bwMode="auto">
            <a:xfrm>
              <a:off x="532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5" name="Rectangle 310">
              <a:extLst>
                <a:ext uri="{FF2B5EF4-FFF2-40B4-BE49-F238E27FC236}">
                  <a16:creationId xmlns:a16="http://schemas.microsoft.com/office/drawing/2014/main" id="{F0D00AD6-0D87-4134-ACE9-CF5DBE6E947A}"/>
                </a:ext>
              </a:extLst>
            </p:cNvPr>
            <p:cNvSpPr>
              <a:spLocks noChangeArrowheads="1"/>
            </p:cNvSpPr>
            <p:nvPr/>
          </p:nvSpPr>
          <p:spPr bwMode="auto">
            <a:xfrm>
              <a:off x="532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6" name="Rectangle 311">
              <a:extLst>
                <a:ext uri="{FF2B5EF4-FFF2-40B4-BE49-F238E27FC236}">
                  <a16:creationId xmlns:a16="http://schemas.microsoft.com/office/drawing/2014/main" id="{5EC018D8-83BE-4511-AA1E-A6D3DEFB008E}"/>
                </a:ext>
              </a:extLst>
            </p:cNvPr>
            <p:cNvSpPr>
              <a:spLocks noChangeArrowheads="1"/>
            </p:cNvSpPr>
            <p:nvPr/>
          </p:nvSpPr>
          <p:spPr bwMode="auto">
            <a:xfrm>
              <a:off x="5276"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7" name="Rectangle 312">
              <a:extLst>
                <a:ext uri="{FF2B5EF4-FFF2-40B4-BE49-F238E27FC236}">
                  <a16:creationId xmlns:a16="http://schemas.microsoft.com/office/drawing/2014/main" id="{858CB984-A3D4-4C7E-A37D-EFC8EFB436BC}"/>
                </a:ext>
              </a:extLst>
            </p:cNvPr>
            <p:cNvSpPr>
              <a:spLocks noChangeArrowheads="1"/>
            </p:cNvSpPr>
            <p:nvPr/>
          </p:nvSpPr>
          <p:spPr bwMode="auto">
            <a:xfrm>
              <a:off x="5276"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8" name="Rectangle 313">
              <a:extLst>
                <a:ext uri="{FF2B5EF4-FFF2-40B4-BE49-F238E27FC236}">
                  <a16:creationId xmlns:a16="http://schemas.microsoft.com/office/drawing/2014/main" id="{127A1412-122B-4F7C-8719-92D4F89BF88C}"/>
                </a:ext>
              </a:extLst>
            </p:cNvPr>
            <p:cNvSpPr>
              <a:spLocks noChangeArrowheads="1"/>
            </p:cNvSpPr>
            <p:nvPr/>
          </p:nvSpPr>
          <p:spPr bwMode="auto">
            <a:xfrm>
              <a:off x="527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9" name="Rectangle 314">
              <a:extLst>
                <a:ext uri="{FF2B5EF4-FFF2-40B4-BE49-F238E27FC236}">
                  <a16:creationId xmlns:a16="http://schemas.microsoft.com/office/drawing/2014/main" id="{3059BED4-AB4B-4ED3-BA47-2EAF2F56D6F0}"/>
                </a:ext>
              </a:extLst>
            </p:cNvPr>
            <p:cNvSpPr>
              <a:spLocks noChangeArrowheads="1"/>
            </p:cNvSpPr>
            <p:nvPr/>
          </p:nvSpPr>
          <p:spPr bwMode="auto">
            <a:xfrm>
              <a:off x="527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0" name="Rectangle 315">
              <a:extLst>
                <a:ext uri="{FF2B5EF4-FFF2-40B4-BE49-F238E27FC236}">
                  <a16:creationId xmlns:a16="http://schemas.microsoft.com/office/drawing/2014/main" id="{4AAC5A0B-8402-416B-9612-33A81FD04640}"/>
                </a:ext>
              </a:extLst>
            </p:cNvPr>
            <p:cNvSpPr>
              <a:spLocks noChangeArrowheads="1"/>
            </p:cNvSpPr>
            <p:nvPr/>
          </p:nvSpPr>
          <p:spPr bwMode="auto">
            <a:xfrm>
              <a:off x="5277"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1" name="Rectangle 316">
              <a:extLst>
                <a:ext uri="{FF2B5EF4-FFF2-40B4-BE49-F238E27FC236}">
                  <a16:creationId xmlns:a16="http://schemas.microsoft.com/office/drawing/2014/main" id="{62A551E1-1ECE-431D-ACB3-074F6619D7D0}"/>
                </a:ext>
              </a:extLst>
            </p:cNvPr>
            <p:cNvSpPr>
              <a:spLocks noChangeArrowheads="1"/>
            </p:cNvSpPr>
            <p:nvPr/>
          </p:nvSpPr>
          <p:spPr bwMode="auto">
            <a:xfrm>
              <a:off x="5277"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2" name="Rectangle 317">
              <a:extLst>
                <a:ext uri="{FF2B5EF4-FFF2-40B4-BE49-F238E27FC236}">
                  <a16:creationId xmlns:a16="http://schemas.microsoft.com/office/drawing/2014/main" id="{B1BE6CC4-E297-46F2-91C6-097F875D363A}"/>
                </a:ext>
              </a:extLst>
            </p:cNvPr>
            <p:cNvSpPr>
              <a:spLocks noChangeArrowheads="1"/>
            </p:cNvSpPr>
            <p:nvPr/>
          </p:nvSpPr>
          <p:spPr bwMode="auto">
            <a:xfrm>
              <a:off x="530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3" name="Rectangle 318">
              <a:extLst>
                <a:ext uri="{FF2B5EF4-FFF2-40B4-BE49-F238E27FC236}">
                  <a16:creationId xmlns:a16="http://schemas.microsoft.com/office/drawing/2014/main" id="{A6B812FE-EE16-4870-8F97-7BE4801EFAE2}"/>
                </a:ext>
              </a:extLst>
            </p:cNvPr>
            <p:cNvSpPr>
              <a:spLocks noChangeArrowheads="1"/>
            </p:cNvSpPr>
            <p:nvPr/>
          </p:nvSpPr>
          <p:spPr bwMode="auto">
            <a:xfrm>
              <a:off x="530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4" name="Rectangle 319">
              <a:extLst>
                <a:ext uri="{FF2B5EF4-FFF2-40B4-BE49-F238E27FC236}">
                  <a16:creationId xmlns:a16="http://schemas.microsoft.com/office/drawing/2014/main" id="{771C28F4-33D6-403C-978E-9E1861C248AE}"/>
                </a:ext>
              </a:extLst>
            </p:cNvPr>
            <p:cNvSpPr>
              <a:spLocks noChangeArrowheads="1"/>
            </p:cNvSpPr>
            <p:nvPr/>
          </p:nvSpPr>
          <p:spPr bwMode="auto">
            <a:xfrm>
              <a:off x="5302"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5" name="Rectangle 320">
              <a:extLst>
                <a:ext uri="{FF2B5EF4-FFF2-40B4-BE49-F238E27FC236}">
                  <a16:creationId xmlns:a16="http://schemas.microsoft.com/office/drawing/2014/main" id="{B3A9A978-4BE7-418B-8C2B-BD19CEECD9DE}"/>
                </a:ext>
              </a:extLst>
            </p:cNvPr>
            <p:cNvSpPr>
              <a:spLocks noChangeArrowheads="1"/>
            </p:cNvSpPr>
            <p:nvPr/>
          </p:nvSpPr>
          <p:spPr bwMode="auto">
            <a:xfrm>
              <a:off x="5302"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6" name="Rectangle 321">
              <a:extLst>
                <a:ext uri="{FF2B5EF4-FFF2-40B4-BE49-F238E27FC236}">
                  <a16:creationId xmlns:a16="http://schemas.microsoft.com/office/drawing/2014/main" id="{6D3180FD-D531-4546-A1D8-007301AA611E}"/>
                </a:ext>
              </a:extLst>
            </p:cNvPr>
            <p:cNvSpPr>
              <a:spLocks noChangeArrowheads="1"/>
            </p:cNvSpPr>
            <p:nvPr/>
          </p:nvSpPr>
          <p:spPr bwMode="auto">
            <a:xfrm>
              <a:off x="530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7" name="Rectangle 322">
              <a:extLst>
                <a:ext uri="{FF2B5EF4-FFF2-40B4-BE49-F238E27FC236}">
                  <a16:creationId xmlns:a16="http://schemas.microsoft.com/office/drawing/2014/main" id="{F7692A19-6951-48D2-8EC8-0B28ED9AC543}"/>
                </a:ext>
              </a:extLst>
            </p:cNvPr>
            <p:cNvSpPr>
              <a:spLocks noChangeArrowheads="1"/>
            </p:cNvSpPr>
            <p:nvPr/>
          </p:nvSpPr>
          <p:spPr bwMode="auto">
            <a:xfrm>
              <a:off x="530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8" name="Rectangle 323">
              <a:extLst>
                <a:ext uri="{FF2B5EF4-FFF2-40B4-BE49-F238E27FC236}">
                  <a16:creationId xmlns:a16="http://schemas.microsoft.com/office/drawing/2014/main" id="{EF328298-6DE9-452E-9A00-41A788C9DCBE}"/>
                </a:ext>
              </a:extLst>
            </p:cNvPr>
            <p:cNvSpPr>
              <a:spLocks noChangeArrowheads="1"/>
            </p:cNvSpPr>
            <p:nvPr/>
          </p:nvSpPr>
          <p:spPr bwMode="auto">
            <a:xfrm>
              <a:off x="523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9" name="Rectangle 324">
              <a:extLst>
                <a:ext uri="{FF2B5EF4-FFF2-40B4-BE49-F238E27FC236}">
                  <a16:creationId xmlns:a16="http://schemas.microsoft.com/office/drawing/2014/main" id="{8807B4FC-C392-49BB-A30A-CE078A34CFB1}"/>
                </a:ext>
              </a:extLst>
            </p:cNvPr>
            <p:cNvSpPr>
              <a:spLocks noChangeArrowheads="1"/>
            </p:cNvSpPr>
            <p:nvPr/>
          </p:nvSpPr>
          <p:spPr bwMode="auto">
            <a:xfrm>
              <a:off x="523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0" name="Rectangle 325">
              <a:extLst>
                <a:ext uri="{FF2B5EF4-FFF2-40B4-BE49-F238E27FC236}">
                  <a16:creationId xmlns:a16="http://schemas.microsoft.com/office/drawing/2014/main" id="{2D59FB8E-4278-457D-AEBD-7627BA345CD5}"/>
                </a:ext>
              </a:extLst>
            </p:cNvPr>
            <p:cNvSpPr>
              <a:spLocks noChangeArrowheads="1"/>
            </p:cNvSpPr>
            <p:nvPr/>
          </p:nvSpPr>
          <p:spPr bwMode="auto">
            <a:xfrm>
              <a:off x="5231" y="995"/>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1" name="Rectangle 326">
              <a:extLst>
                <a:ext uri="{FF2B5EF4-FFF2-40B4-BE49-F238E27FC236}">
                  <a16:creationId xmlns:a16="http://schemas.microsoft.com/office/drawing/2014/main" id="{FA62ED26-9303-4063-8807-879338BA2752}"/>
                </a:ext>
              </a:extLst>
            </p:cNvPr>
            <p:cNvSpPr>
              <a:spLocks noChangeArrowheads="1"/>
            </p:cNvSpPr>
            <p:nvPr/>
          </p:nvSpPr>
          <p:spPr bwMode="auto">
            <a:xfrm>
              <a:off x="5231" y="995"/>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2" name="Rectangle 327">
              <a:extLst>
                <a:ext uri="{FF2B5EF4-FFF2-40B4-BE49-F238E27FC236}">
                  <a16:creationId xmlns:a16="http://schemas.microsoft.com/office/drawing/2014/main" id="{41E28C49-1803-4FB7-AE39-14D6E3677959}"/>
                </a:ext>
              </a:extLst>
            </p:cNvPr>
            <p:cNvSpPr>
              <a:spLocks noChangeArrowheads="1"/>
            </p:cNvSpPr>
            <p:nvPr/>
          </p:nvSpPr>
          <p:spPr bwMode="auto">
            <a:xfrm>
              <a:off x="5231"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3" name="Rectangle 328">
              <a:extLst>
                <a:ext uri="{FF2B5EF4-FFF2-40B4-BE49-F238E27FC236}">
                  <a16:creationId xmlns:a16="http://schemas.microsoft.com/office/drawing/2014/main" id="{25E86B35-2BFC-4F81-B04D-AC2A07E96F27}"/>
                </a:ext>
              </a:extLst>
            </p:cNvPr>
            <p:cNvSpPr>
              <a:spLocks noChangeArrowheads="1"/>
            </p:cNvSpPr>
            <p:nvPr/>
          </p:nvSpPr>
          <p:spPr bwMode="auto">
            <a:xfrm>
              <a:off x="5231"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4" name="Rectangle 329">
              <a:extLst>
                <a:ext uri="{FF2B5EF4-FFF2-40B4-BE49-F238E27FC236}">
                  <a16:creationId xmlns:a16="http://schemas.microsoft.com/office/drawing/2014/main" id="{F58BEDA9-E2D9-4159-A637-F3E283CDCD2F}"/>
                </a:ext>
              </a:extLst>
            </p:cNvPr>
            <p:cNvSpPr>
              <a:spLocks noChangeArrowheads="1"/>
            </p:cNvSpPr>
            <p:nvPr/>
          </p:nvSpPr>
          <p:spPr bwMode="auto">
            <a:xfrm>
              <a:off x="5347"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5" name="Rectangle 330">
              <a:extLst>
                <a:ext uri="{FF2B5EF4-FFF2-40B4-BE49-F238E27FC236}">
                  <a16:creationId xmlns:a16="http://schemas.microsoft.com/office/drawing/2014/main" id="{70533252-94C7-455F-8261-ADE310088F16}"/>
                </a:ext>
              </a:extLst>
            </p:cNvPr>
            <p:cNvSpPr>
              <a:spLocks noChangeArrowheads="1"/>
            </p:cNvSpPr>
            <p:nvPr/>
          </p:nvSpPr>
          <p:spPr bwMode="auto">
            <a:xfrm>
              <a:off x="5347"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6" name="Rectangle 331">
              <a:extLst>
                <a:ext uri="{FF2B5EF4-FFF2-40B4-BE49-F238E27FC236}">
                  <a16:creationId xmlns:a16="http://schemas.microsoft.com/office/drawing/2014/main" id="{6E2F7B33-0391-416A-8842-CDA40A60FD3C}"/>
                </a:ext>
              </a:extLst>
            </p:cNvPr>
            <p:cNvSpPr>
              <a:spLocks noChangeArrowheads="1"/>
            </p:cNvSpPr>
            <p:nvPr/>
          </p:nvSpPr>
          <p:spPr bwMode="auto">
            <a:xfrm>
              <a:off x="534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7" name="Rectangle 332">
              <a:extLst>
                <a:ext uri="{FF2B5EF4-FFF2-40B4-BE49-F238E27FC236}">
                  <a16:creationId xmlns:a16="http://schemas.microsoft.com/office/drawing/2014/main" id="{CDA30FF0-4AE2-4335-9107-4A97479F9923}"/>
                </a:ext>
              </a:extLst>
            </p:cNvPr>
            <p:cNvSpPr>
              <a:spLocks noChangeArrowheads="1"/>
            </p:cNvSpPr>
            <p:nvPr/>
          </p:nvSpPr>
          <p:spPr bwMode="auto">
            <a:xfrm>
              <a:off x="534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8" name="Rectangle 333">
              <a:extLst>
                <a:ext uri="{FF2B5EF4-FFF2-40B4-BE49-F238E27FC236}">
                  <a16:creationId xmlns:a16="http://schemas.microsoft.com/office/drawing/2014/main" id="{2172DAFF-0050-4A87-8B22-F128F73DF62C}"/>
                </a:ext>
              </a:extLst>
            </p:cNvPr>
            <p:cNvSpPr>
              <a:spLocks noChangeArrowheads="1"/>
            </p:cNvSpPr>
            <p:nvPr/>
          </p:nvSpPr>
          <p:spPr bwMode="auto">
            <a:xfrm>
              <a:off x="5348" y="1000"/>
              <a:ext cx="13"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9" name="Rectangle 334">
              <a:extLst>
                <a:ext uri="{FF2B5EF4-FFF2-40B4-BE49-F238E27FC236}">
                  <a16:creationId xmlns:a16="http://schemas.microsoft.com/office/drawing/2014/main" id="{0A198A18-9286-409D-93F0-BA58719F7945}"/>
                </a:ext>
              </a:extLst>
            </p:cNvPr>
            <p:cNvSpPr>
              <a:spLocks noChangeArrowheads="1"/>
            </p:cNvSpPr>
            <p:nvPr/>
          </p:nvSpPr>
          <p:spPr bwMode="auto">
            <a:xfrm>
              <a:off x="5348" y="1000"/>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0" name="Rectangle 335">
              <a:extLst>
                <a:ext uri="{FF2B5EF4-FFF2-40B4-BE49-F238E27FC236}">
                  <a16:creationId xmlns:a16="http://schemas.microsoft.com/office/drawing/2014/main" id="{1013A9FB-D0BC-495D-A4C5-3EB5C778C775}"/>
                </a:ext>
              </a:extLst>
            </p:cNvPr>
            <p:cNvSpPr>
              <a:spLocks noChangeArrowheads="1"/>
            </p:cNvSpPr>
            <p:nvPr/>
          </p:nvSpPr>
          <p:spPr bwMode="auto">
            <a:xfrm>
              <a:off x="5253"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1" name="Rectangle 336">
              <a:extLst>
                <a:ext uri="{FF2B5EF4-FFF2-40B4-BE49-F238E27FC236}">
                  <a16:creationId xmlns:a16="http://schemas.microsoft.com/office/drawing/2014/main" id="{57BC3508-3748-49B1-85D3-515EACEADCE9}"/>
                </a:ext>
              </a:extLst>
            </p:cNvPr>
            <p:cNvSpPr>
              <a:spLocks noChangeArrowheads="1"/>
            </p:cNvSpPr>
            <p:nvPr/>
          </p:nvSpPr>
          <p:spPr bwMode="auto">
            <a:xfrm>
              <a:off x="5253"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2" name="Rectangle 337">
              <a:extLst>
                <a:ext uri="{FF2B5EF4-FFF2-40B4-BE49-F238E27FC236}">
                  <a16:creationId xmlns:a16="http://schemas.microsoft.com/office/drawing/2014/main" id="{A35C8376-74FE-4FE1-9FCA-03E042D332BD}"/>
                </a:ext>
              </a:extLst>
            </p:cNvPr>
            <p:cNvSpPr>
              <a:spLocks noChangeArrowheads="1"/>
            </p:cNvSpPr>
            <p:nvPr/>
          </p:nvSpPr>
          <p:spPr bwMode="auto">
            <a:xfrm>
              <a:off x="525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3" name="Rectangle 338">
              <a:extLst>
                <a:ext uri="{FF2B5EF4-FFF2-40B4-BE49-F238E27FC236}">
                  <a16:creationId xmlns:a16="http://schemas.microsoft.com/office/drawing/2014/main" id="{C6F06812-1D74-441D-911C-9294D451BA23}"/>
                </a:ext>
              </a:extLst>
            </p:cNvPr>
            <p:cNvSpPr>
              <a:spLocks noChangeArrowheads="1"/>
            </p:cNvSpPr>
            <p:nvPr/>
          </p:nvSpPr>
          <p:spPr bwMode="auto">
            <a:xfrm>
              <a:off x="525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4" name="Rectangle 339">
              <a:extLst>
                <a:ext uri="{FF2B5EF4-FFF2-40B4-BE49-F238E27FC236}">
                  <a16:creationId xmlns:a16="http://schemas.microsoft.com/office/drawing/2014/main" id="{5FA9FCE2-3EED-4ECD-B041-1174C79316EC}"/>
                </a:ext>
              </a:extLst>
            </p:cNvPr>
            <p:cNvSpPr>
              <a:spLocks noChangeArrowheads="1"/>
            </p:cNvSpPr>
            <p:nvPr/>
          </p:nvSpPr>
          <p:spPr bwMode="auto">
            <a:xfrm>
              <a:off x="525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5" name="Rectangle 340">
              <a:extLst>
                <a:ext uri="{FF2B5EF4-FFF2-40B4-BE49-F238E27FC236}">
                  <a16:creationId xmlns:a16="http://schemas.microsoft.com/office/drawing/2014/main" id="{1AC8C3DB-DEB0-4E77-983F-35A7BF121D44}"/>
                </a:ext>
              </a:extLst>
            </p:cNvPr>
            <p:cNvSpPr>
              <a:spLocks noChangeArrowheads="1"/>
            </p:cNvSpPr>
            <p:nvPr/>
          </p:nvSpPr>
          <p:spPr bwMode="auto">
            <a:xfrm>
              <a:off x="525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6" name="Rectangle 341">
              <a:extLst>
                <a:ext uri="{FF2B5EF4-FFF2-40B4-BE49-F238E27FC236}">
                  <a16:creationId xmlns:a16="http://schemas.microsoft.com/office/drawing/2014/main" id="{A0AFC6AE-2B1B-4918-9187-9CD7B6ED7828}"/>
                </a:ext>
              </a:extLst>
            </p:cNvPr>
            <p:cNvSpPr>
              <a:spLocks noChangeArrowheads="1"/>
            </p:cNvSpPr>
            <p:nvPr/>
          </p:nvSpPr>
          <p:spPr bwMode="auto">
            <a:xfrm>
              <a:off x="5324"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7" name="Rectangle 342">
              <a:extLst>
                <a:ext uri="{FF2B5EF4-FFF2-40B4-BE49-F238E27FC236}">
                  <a16:creationId xmlns:a16="http://schemas.microsoft.com/office/drawing/2014/main" id="{34AFA7C9-FAA2-414B-BE59-5D74E810688A}"/>
                </a:ext>
              </a:extLst>
            </p:cNvPr>
            <p:cNvSpPr>
              <a:spLocks noChangeArrowheads="1"/>
            </p:cNvSpPr>
            <p:nvPr/>
          </p:nvSpPr>
          <p:spPr bwMode="auto">
            <a:xfrm>
              <a:off x="5324"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8" name="Rectangle 343">
              <a:extLst>
                <a:ext uri="{FF2B5EF4-FFF2-40B4-BE49-F238E27FC236}">
                  <a16:creationId xmlns:a16="http://schemas.microsoft.com/office/drawing/2014/main" id="{BC0BADA5-B7D9-4B7C-8E94-8A1A4D47A842}"/>
                </a:ext>
              </a:extLst>
            </p:cNvPr>
            <p:cNvSpPr>
              <a:spLocks noChangeArrowheads="1"/>
            </p:cNvSpPr>
            <p:nvPr/>
          </p:nvSpPr>
          <p:spPr bwMode="auto">
            <a:xfrm>
              <a:off x="532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9" name="Rectangle 344">
              <a:extLst>
                <a:ext uri="{FF2B5EF4-FFF2-40B4-BE49-F238E27FC236}">
                  <a16:creationId xmlns:a16="http://schemas.microsoft.com/office/drawing/2014/main" id="{060E7CBC-A102-4BF7-92DE-781A1698DBB7}"/>
                </a:ext>
              </a:extLst>
            </p:cNvPr>
            <p:cNvSpPr>
              <a:spLocks noChangeArrowheads="1"/>
            </p:cNvSpPr>
            <p:nvPr/>
          </p:nvSpPr>
          <p:spPr bwMode="auto">
            <a:xfrm>
              <a:off x="532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0" name="Rectangle 345">
              <a:extLst>
                <a:ext uri="{FF2B5EF4-FFF2-40B4-BE49-F238E27FC236}">
                  <a16:creationId xmlns:a16="http://schemas.microsoft.com/office/drawing/2014/main" id="{DBBDC367-C2EE-4FF2-8CF6-8703868E08C2}"/>
                </a:ext>
              </a:extLst>
            </p:cNvPr>
            <p:cNvSpPr>
              <a:spLocks noChangeArrowheads="1"/>
            </p:cNvSpPr>
            <p:nvPr/>
          </p:nvSpPr>
          <p:spPr bwMode="auto">
            <a:xfrm>
              <a:off x="532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1" name="Rectangle 346">
              <a:extLst>
                <a:ext uri="{FF2B5EF4-FFF2-40B4-BE49-F238E27FC236}">
                  <a16:creationId xmlns:a16="http://schemas.microsoft.com/office/drawing/2014/main" id="{E6141B38-FE61-4205-AF8A-84600615C9C1}"/>
                </a:ext>
              </a:extLst>
            </p:cNvPr>
            <p:cNvSpPr>
              <a:spLocks noChangeArrowheads="1"/>
            </p:cNvSpPr>
            <p:nvPr/>
          </p:nvSpPr>
          <p:spPr bwMode="auto">
            <a:xfrm>
              <a:off x="532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2" name="Rectangle 347">
              <a:extLst>
                <a:ext uri="{FF2B5EF4-FFF2-40B4-BE49-F238E27FC236}">
                  <a16:creationId xmlns:a16="http://schemas.microsoft.com/office/drawing/2014/main" id="{0D3EBD3A-B81E-4C80-AB8A-9F061F7BA3C6}"/>
                </a:ext>
              </a:extLst>
            </p:cNvPr>
            <p:cNvSpPr>
              <a:spLocks noChangeArrowheads="1"/>
            </p:cNvSpPr>
            <p:nvPr/>
          </p:nvSpPr>
          <p:spPr bwMode="auto">
            <a:xfrm>
              <a:off x="5276"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3" name="Rectangle 348">
              <a:extLst>
                <a:ext uri="{FF2B5EF4-FFF2-40B4-BE49-F238E27FC236}">
                  <a16:creationId xmlns:a16="http://schemas.microsoft.com/office/drawing/2014/main" id="{4A134128-D9FE-485D-9C4A-CA0174071662}"/>
                </a:ext>
              </a:extLst>
            </p:cNvPr>
            <p:cNvSpPr>
              <a:spLocks noChangeArrowheads="1"/>
            </p:cNvSpPr>
            <p:nvPr/>
          </p:nvSpPr>
          <p:spPr bwMode="auto">
            <a:xfrm>
              <a:off x="5276"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4" name="Rectangle 349">
              <a:extLst>
                <a:ext uri="{FF2B5EF4-FFF2-40B4-BE49-F238E27FC236}">
                  <a16:creationId xmlns:a16="http://schemas.microsoft.com/office/drawing/2014/main" id="{90E1AC25-B225-4150-8FFE-11A6DE8B1821}"/>
                </a:ext>
              </a:extLst>
            </p:cNvPr>
            <p:cNvSpPr>
              <a:spLocks noChangeArrowheads="1"/>
            </p:cNvSpPr>
            <p:nvPr/>
          </p:nvSpPr>
          <p:spPr bwMode="auto">
            <a:xfrm>
              <a:off x="527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5" name="Rectangle 350">
              <a:extLst>
                <a:ext uri="{FF2B5EF4-FFF2-40B4-BE49-F238E27FC236}">
                  <a16:creationId xmlns:a16="http://schemas.microsoft.com/office/drawing/2014/main" id="{C51E5AB7-9A63-4313-A9DD-023845954506}"/>
                </a:ext>
              </a:extLst>
            </p:cNvPr>
            <p:cNvSpPr>
              <a:spLocks noChangeArrowheads="1"/>
            </p:cNvSpPr>
            <p:nvPr/>
          </p:nvSpPr>
          <p:spPr bwMode="auto">
            <a:xfrm>
              <a:off x="527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6" name="Rectangle 351">
              <a:extLst>
                <a:ext uri="{FF2B5EF4-FFF2-40B4-BE49-F238E27FC236}">
                  <a16:creationId xmlns:a16="http://schemas.microsoft.com/office/drawing/2014/main" id="{D1817BAC-9021-4418-A328-425AD067E91D}"/>
                </a:ext>
              </a:extLst>
            </p:cNvPr>
            <p:cNvSpPr>
              <a:spLocks noChangeArrowheads="1"/>
            </p:cNvSpPr>
            <p:nvPr/>
          </p:nvSpPr>
          <p:spPr bwMode="auto">
            <a:xfrm>
              <a:off x="530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7" name="Rectangle 352">
              <a:extLst>
                <a:ext uri="{FF2B5EF4-FFF2-40B4-BE49-F238E27FC236}">
                  <a16:creationId xmlns:a16="http://schemas.microsoft.com/office/drawing/2014/main" id="{84DBA012-FD8B-45D1-995B-44CF4F772F20}"/>
                </a:ext>
              </a:extLst>
            </p:cNvPr>
            <p:cNvSpPr>
              <a:spLocks noChangeArrowheads="1"/>
            </p:cNvSpPr>
            <p:nvPr/>
          </p:nvSpPr>
          <p:spPr bwMode="auto">
            <a:xfrm>
              <a:off x="530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8" name="Rectangle 353">
              <a:extLst>
                <a:ext uri="{FF2B5EF4-FFF2-40B4-BE49-F238E27FC236}">
                  <a16:creationId xmlns:a16="http://schemas.microsoft.com/office/drawing/2014/main" id="{7CD6CA57-1733-4EA9-9F56-8810E9A7F8C0}"/>
                </a:ext>
              </a:extLst>
            </p:cNvPr>
            <p:cNvSpPr>
              <a:spLocks noChangeArrowheads="1"/>
            </p:cNvSpPr>
            <p:nvPr/>
          </p:nvSpPr>
          <p:spPr bwMode="auto">
            <a:xfrm>
              <a:off x="5302"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9" name="Rectangle 354">
              <a:extLst>
                <a:ext uri="{FF2B5EF4-FFF2-40B4-BE49-F238E27FC236}">
                  <a16:creationId xmlns:a16="http://schemas.microsoft.com/office/drawing/2014/main" id="{408556A7-7541-4843-80F7-4F61A549E5CF}"/>
                </a:ext>
              </a:extLst>
            </p:cNvPr>
            <p:cNvSpPr>
              <a:spLocks noChangeArrowheads="1"/>
            </p:cNvSpPr>
            <p:nvPr/>
          </p:nvSpPr>
          <p:spPr bwMode="auto">
            <a:xfrm>
              <a:off x="5302"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0" name="Rectangle 355">
              <a:extLst>
                <a:ext uri="{FF2B5EF4-FFF2-40B4-BE49-F238E27FC236}">
                  <a16:creationId xmlns:a16="http://schemas.microsoft.com/office/drawing/2014/main" id="{54075090-0135-4644-B9DE-935CC35550F0}"/>
                </a:ext>
              </a:extLst>
            </p:cNvPr>
            <p:cNvSpPr>
              <a:spLocks noChangeArrowheads="1"/>
            </p:cNvSpPr>
            <p:nvPr/>
          </p:nvSpPr>
          <p:spPr bwMode="auto">
            <a:xfrm>
              <a:off x="5230"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1" name="Rectangle 356">
              <a:extLst>
                <a:ext uri="{FF2B5EF4-FFF2-40B4-BE49-F238E27FC236}">
                  <a16:creationId xmlns:a16="http://schemas.microsoft.com/office/drawing/2014/main" id="{29F2374C-071B-4618-B767-927FFFBA1F99}"/>
                </a:ext>
              </a:extLst>
            </p:cNvPr>
            <p:cNvSpPr>
              <a:spLocks noChangeArrowheads="1"/>
            </p:cNvSpPr>
            <p:nvPr/>
          </p:nvSpPr>
          <p:spPr bwMode="auto">
            <a:xfrm>
              <a:off x="5230"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2" name="Rectangle 357">
              <a:extLst>
                <a:ext uri="{FF2B5EF4-FFF2-40B4-BE49-F238E27FC236}">
                  <a16:creationId xmlns:a16="http://schemas.microsoft.com/office/drawing/2014/main" id="{104E0969-7606-4CA6-9F2E-EF7EF5476B4A}"/>
                </a:ext>
              </a:extLst>
            </p:cNvPr>
            <p:cNvSpPr>
              <a:spLocks noChangeArrowheads="1"/>
            </p:cNvSpPr>
            <p:nvPr/>
          </p:nvSpPr>
          <p:spPr bwMode="auto">
            <a:xfrm>
              <a:off x="5231"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3" name="Rectangle 358">
              <a:extLst>
                <a:ext uri="{FF2B5EF4-FFF2-40B4-BE49-F238E27FC236}">
                  <a16:creationId xmlns:a16="http://schemas.microsoft.com/office/drawing/2014/main" id="{7CDEFE30-E57D-4A21-A9C0-59137C499C96}"/>
                </a:ext>
              </a:extLst>
            </p:cNvPr>
            <p:cNvSpPr>
              <a:spLocks noChangeArrowheads="1"/>
            </p:cNvSpPr>
            <p:nvPr/>
          </p:nvSpPr>
          <p:spPr bwMode="auto">
            <a:xfrm>
              <a:off x="5231"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4" name="Rectangle 359">
              <a:extLst>
                <a:ext uri="{FF2B5EF4-FFF2-40B4-BE49-F238E27FC236}">
                  <a16:creationId xmlns:a16="http://schemas.microsoft.com/office/drawing/2014/main" id="{C8826594-3F6C-4E2F-886F-B7A2D1A1B9A6}"/>
                </a:ext>
              </a:extLst>
            </p:cNvPr>
            <p:cNvSpPr>
              <a:spLocks noChangeArrowheads="1"/>
            </p:cNvSpPr>
            <p:nvPr/>
          </p:nvSpPr>
          <p:spPr bwMode="auto">
            <a:xfrm>
              <a:off x="5231"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5" name="Rectangle 360">
              <a:extLst>
                <a:ext uri="{FF2B5EF4-FFF2-40B4-BE49-F238E27FC236}">
                  <a16:creationId xmlns:a16="http://schemas.microsoft.com/office/drawing/2014/main" id="{7D522147-ECA7-4231-A0E6-D48CD737F862}"/>
                </a:ext>
              </a:extLst>
            </p:cNvPr>
            <p:cNvSpPr>
              <a:spLocks noChangeArrowheads="1"/>
            </p:cNvSpPr>
            <p:nvPr/>
          </p:nvSpPr>
          <p:spPr bwMode="auto">
            <a:xfrm>
              <a:off x="5231"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6" name="Rectangle 361">
              <a:extLst>
                <a:ext uri="{FF2B5EF4-FFF2-40B4-BE49-F238E27FC236}">
                  <a16:creationId xmlns:a16="http://schemas.microsoft.com/office/drawing/2014/main" id="{6375B89D-0465-4CB7-8738-AD39BF52D22D}"/>
                </a:ext>
              </a:extLst>
            </p:cNvPr>
            <p:cNvSpPr>
              <a:spLocks noChangeArrowheads="1"/>
            </p:cNvSpPr>
            <p:nvPr/>
          </p:nvSpPr>
          <p:spPr bwMode="auto">
            <a:xfrm>
              <a:off x="5335"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7" name="Rectangle 362">
              <a:extLst>
                <a:ext uri="{FF2B5EF4-FFF2-40B4-BE49-F238E27FC236}">
                  <a16:creationId xmlns:a16="http://schemas.microsoft.com/office/drawing/2014/main" id="{F590C807-75B1-4757-9025-4267FEA4EF75}"/>
                </a:ext>
              </a:extLst>
            </p:cNvPr>
            <p:cNvSpPr>
              <a:spLocks noChangeArrowheads="1"/>
            </p:cNvSpPr>
            <p:nvPr/>
          </p:nvSpPr>
          <p:spPr bwMode="auto">
            <a:xfrm>
              <a:off x="5335"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8" name="Rectangle 363">
              <a:extLst>
                <a:ext uri="{FF2B5EF4-FFF2-40B4-BE49-F238E27FC236}">
                  <a16:creationId xmlns:a16="http://schemas.microsoft.com/office/drawing/2014/main" id="{2490D00B-090C-411D-8E10-966D20FF5221}"/>
                </a:ext>
              </a:extLst>
            </p:cNvPr>
            <p:cNvSpPr>
              <a:spLocks noChangeArrowheads="1"/>
            </p:cNvSpPr>
            <p:nvPr/>
          </p:nvSpPr>
          <p:spPr bwMode="auto">
            <a:xfrm>
              <a:off x="5336"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9" name="Rectangle 364">
              <a:extLst>
                <a:ext uri="{FF2B5EF4-FFF2-40B4-BE49-F238E27FC236}">
                  <a16:creationId xmlns:a16="http://schemas.microsoft.com/office/drawing/2014/main" id="{28755EED-9AA4-4F2A-A649-D0399E104107}"/>
                </a:ext>
              </a:extLst>
            </p:cNvPr>
            <p:cNvSpPr>
              <a:spLocks noChangeArrowheads="1"/>
            </p:cNvSpPr>
            <p:nvPr/>
          </p:nvSpPr>
          <p:spPr bwMode="auto">
            <a:xfrm>
              <a:off x="5336"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0" name="Rectangle 365">
              <a:extLst>
                <a:ext uri="{FF2B5EF4-FFF2-40B4-BE49-F238E27FC236}">
                  <a16:creationId xmlns:a16="http://schemas.microsoft.com/office/drawing/2014/main" id="{A6FCCFC8-E77D-41EE-9EA3-26584E020261}"/>
                </a:ext>
              </a:extLst>
            </p:cNvPr>
            <p:cNvSpPr>
              <a:spLocks noChangeArrowheads="1"/>
            </p:cNvSpPr>
            <p:nvPr/>
          </p:nvSpPr>
          <p:spPr bwMode="auto">
            <a:xfrm>
              <a:off x="5336"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1" name="Rectangle 366">
              <a:extLst>
                <a:ext uri="{FF2B5EF4-FFF2-40B4-BE49-F238E27FC236}">
                  <a16:creationId xmlns:a16="http://schemas.microsoft.com/office/drawing/2014/main" id="{67E50C38-AA7F-467D-AAC1-848F463CF0A0}"/>
                </a:ext>
              </a:extLst>
            </p:cNvPr>
            <p:cNvSpPr>
              <a:spLocks noChangeArrowheads="1"/>
            </p:cNvSpPr>
            <p:nvPr/>
          </p:nvSpPr>
          <p:spPr bwMode="auto">
            <a:xfrm>
              <a:off x="5336"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2" name="Freeform 367">
              <a:extLst>
                <a:ext uri="{FF2B5EF4-FFF2-40B4-BE49-F238E27FC236}">
                  <a16:creationId xmlns:a16="http://schemas.microsoft.com/office/drawing/2014/main" id="{F78146EC-CC0E-4EA3-AC79-0A732F5B13AF}"/>
                </a:ext>
              </a:extLst>
            </p:cNvPr>
            <p:cNvSpPr>
              <a:spLocks/>
            </p:cNvSpPr>
            <p:nvPr/>
          </p:nvSpPr>
          <p:spPr bwMode="auto">
            <a:xfrm>
              <a:off x="5287" y="947"/>
              <a:ext cx="19" cy="19"/>
            </a:xfrm>
            <a:custGeom>
              <a:avLst/>
              <a:gdLst>
                <a:gd name="T0" fmla="*/ 35 w 43"/>
                <a:gd name="T1" fmla="*/ 43 h 43"/>
                <a:gd name="T2" fmla="*/ 8 w 43"/>
                <a:gd name="T3" fmla="*/ 43 h 43"/>
                <a:gd name="T4" fmla="*/ 0 w 43"/>
                <a:gd name="T5" fmla="*/ 35 h 43"/>
                <a:gd name="T6" fmla="*/ 0 w 43"/>
                <a:gd name="T7" fmla="*/ 8 h 43"/>
                <a:gd name="T8" fmla="*/ 8 w 43"/>
                <a:gd name="T9" fmla="*/ 0 h 43"/>
                <a:gd name="T10" fmla="*/ 35 w 43"/>
                <a:gd name="T11" fmla="*/ 0 h 43"/>
                <a:gd name="T12" fmla="*/ 43 w 43"/>
                <a:gd name="T13" fmla="*/ 8 h 43"/>
                <a:gd name="T14" fmla="*/ 43 w 43"/>
                <a:gd name="T15" fmla="*/ 35 h 43"/>
                <a:gd name="T16" fmla="*/ 35 w 4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3" name="Rectangle 368">
              <a:extLst>
                <a:ext uri="{FF2B5EF4-FFF2-40B4-BE49-F238E27FC236}">
                  <a16:creationId xmlns:a16="http://schemas.microsoft.com/office/drawing/2014/main" id="{C45FE50A-96F1-4636-9F00-52710AB78FFB}"/>
                </a:ext>
              </a:extLst>
            </p:cNvPr>
            <p:cNvSpPr>
              <a:spLocks noChangeArrowheads="1"/>
            </p:cNvSpPr>
            <p:nvPr/>
          </p:nvSpPr>
          <p:spPr bwMode="auto">
            <a:xfrm>
              <a:off x="5294" y="950"/>
              <a:ext cx="4" cy="1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4" name="Rectangle 369">
              <a:extLst>
                <a:ext uri="{FF2B5EF4-FFF2-40B4-BE49-F238E27FC236}">
                  <a16:creationId xmlns:a16="http://schemas.microsoft.com/office/drawing/2014/main" id="{5BE1060E-F1D4-420F-9A3C-E93C758DAF2F}"/>
                </a:ext>
              </a:extLst>
            </p:cNvPr>
            <p:cNvSpPr>
              <a:spLocks noChangeArrowheads="1"/>
            </p:cNvSpPr>
            <p:nvPr/>
          </p:nvSpPr>
          <p:spPr bwMode="auto">
            <a:xfrm>
              <a:off x="5294" y="950"/>
              <a:ext cx="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5" name="Rectangle 370">
              <a:extLst>
                <a:ext uri="{FF2B5EF4-FFF2-40B4-BE49-F238E27FC236}">
                  <a16:creationId xmlns:a16="http://schemas.microsoft.com/office/drawing/2014/main" id="{F664E64F-4A50-475A-8C2B-A62A17F64200}"/>
                </a:ext>
              </a:extLst>
            </p:cNvPr>
            <p:cNvSpPr>
              <a:spLocks noChangeArrowheads="1"/>
            </p:cNvSpPr>
            <p:nvPr/>
          </p:nvSpPr>
          <p:spPr bwMode="auto">
            <a:xfrm>
              <a:off x="5289" y="955"/>
              <a:ext cx="14"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6" name="Rectangle 371">
              <a:extLst>
                <a:ext uri="{FF2B5EF4-FFF2-40B4-BE49-F238E27FC236}">
                  <a16:creationId xmlns:a16="http://schemas.microsoft.com/office/drawing/2014/main" id="{0A4B37B3-252D-499F-9CD6-EFA7DEC68F9F}"/>
                </a:ext>
              </a:extLst>
            </p:cNvPr>
            <p:cNvSpPr>
              <a:spLocks noChangeArrowheads="1"/>
            </p:cNvSpPr>
            <p:nvPr/>
          </p:nvSpPr>
          <p:spPr bwMode="auto">
            <a:xfrm>
              <a:off x="5289" y="955"/>
              <a:ext cx="1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7" name="Freeform 372">
              <a:extLst>
                <a:ext uri="{FF2B5EF4-FFF2-40B4-BE49-F238E27FC236}">
                  <a16:creationId xmlns:a16="http://schemas.microsoft.com/office/drawing/2014/main" id="{1BFF71C3-A86B-4436-A1EF-256C60779FA9}"/>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8" name="Freeform 373">
              <a:extLst>
                <a:ext uri="{FF2B5EF4-FFF2-40B4-BE49-F238E27FC236}">
                  <a16:creationId xmlns:a16="http://schemas.microsoft.com/office/drawing/2014/main" id="{121162DB-7864-426A-BAB9-5FA5A45E1E3B}"/>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9" name="Freeform 374">
              <a:extLst>
                <a:ext uri="{FF2B5EF4-FFF2-40B4-BE49-F238E27FC236}">
                  <a16:creationId xmlns:a16="http://schemas.microsoft.com/office/drawing/2014/main" id="{AF86B089-0120-4FCA-9C42-BCE4B0B508C8}"/>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0" name="Freeform 375">
              <a:extLst>
                <a:ext uri="{FF2B5EF4-FFF2-40B4-BE49-F238E27FC236}">
                  <a16:creationId xmlns:a16="http://schemas.microsoft.com/office/drawing/2014/main" id="{B291F403-656E-414F-82F9-C425B04F289F}"/>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1" name="Rectangle 376">
              <a:extLst>
                <a:ext uri="{FF2B5EF4-FFF2-40B4-BE49-F238E27FC236}">
                  <a16:creationId xmlns:a16="http://schemas.microsoft.com/office/drawing/2014/main" id="{45E0A519-A597-4E57-83A1-8D8442BE5AB4}"/>
                </a:ext>
              </a:extLst>
            </p:cNvPr>
            <p:cNvSpPr>
              <a:spLocks noChangeArrowheads="1"/>
            </p:cNvSpPr>
            <p:nvPr/>
          </p:nvSpPr>
          <p:spPr bwMode="auto">
            <a:xfrm>
              <a:off x="5299"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2" name="Rectangle 377">
              <a:extLst>
                <a:ext uri="{FF2B5EF4-FFF2-40B4-BE49-F238E27FC236}">
                  <a16:creationId xmlns:a16="http://schemas.microsoft.com/office/drawing/2014/main" id="{DE014BA8-B962-47AC-B12C-0E6739FAB09C}"/>
                </a:ext>
              </a:extLst>
            </p:cNvPr>
            <p:cNvSpPr>
              <a:spLocks noChangeArrowheads="1"/>
            </p:cNvSpPr>
            <p:nvPr/>
          </p:nvSpPr>
          <p:spPr bwMode="auto">
            <a:xfrm>
              <a:off x="5325" y="954"/>
              <a:ext cx="22"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3" name="Rectangle 378">
              <a:extLst>
                <a:ext uri="{FF2B5EF4-FFF2-40B4-BE49-F238E27FC236}">
                  <a16:creationId xmlns:a16="http://schemas.microsoft.com/office/drawing/2014/main" id="{99B1D90B-2F2B-44D3-986B-087CE94BA7FE}"/>
                </a:ext>
              </a:extLst>
            </p:cNvPr>
            <p:cNvSpPr>
              <a:spLocks noChangeArrowheads="1"/>
            </p:cNvSpPr>
            <p:nvPr/>
          </p:nvSpPr>
          <p:spPr bwMode="auto">
            <a:xfrm>
              <a:off x="5325" y="954"/>
              <a:ext cx="2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4" name="Rectangle 379">
              <a:extLst>
                <a:ext uri="{FF2B5EF4-FFF2-40B4-BE49-F238E27FC236}">
                  <a16:creationId xmlns:a16="http://schemas.microsoft.com/office/drawing/2014/main" id="{321C6C14-4665-4C63-9648-69F604552C30}"/>
                </a:ext>
              </a:extLst>
            </p:cNvPr>
            <p:cNvSpPr>
              <a:spLocks noChangeArrowheads="1"/>
            </p:cNvSpPr>
            <p:nvPr/>
          </p:nvSpPr>
          <p:spPr bwMode="auto">
            <a:xfrm>
              <a:off x="5222" y="962"/>
              <a:ext cx="148" cy="98"/>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5" name="Rectangle 380">
              <a:extLst>
                <a:ext uri="{FF2B5EF4-FFF2-40B4-BE49-F238E27FC236}">
                  <a16:creationId xmlns:a16="http://schemas.microsoft.com/office/drawing/2014/main" id="{CF392007-9E71-4ED8-A9D8-8E4146F9486F}"/>
                </a:ext>
              </a:extLst>
            </p:cNvPr>
            <p:cNvSpPr>
              <a:spLocks noChangeArrowheads="1"/>
            </p:cNvSpPr>
            <p:nvPr/>
          </p:nvSpPr>
          <p:spPr bwMode="auto">
            <a:xfrm>
              <a:off x="5222" y="962"/>
              <a:ext cx="1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6" name="Rectangle 381">
              <a:extLst>
                <a:ext uri="{FF2B5EF4-FFF2-40B4-BE49-F238E27FC236}">
                  <a16:creationId xmlns:a16="http://schemas.microsoft.com/office/drawing/2014/main" id="{12B4A4AA-8B2A-49F7-A638-E8558F4FEC99}"/>
                </a:ext>
              </a:extLst>
            </p:cNvPr>
            <p:cNvSpPr>
              <a:spLocks noChangeArrowheads="1"/>
            </p:cNvSpPr>
            <p:nvPr/>
          </p:nvSpPr>
          <p:spPr bwMode="auto">
            <a:xfrm>
              <a:off x="5222" y="1046"/>
              <a:ext cx="148" cy="14"/>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7" name="Rectangle 382">
              <a:extLst>
                <a:ext uri="{FF2B5EF4-FFF2-40B4-BE49-F238E27FC236}">
                  <a16:creationId xmlns:a16="http://schemas.microsoft.com/office/drawing/2014/main" id="{4A2A025E-2D4D-445C-85A0-AFBCEDE964FD}"/>
                </a:ext>
              </a:extLst>
            </p:cNvPr>
            <p:cNvSpPr>
              <a:spLocks noChangeArrowheads="1"/>
            </p:cNvSpPr>
            <p:nvPr/>
          </p:nvSpPr>
          <p:spPr bwMode="auto">
            <a:xfrm>
              <a:off x="5222" y="1046"/>
              <a:ext cx="148"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8" name="Rectangle 383">
              <a:extLst>
                <a:ext uri="{FF2B5EF4-FFF2-40B4-BE49-F238E27FC236}">
                  <a16:creationId xmlns:a16="http://schemas.microsoft.com/office/drawing/2014/main" id="{C2C80ED9-92F3-424D-96EB-168440641953}"/>
                </a:ext>
              </a:extLst>
            </p:cNvPr>
            <p:cNvSpPr>
              <a:spLocks noChangeArrowheads="1"/>
            </p:cNvSpPr>
            <p:nvPr/>
          </p:nvSpPr>
          <p:spPr bwMode="auto">
            <a:xfrm>
              <a:off x="5246" y="954"/>
              <a:ext cx="21"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9" name="Rectangle 384">
              <a:extLst>
                <a:ext uri="{FF2B5EF4-FFF2-40B4-BE49-F238E27FC236}">
                  <a16:creationId xmlns:a16="http://schemas.microsoft.com/office/drawing/2014/main" id="{126169D6-5336-4913-8C70-785224F62FA1}"/>
                </a:ext>
              </a:extLst>
            </p:cNvPr>
            <p:cNvSpPr>
              <a:spLocks noChangeArrowheads="1"/>
            </p:cNvSpPr>
            <p:nvPr/>
          </p:nvSpPr>
          <p:spPr bwMode="auto">
            <a:xfrm>
              <a:off x="5246" y="954"/>
              <a:ext cx="21"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0" name="Freeform 385">
              <a:extLst>
                <a:ext uri="{FF2B5EF4-FFF2-40B4-BE49-F238E27FC236}">
                  <a16:creationId xmlns:a16="http://schemas.microsoft.com/office/drawing/2014/main" id="{0B51EA93-CA4B-424E-949E-778A12AFBD34}"/>
                </a:ext>
              </a:extLst>
            </p:cNvPr>
            <p:cNvSpPr>
              <a:spLocks/>
            </p:cNvSpPr>
            <p:nvPr/>
          </p:nvSpPr>
          <p:spPr bwMode="auto">
            <a:xfrm>
              <a:off x="5246" y="954"/>
              <a:ext cx="21" cy="8"/>
            </a:xfrm>
            <a:custGeom>
              <a:avLst/>
              <a:gdLst>
                <a:gd name="T0" fmla="*/ 48 w 48"/>
                <a:gd name="T1" fmla="*/ 0 h 18"/>
                <a:gd name="T2" fmla="*/ 48 w 48"/>
                <a:gd name="T3" fmla="*/ 0 h 18"/>
                <a:gd name="T4" fmla="*/ 0 w 48"/>
                <a:gd name="T5" fmla="*/ 18 h 18"/>
                <a:gd name="T6" fmla="*/ 48 w 48"/>
                <a:gd name="T7" fmla="*/ 18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cubicBezTo>
                    <a:pt x="48" y="0"/>
                    <a:pt x="48" y="0"/>
                    <a:pt x="48" y="0"/>
                  </a:cubicBezTo>
                  <a:cubicBezTo>
                    <a:pt x="40" y="12"/>
                    <a:pt x="21" y="15"/>
                    <a:pt x="0" y="18"/>
                  </a:cubicBezTo>
                  <a:cubicBezTo>
                    <a:pt x="48" y="18"/>
                    <a:pt x="48" y="18"/>
                    <a:pt x="48" y="18"/>
                  </a:cubicBezTo>
                  <a:cubicBezTo>
                    <a:pt x="48" y="0"/>
                    <a:pt x="48" y="0"/>
                    <a:pt x="48" y="0"/>
                  </a:cubicBezTo>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1" name="Freeform 386">
              <a:extLst>
                <a:ext uri="{FF2B5EF4-FFF2-40B4-BE49-F238E27FC236}">
                  <a16:creationId xmlns:a16="http://schemas.microsoft.com/office/drawing/2014/main" id="{088A80D2-E2E3-4E00-9D16-7144F0CE3DFE}"/>
                </a:ext>
              </a:extLst>
            </p:cNvPr>
            <p:cNvSpPr>
              <a:spLocks/>
            </p:cNvSpPr>
            <p:nvPr/>
          </p:nvSpPr>
          <p:spPr bwMode="auto">
            <a:xfrm>
              <a:off x="5325" y="954"/>
              <a:ext cx="22" cy="8"/>
            </a:xfrm>
            <a:custGeom>
              <a:avLst/>
              <a:gdLst>
                <a:gd name="T0" fmla="*/ 48 w 48"/>
                <a:gd name="T1" fmla="*/ 0 h 18"/>
                <a:gd name="T2" fmla="*/ 48 w 48"/>
                <a:gd name="T3" fmla="*/ 0 h 18"/>
                <a:gd name="T4" fmla="*/ 0 w 48"/>
                <a:gd name="T5" fmla="*/ 18 h 18"/>
                <a:gd name="T6" fmla="*/ 48 w 48"/>
                <a:gd name="T7" fmla="*/ 18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cubicBezTo>
                    <a:pt x="48" y="0"/>
                    <a:pt x="48" y="0"/>
                    <a:pt x="48" y="0"/>
                  </a:cubicBezTo>
                  <a:cubicBezTo>
                    <a:pt x="40" y="12"/>
                    <a:pt x="20" y="15"/>
                    <a:pt x="0" y="18"/>
                  </a:cubicBezTo>
                  <a:cubicBezTo>
                    <a:pt x="48" y="18"/>
                    <a:pt x="48" y="18"/>
                    <a:pt x="48" y="18"/>
                  </a:cubicBezTo>
                  <a:cubicBezTo>
                    <a:pt x="48" y="0"/>
                    <a:pt x="48" y="0"/>
                    <a:pt x="48" y="0"/>
                  </a:cubicBezTo>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2" name="Rectangle 387">
              <a:extLst>
                <a:ext uri="{FF2B5EF4-FFF2-40B4-BE49-F238E27FC236}">
                  <a16:creationId xmlns:a16="http://schemas.microsoft.com/office/drawing/2014/main" id="{6ED72B7D-F7C4-41BB-A2BE-51417BD943CC}"/>
                </a:ext>
              </a:extLst>
            </p:cNvPr>
            <p:cNvSpPr>
              <a:spLocks noChangeArrowheads="1"/>
            </p:cNvSpPr>
            <p:nvPr/>
          </p:nvSpPr>
          <p:spPr bwMode="auto">
            <a:xfrm>
              <a:off x="5264" y="1055"/>
              <a:ext cx="64" cy="5"/>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3" name="Rectangle 388">
              <a:extLst>
                <a:ext uri="{FF2B5EF4-FFF2-40B4-BE49-F238E27FC236}">
                  <a16:creationId xmlns:a16="http://schemas.microsoft.com/office/drawing/2014/main" id="{63F42665-7EA2-49E9-B5E4-86801DCF1AA0}"/>
                </a:ext>
              </a:extLst>
            </p:cNvPr>
            <p:cNvSpPr>
              <a:spLocks noChangeArrowheads="1"/>
            </p:cNvSpPr>
            <p:nvPr/>
          </p:nvSpPr>
          <p:spPr bwMode="auto">
            <a:xfrm>
              <a:off x="5264" y="1055"/>
              <a:ext cx="6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4" name="Rectangle 389">
              <a:extLst>
                <a:ext uri="{FF2B5EF4-FFF2-40B4-BE49-F238E27FC236}">
                  <a16:creationId xmlns:a16="http://schemas.microsoft.com/office/drawing/2014/main" id="{A6F12AD2-CA76-4F86-943F-0DB585D95F6C}"/>
                </a:ext>
              </a:extLst>
            </p:cNvPr>
            <p:cNvSpPr>
              <a:spLocks noChangeArrowheads="1"/>
            </p:cNvSpPr>
            <p:nvPr/>
          </p:nvSpPr>
          <p:spPr bwMode="auto">
            <a:xfrm>
              <a:off x="5264" y="1016"/>
              <a:ext cx="64" cy="1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5" name="Rectangle 390">
              <a:extLst>
                <a:ext uri="{FF2B5EF4-FFF2-40B4-BE49-F238E27FC236}">
                  <a16:creationId xmlns:a16="http://schemas.microsoft.com/office/drawing/2014/main" id="{17087D89-0A87-44E6-AF52-2C51F178A580}"/>
                </a:ext>
              </a:extLst>
            </p:cNvPr>
            <p:cNvSpPr>
              <a:spLocks noChangeArrowheads="1"/>
            </p:cNvSpPr>
            <p:nvPr/>
          </p:nvSpPr>
          <p:spPr bwMode="auto">
            <a:xfrm>
              <a:off x="5264" y="1016"/>
              <a:ext cx="6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6" name="Rectangle 391">
              <a:extLst>
                <a:ext uri="{FF2B5EF4-FFF2-40B4-BE49-F238E27FC236}">
                  <a16:creationId xmlns:a16="http://schemas.microsoft.com/office/drawing/2014/main" id="{0A4812DD-DAE0-4EBD-87A9-8A836F5EEE8E}"/>
                </a:ext>
              </a:extLst>
            </p:cNvPr>
            <p:cNvSpPr>
              <a:spLocks noChangeArrowheads="1"/>
            </p:cNvSpPr>
            <p:nvPr/>
          </p:nvSpPr>
          <p:spPr bwMode="auto">
            <a:xfrm>
              <a:off x="5319" y="1028"/>
              <a:ext cx="5" cy="27"/>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7" name="Rectangle 392">
              <a:extLst>
                <a:ext uri="{FF2B5EF4-FFF2-40B4-BE49-F238E27FC236}">
                  <a16:creationId xmlns:a16="http://schemas.microsoft.com/office/drawing/2014/main" id="{805E0D0D-C7C1-47EF-8ACA-106A9FBFF7D6}"/>
                </a:ext>
              </a:extLst>
            </p:cNvPr>
            <p:cNvSpPr>
              <a:spLocks noChangeArrowheads="1"/>
            </p:cNvSpPr>
            <p:nvPr/>
          </p:nvSpPr>
          <p:spPr bwMode="auto">
            <a:xfrm>
              <a:off x="5319" y="1028"/>
              <a:ext cx="5"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8" name="Rectangle 393">
              <a:extLst>
                <a:ext uri="{FF2B5EF4-FFF2-40B4-BE49-F238E27FC236}">
                  <a16:creationId xmlns:a16="http://schemas.microsoft.com/office/drawing/2014/main" id="{9BFB68AB-6F45-4298-A08B-A208F6D4A041}"/>
                </a:ext>
              </a:extLst>
            </p:cNvPr>
            <p:cNvSpPr>
              <a:spLocks noChangeArrowheads="1"/>
            </p:cNvSpPr>
            <p:nvPr/>
          </p:nvSpPr>
          <p:spPr bwMode="auto">
            <a:xfrm>
              <a:off x="523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9" name="Rectangle 394">
              <a:extLst>
                <a:ext uri="{FF2B5EF4-FFF2-40B4-BE49-F238E27FC236}">
                  <a16:creationId xmlns:a16="http://schemas.microsoft.com/office/drawing/2014/main" id="{3161108F-43B0-46EA-8361-3946FF0A2FB6}"/>
                </a:ext>
              </a:extLst>
            </p:cNvPr>
            <p:cNvSpPr>
              <a:spLocks noChangeArrowheads="1"/>
            </p:cNvSpPr>
            <p:nvPr/>
          </p:nvSpPr>
          <p:spPr bwMode="auto">
            <a:xfrm>
              <a:off x="523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0" name="Rectangle 395">
              <a:extLst>
                <a:ext uri="{FF2B5EF4-FFF2-40B4-BE49-F238E27FC236}">
                  <a16:creationId xmlns:a16="http://schemas.microsoft.com/office/drawing/2014/main" id="{391B5F66-91F1-497F-9DFF-E870DC40781B}"/>
                </a:ext>
              </a:extLst>
            </p:cNvPr>
            <p:cNvSpPr>
              <a:spLocks noChangeArrowheads="1"/>
            </p:cNvSpPr>
            <p:nvPr/>
          </p:nvSpPr>
          <p:spPr bwMode="auto">
            <a:xfrm>
              <a:off x="5231" y="971"/>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1" name="Rectangle 396">
              <a:extLst>
                <a:ext uri="{FF2B5EF4-FFF2-40B4-BE49-F238E27FC236}">
                  <a16:creationId xmlns:a16="http://schemas.microsoft.com/office/drawing/2014/main" id="{9E9EC9B6-7DBD-43B5-9053-E9D7AAC5273B}"/>
                </a:ext>
              </a:extLst>
            </p:cNvPr>
            <p:cNvSpPr>
              <a:spLocks noChangeArrowheads="1"/>
            </p:cNvSpPr>
            <p:nvPr/>
          </p:nvSpPr>
          <p:spPr bwMode="auto">
            <a:xfrm>
              <a:off x="5231" y="971"/>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2" name="Rectangle 397">
              <a:extLst>
                <a:ext uri="{FF2B5EF4-FFF2-40B4-BE49-F238E27FC236}">
                  <a16:creationId xmlns:a16="http://schemas.microsoft.com/office/drawing/2014/main" id="{B8D7AD71-E81A-47C2-9429-8F2741AE501D}"/>
                </a:ext>
              </a:extLst>
            </p:cNvPr>
            <p:cNvSpPr>
              <a:spLocks noChangeArrowheads="1"/>
            </p:cNvSpPr>
            <p:nvPr/>
          </p:nvSpPr>
          <p:spPr bwMode="auto">
            <a:xfrm>
              <a:off x="523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3" name="Rectangle 398">
              <a:extLst>
                <a:ext uri="{FF2B5EF4-FFF2-40B4-BE49-F238E27FC236}">
                  <a16:creationId xmlns:a16="http://schemas.microsoft.com/office/drawing/2014/main" id="{E966EFF4-F005-47A8-9817-F4E0BEEFD96F}"/>
                </a:ext>
              </a:extLst>
            </p:cNvPr>
            <p:cNvSpPr>
              <a:spLocks noChangeArrowheads="1"/>
            </p:cNvSpPr>
            <p:nvPr/>
          </p:nvSpPr>
          <p:spPr bwMode="auto">
            <a:xfrm>
              <a:off x="523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4" name="Rectangle 399">
              <a:extLst>
                <a:ext uri="{FF2B5EF4-FFF2-40B4-BE49-F238E27FC236}">
                  <a16:creationId xmlns:a16="http://schemas.microsoft.com/office/drawing/2014/main" id="{83D9E057-93B8-4BEA-90E7-3E20870222D7}"/>
                </a:ext>
              </a:extLst>
            </p:cNvPr>
            <p:cNvSpPr>
              <a:spLocks noChangeArrowheads="1"/>
            </p:cNvSpPr>
            <p:nvPr/>
          </p:nvSpPr>
          <p:spPr bwMode="auto">
            <a:xfrm>
              <a:off x="5347"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5" name="Rectangle 400">
              <a:extLst>
                <a:ext uri="{FF2B5EF4-FFF2-40B4-BE49-F238E27FC236}">
                  <a16:creationId xmlns:a16="http://schemas.microsoft.com/office/drawing/2014/main" id="{391F032D-53B4-4415-A3F2-9D7C39AAE19B}"/>
                </a:ext>
              </a:extLst>
            </p:cNvPr>
            <p:cNvSpPr>
              <a:spLocks noChangeArrowheads="1"/>
            </p:cNvSpPr>
            <p:nvPr/>
          </p:nvSpPr>
          <p:spPr bwMode="auto">
            <a:xfrm>
              <a:off x="5347"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6" name="Rectangle 401">
              <a:extLst>
                <a:ext uri="{FF2B5EF4-FFF2-40B4-BE49-F238E27FC236}">
                  <a16:creationId xmlns:a16="http://schemas.microsoft.com/office/drawing/2014/main" id="{CEBFFB90-57C2-4685-B4CA-28E360471527}"/>
                </a:ext>
              </a:extLst>
            </p:cNvPr>
            <p:cNvSpPr>
              <a:spLocks noChangeArrowheads="1"/>
            </p:cNvSpPr>
            <p:nvPr/>
          </p:nvSpPr>
          <p:spPr bwMode="auto">
            <a:xfrm>
              <a:off x="534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7" name="Rectangle 402">
              <a:extLst>
                <a:ext uri="{FF2B5EF4-FFF2-40B4-BE49-F238E27FC236}">
                  <a16:creationId xmlns:a16="http://schemas.microsoft.com/office/drawing/2014/main" id="{08D7D8D7-5779-4699-8754-E889DE06B20E}"/>
                </a:ext>
              </a:extLst>
            </p:cNvPr>
            <p:cNvSpPr>
              <a:spLocks noChangeArrowheads="1"/>
            </p:cNvSpPr>
            <p:nvPr/>
          </p:nvSpPr>
          <p:spPr bwMode="auto">
            <a:xfrm>
              <a:off x="534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8" name="Rectangle 403">
              <a:extLst>
                <a:ext uri="{FF2B5EF4-FFF2-40B4-BE49-F238E27FC236}">
                  <a16:creationId xmlns:a16="http://schemas.microsoft.com/office/drawing/2014/main" id="{044A3A9C-E96B-44D8-B3C9-22F531454D1D}"/>
                </a:ext>
              </a:extLst>
            </p:cNvPr>
            <p:cNvSpPr>
              <a:spLocks noChangeArrowheads="1"/>
            </p:cNvSpPr>
            <p:nvPr/>
          </p:nvSpPr>
          <p:spPr bwMode="auto">
            <a:xfrm>
              <a:off x="5348" y="975"/>
              <a:ext cx="13"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9" name="Rectangle 404">
              <a:extLst>
                <a:ext uri="{FF2B5EF4-FFF2-40B4-BE49-F238E27FC236}">
                  <a16:creationId xmlns:a16="http://schemas.microsoft.com/office/drawing/2014/main" id="{DC4C811A-822F-43CA-B224-31DE099508A3}"/>
                </a:ext>
              </a:extLst>
            </p:cNvPr>
            <p:cNvSpPr>
              <a:spLocks noChangeArrowheads="1"/>
            </p:cNvSpPr>
            <p:nvPr/>
          </p:nvSpPr>
          <p:spPr bwMode="auto">
            <a:xfrm>
              <a:off x="5348" y="975"/>
              <a:ext cx="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0" name="Rectangle 405">
              <a:extLst>
                <a:ext uri="{FF2B5EF4-FFF2-40B4-BE49-F238E27FC236}">
                  <a16:creationId xmlns:a16="http://schemas.microsoft.com/office/drawing/2014/main" id="{6BB916FE-92FA-4E55-ABB6-083B41C9E270}"/>
                </a:ext>
              </a:extLst>
            </p:cNvPr>
            <p:cNvSpPr>
              <a:spLocks noChangeArrowheads="1"/>
            </p:cNvSpPr>
            <p:nvPr/>
          </p:nvSpPr>
          <p:spPr bwMode="auto">
            <a:xfrm>
              <a:off x="5253"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10" name="Group 607">
            <a:extLst>
              <a:ext uri="{FF2B5EF4-FFF2-40B4-BE49-F238E27FC236}">
                <a16:creationId xmlns:a16="http://schemas.microsoft.com/office/drawing/2014/main" id="{F4F2376F-A95E-46BB-A08C-E2E3B5B1D619}"/>
              </a:ext>
            </a:extLst>
          </p:cNvPr>
          <p:cNvGrpSpPr>
            <a:grpSpLocks/>
          </p:cNvGrpSpPr>
          <p:nvPr/>
        </p:nvGrpSpPr>
        <p:grpSpPr bwMode="auto">
          <a:xfrm>
            <a:off x="6069464" y="2361300"/>
            <a:ext cx="3076125" cy="608275"/>
            <a:chOff x="5230" y="947"/>
            <a:chExt cx="531" cy="105"/>
          </a:xfrm>
        </p:grpSpPr>
        <p:sp>
          <p:nvSpPr>
            <p:cNvPr id="2853" name="Rectangle 407">
              <a:extLst>
                <a:ext uri="{FF2B5EF4-FFF2-40B4-BE49-F238E27FC236}">
                  <a16:creationId xmlns:a16="http://schemas.microsoft.com/office/drawing/2014/main" id="{10928720-9813-4F72-8F32-02249A9DC82E}"/>
                </a:ext>
              </a:extLst>
            </p:cNvPr>
            <p:cNvSpPr>
              <a:spLocks noChangeArrowheads="1"/>
            </p:cNvSpPr>
            <p:nvPr/>
          </p:nvSpPr>
          <p:spPr bwMode="auto">
            <a:xfrm>
              <a:off x="5253"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4" name="Rectangle 408">
              <a:extLst>
                <a:ext uri="{FF2B5EF4-FFF2-40B4-BE49-F238E27FC236}">
                  <a16:creationId xmlns:a16="http://schemas.microsoft.com/office/drawing/2014/main" id="{6CA33956-15FC-44A0-86A4-F57F712C4B07}"/>
                </a:ext>
              </a:extLst>
            </p:cNvPr>
            <p:cNvSpPr>
              <a:spLocks noChangeArrowheads="1"/>
            </p:cNvSpPr>
            <p:nvPr/>
          </p:nvSpPr>
          <p:spPr bwMode="auto">
            <a:xfrm>
              <a:off x="525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5" name="Rectangle 409">
              <a:extLst>
                <a:ext uri="{FF2B5EF4-FFF2-40B4-BE49-F238E27FC236}">
                  <a16:creationId xmlns:a16="http://schemas.microsoft.com/office/drawing/2014/main" id="{2DE211E2-49E6-4E75-AB8B-CB5D41AE9593}"/>
                </a:ext>
              </a:extLst>
            </p:cNvPr>
            <p:cNvSpPr>
              <a:spLocks noChangeArrowheads="1"/>
            </p:cNvSpPr>
            <p:nvPr/>
          </p:nvSpPr>
          <p:spPr bwMode="auto">
            <a:xfrm>
              <a:off x="525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6" name="Rectangle 410">
              <a:extLst>
                <a:ext uri="{FF2B5EF4-FFF2-40B4-BE49-F238E27FC236}">
                  <a16:creationId xmlns:a16="http://schemas.microsoft.com/office/drawing/2014/main" id="{250322BD-D47F-4622-9BF8-2608147065EE}"/>
                </a:ext>
              </a:extLst>
            </p:cNvPr>
            <p:cNvSpPr>
              <a:spLocks noChangeArrowheads="1"/>
            </p:cNvSpPr>
            <p:nvPr/>
          </p:nvSpPr>
          <p:spPr bwMode="auto">
            <a:xfrm>
              <a:off x="525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7" name="Rectangle 411">
              <a:extLst>
                <a:ext uri="{FF2B5EF4-FFF2-40B4-BE49-F238E27FC236}">
                  <a16:creationId xmlns:a16="http://schemas.microsoft.com/office/drawing/2014/main" id="{5304AC24-D1BE-45D8-B660-C9D234CE7872}"/>
                </a:ext>
              </a:extLst>
            </p:cNvPr>
            <p:cNvSpPr>
              <a:spLocks noChangeArrowheads="1"/>
            </p:cNvSpPr>
            <p:nvPr/>
          </p:nvSpPr>
          <p:spPr bwMode="auto">
            <a:xfrm>
              <a:off x="525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8" name="Rectangle 412">
              <a:extLst>
                <a:ext uri="{FF2B5EF4-FFF2-40B4-BE49-F238E27FC236}">
                  <a16:creationId xmlns:a16="http://schemas.microsoft.com/office/drawing/2014/main" id="{44BB17AA-8AB0-4A5F-A732-43568B6BEBBE}"/>
                </a:ext>
              </a:extLst>
            </p:cNvPr>
            <p:cNvSpPr>
              <a:spLocks noChangeArrowheads="1"/>
            </p:cNvSpPr>
            <p:nvPr/>
          </p:nvSpPr>
          <p:spPr bwMode="auto">
            <a:xfrm>
              <a:off x="5324"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9" name="Rectangle 413">
              <a:extLst>
                <a:ext uri="{FF2B5EF4-FFF2-40B4-BE49-F238E27FC236}">
                  <a16:creationId xmlns:a16="http://schemas.microsoft.com/office/drawing/2014/main" id="{EBB6AF1B-82AB-4B71-BE42-D6042EE72063}"/>
                </a:ext>
              </a:extLst>
            </p:cNvPr>
            <p:cNvSpPr>
              <a:spLocks noChangeArrowheads="1"/>
            </p:cNvSpPr>
            <p:nvPr/>
          </p:nvSpPr>
          <p:spPr bwMode="auto">
            <a:xfrm>
              <a:off x="5324"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0" name="Rectangle 414">
              <a:extLst>
                <a:ext uri="{FF2B5EF4-FFF2-40B4-BE49-F238E27FC236}">
                  <a16:creationId xmlns:a16="http://schemas.microsoft.com/office/drawing/2014/main" id="{1F8D14E6-EBBB-4D90-AAFE-083BEFF94156}"/>
                </a:ext>
              </a:extLst>
            </p:cNvPr>
            <p:cNvSpPr>
              <a:spLocks noChangeArrowheads="1"/>
            </p:cNvSpPr>
            <p:nvPr/>
          </p:nvSpPr>
          <p:spPr bwMode="auto">
            <a:xfrm>
              <a:off x="532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1" name="Rectangle 415">
              <a:extLst>
                <a:ext uri="{FF2B5EF4-FFF2-40B4-BE49-F238E27FC236}">
                  <a16:creationId xmlns:a16="http://schemas.microsoft.com/office/drawing/2014/main" id="{11797EF8-B2D8-48A6-BCCD-791103F9F6D0}"/>
                </a:ext>
              </a:extLst>
            </p:cNvPr>
            <p:cNvSpPr>
              <a:spLocks noChangeArrowheads="1"/>
            </p:cNvSpPr>
            <p:nvPr/>
          </p:nvSpPr>
          <p:spPr bwMode="auto">
            <a:xfrm>
              <a:off x="532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3" name="Rectangle 416">
              <a:extLst>
                <a:ext uri="{FF2B5EF4-FFF2-40B4-BE49-F238E27FC236}">
                  <a16:creationId xmlns:a16="http://schemas.microsoft.com/office/drawing/2014/main" id="{01B70A5F-F1C6-489B-B37F-B11C0F2D408F}"/>
                </a:ext>
              </a:extLst>
            </p:cNvPr>
            <p:cNvSpPr>
              <a:spLocks noChangeArrowheads="1"/>
            </p:cNvSpPr>
            <p:nvPr/>
          </p:nvSpPr>
          <p:spPr bwMode="auto">
            <a:xfrm>
              <a:off x="532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4" name="Rectangle 417">
              <a:extLst>
                <a:ext uri="{FF2B5EF4-FFF2-40B4-BE49-F238E27FC236}">
                  <a16:creationId xmlns:a16="http://schemas.microsoft.com/office/drawing/2014/main" id="{BDC64476-8B28-4E83-9D9B-05D1B194E61A}"/>
                </a:ext>
              </a:extLst>
            </p:cNvPr>
            <p:cNvSpPr>
              <a:spLocks noChangeArrowheads="1"/>
            </p:cNvSpPr>
            <p:nvPr/>
          </p:nvSpPr>
          <p:spPr bwMode="auto">
            <a:xfrm>
              <a:off x="532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5" name="Rectangle 418">
              <a:extLst>
                <a:ext uri="{FF2B5EF4-FFF2-40B4-BE49-F238E27FC236}">
                  <a16:creationId xmlns:a16="http://schemas.microsoft.com/office/drawing/2014/main" id="{50110EDF-ED1A-4657-91B2-49684525F3CE}"/>
                </a:ext>
              </a:extLst>
            </p:cNvPr>
            <p:cNvSpPr>
              <a:spLocks noChangeArrowheads="1"/>
            </p:cNvSpPr>
            <p:nvPr/>
          </p:nvSpPr>
          <p:spPr bwMode="auto">
            <a:xfrm>
              <a:off x="5276"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6" name="Rectangle 419">
              <a:extLst>
                <a:ext uri="{FF2B5EF4-FFF2-40B4-BE49-F238E27FC236}">
                  <a16:creationId xmlns:a16="http://schemas.microsoft.com/office/drawing/2014/main" id="{D1FC984C-D6EE-49EB-A022-F68056863C0D}"/>
                </a:ext>
              </a:extLst>
            </p:cNvPr>
            <p:cNvSpPr>
              <a:spLocks noChangeArrowheads="1"/>
            </p:cNvSpPr>
            <p:nvPr/>
          </p:nvSpPr>
          <p:spPr bwMode="auto">
            <a:xfrm>
              <a:off x="5276"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7" name="Rectangle 420">
              <a:extLst>
                <a:ext uri="{FF2B5EF4-FFF2-40B4-BE49-F238E27FC236}">
                  <a16:creationId xmlns:a16="http://schemas.microsoft.com/office/drawing/2014/main" id="{B2FBDE25-B32F-40D4-8F2B-8D9FFDA79788}"/>
                </a:ext>
              </a:extLst>
            </p:cNvPr>
            <p:cNvSpPr>
              <a:spLocks noChangeArrowheads="1"/>
            </p:cNvSpPr>
            <p:nvPr/>
          </p:nvSpPr>
          <p:spPr bwMode="auto">
            <a:xfrm>
              <a:off x="527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8" name="Rectangle 421">
              <a:extLst>
                <a:ext uri="{FF2B5EF4-FFF2-40B4-BE49-F238E27FC236}">
                  <a16:creationId xmlns:a16="http://schemas.microsoft.com/office/drawing/2014/main" id="{7BECD7CB-CC00-4479-A777-9DF1C1B73A0B}"/>
                </a:ext>
              </a:extLst>
            </p:cNvPr>
            <p:cNvSpPr>
              <a:spLocks noChangeArrowheads="1"/>
            </p:cNvSpPr>
            <p:nvPr/>
          </p:nvSpPr>
          <p:spPr bwMode="auto">
            <a:xfrm>
              <a:off x="527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9" name="Rectangle 422">
              <a:extLst>
                <a:ext uri="{FF2B5EF4-FFF2-40B4-BE49-F238E27FC236}">
                  <a16:creationId xmlns:a16="http://schemas.microsoft.com/office/drawing/2014/main" id="{829A2B36-4FD3-488A-953A-5025451D8088}"/>
                </a:ext>
              </a:extLst>
            </p:cNvPr>
            <p:cNvSpPr>
              <a:spLocks noChangeArrowheads="1"/>
            </p:cNvSpPr>
            <p:nvPr/>
          </p:nvSpPr>
          <p:spPr bwMode="auto">
            <a:xfrm>
              <a:off x="5277"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0" name="Rectangle 423">
              <a:extLst>
                <a:ext uri="{FF2B5EF4-FFF2-40B4-BE49-F238E27FC236}">
                  <a16:creationId xmlns:a16="http://schemas.microsoft.com/office/drawing/2014/main" id="{BE8EEFD9-DE71-44A8-8384-4084EA6C787D}"/>
                </a:ext>
              </a:extLst>
            </p:cNvPr>
            <p:cNvSpPr>
              <a:spLocks noChangeArrowheads="1"/>
            </p:cNvSpPr>
            <p:nvPr/>
          </p:nvSpPr>
          <p:spPr bwMode="auto">
            <a:xfrm>
              <a:off x="5277"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1" name="Rectangle 424">
              <a:extLst>
                <a:ext uri="{FF2B5EF4-FFF2-40B4-BE49-F238E27FC236}">
                  <a16:creationId xmlns:a16="http://schemas.microsoft.com/office/drawing/2014/main" id="{3CC7AD03-0FB4-4A87-B9E7-08159C9B7FAF}"/>
                </a:ext>
              </a:extLst>
            </p:cNvPr>
            <p:cNvSpPr>
              <a:spLocks noChangeArrowheads="1"/>
            </p:cNvSpPr>
            <p:nvPr/>
          </p:nvSpPr>
          <p:spPr bwMode="auto">
            <a:xfrm>
              <a:off x="530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2" name="Rectangle 425">
              <a:extLst>
                <a:ext uri="{FF2B5EF4-FFF2-40B4-BE49-F238E27FC236}">
                  <a16:creationId xmlns:a16="http://schemas.microsoft.com/office/drawing/2014/main" id="{BE17495A-B99B-4E1E-9330-6400B02B942C}"/>
                </a:ext>
              </a:extLst>
            </p:cNvPr>
            <p:cNvSpPr>
              <a:spLocks noChangeArrowheads="1"/>
            </p:cNvSpPr>
            <p:nvPr/>
          </p:nvSpPr>
          <p:spPr bwMode="auto">
            <a:xfrm>
              <a:off x="530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3" name="Rectangle 426">
              <a:extLst>
                <a:ext uri="{FF2B5EF4-FFF2-40B4-BE49-F238E27FC236}">
                  <a16:creationId xmlns:a16="http://schemas.microsoft.com/office/drawing/2014/main" id="{411C8D62-457D-4372-A07A-53F9D0322EE6}"/>
                </a:ext>
              </a:extLst>
            </p:cNvPr>
            <p:cNvSpPr>
              <a:spLocks noChangeArrowheads="1"/>
            </p:cNvSpPr>
            <p:nvPr/>
          </p:nvSpPr>
          <p:spPr bwMode="auto">
            <a:xfrm>
              <a:off x="5302"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4" name="Rectangle 427">
              <a:extLst>
                <a:ext uri="{FF2B5EF4-FFF2-40B4-BE49-F238E27FC236}">
                  <a16:creationId xmlns:a16="http://schemas.microsoft.com/office/drawing/2014/main" id="{32C560DD-CEF8-41AF-8EAE-DA870D938875}"/>
                </a:ext>
              </a:extLst>
            </p:cNvPr>
            <p:cNvSpPr>
              <a:spLocks noChangeArrowheads="1"/>
            </p:cNvSpPr>
            <p:nvPr/>
          </p:nvSpPr>
          <p:spPr bwMode="auto">
            <a:xfrm>
              <a:off x="5302"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5" name="Rectangle 428">
              <a:extLst>
                <a:ext uri="{FF2B5EF4-FFF2-40B4-BE49-F238E27FC236}">
                  <a16:creationId xmlns:a16="http://schemas.microsoft.com/office/drawing/2014/main" id="{769334A9-DA4C-4255-8F9C-D8E0C846AC4E}"/>
                </a:ext>
              </a:extLst>
            </p:cNvPr>
            <p:cNvSpPr>
              <a:spLocks noChangeArrowheads="1"/>
            </p:cNvSpPr>
            <p:nvPr/>
          </p:nvSpPr>
          <p:spPr bwMode="auto">
            <a:xfrm>
              <a:off x="530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6" name="Rectangle 429">
              <a:extLst>
                <a:ext uri="{FF2B5EF4-FFF2-40B4-BE49-F238E27FC236}">
                  <a16:creationId xmlns:a16="http://schemas.microsoft.com/office/drawing/2014/main" id="{718E7BB6-2293-4431-9F7E-D4CD9C4EED25}"/>
                </a:ext>
              </a:extLst>
            </p:cNvPr>
            <p:cNvSpPr>
              <a:spLocks noChangeArrowheads="1"/>
            </p:cNvSpPr>
            <p:nvPr/>
          </p:nvSpPr>
          <p:spPr bwMode="auto">
            <a:xfrm>
              <a:off x="530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7" name="Rectangle 430">
              <a:extLst>
                <a:ext uri="{FF2B5EF4-FFF2-40B4-BE49-F238E27FC236}">
                  <a16:creationId xmlns:a16="http://schemas.microsoft.com/office/drawing/2014/main" id="{E5FAD2B4-6DE7-4C52-A748-1708BD009EE9}"/>
                </a:ext>
              </a:extLst>
            </p:cNvPr>
            <p:cNvSpPr>
              <a:spLocks noChangeArrowheads="1"/>
            </p:cNvSpPr>
            <p:nvPr/>
          </p:nvSpPr>
          <p:spPr bwMode="auto">
            <a:xfrm>
              <a:off x="523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8" name="Rectangle 431">
              <a:extLst>
                <a:ext uri="{FF2B5EF4-FFF2-40B4-BE49-F238E27FC236}">
                  <a16:creationId xmlns:a16="http://schemas.microsoft.com/office/drawing/2014/main" id="{42AF1E0E-0E00-4EDD-8E84-E0E6DE309C5B}"/>
                </a:ext>
              </a:extLst>
            </p:cNvPr>
            <p:cNvSpPr>
              <a:spLocks noChangeArrowheads="1"/>
            </p:cNvSpPr>
            <p:nvPr/>
          </p:nvSpPr>
          <p:spPr bwMode="auto">
            <a:xfrm>
              <a:off x="523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9" name="Rectangle 432">
              <a:extLst>
                <a:ext uri="{FF2B5EF4-FFF2-40B4-BE49-F238E27FC236}">
                  <a16:creationId xmlns:a16="http://schemas.microsoft.com/office/drawing/2014/main" id="{36641978-544E-4307-A01A-C1DE2CA134AA}"/>
                </a:ext>
              </a:extLst>
            </p:cNvPr>
            <p:cNvSpPr>
              <a:spLocks noChangeArrowheads="1"/>
            </p:cNvSpPr>
            <p:nvPr/>
          </p:nvSpPr>
          <p:spPr bwMode="auto">
            <a:xfrm>
              <a:off x="5231" y="995"/>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 name="Rectangle 433">
              <a:extLst>
                <a:ext uri="{FF2B5EF4-FFF2-40B4-BE49-F238E27FC236}">
                  <a16:creationId xmlns:a16="http://schemas.microsoft.com/office/drawing/2014/main" id="{3E0BF0D0-DC42-4308-8343-05A532E6DF95}"/>
                </a:ext>
              </a:extLst>
            </p:cNvPr>
            <p:cNvSpPr>
              <a:spLocks noChangeArrowheads="1"/>
            </p:cNvSpPr>
            <p:nvPr/>
          </p:nvSpPr>
          <p:spPr bwMode="auto">
            <a:xfrm>
              <a:off x="5231" y="995"/>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 name="Rectangle 434">
              <a:extLst>
                <a:ext uri="{FF2B5EF4-FFF2-40B4-BE49-F238E27FC236}">
                  <a16:creationId xmlns:a16="http://schemas.microsoft.com/office/drawing/2014/main" id="{AD34770C-C02C-4D7F-B920-B6EF669006AA}"/>
                </a:ext>
              </a:extLst>
            </p:cNvPr>
            <p:cNvSpPr>
              <a:spLocks noChangeArrowheads="1"/>
            </p:cNvSpPr>
            <p:nvPr/>
          </p:nvSpPr>
          <p:spPr bwMode="auto">
            <a:xfrm>
              <a:off x="5231"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 name="Rectangle 435">
              <a:extLst>
                <a:ext uri="{FF2B5EF4-FFF2-40B4-BE49-F238E27FC236}">
                  <a16:creationId xmlns:a16="http://schemas.microsoft.com/office/drawing/2014/main" id="{0F8E6EBA-F895-4231-A67D-B6E89E84FF1C}"/>
                </a:ext>
              </a:extLst>
            </p:cNvPr>
            <p:cNvSpPr>
              <a:spLocks noChangeArrowheads="1"/>
            </p:cNvSpPr>
            <p:nvPr/>
          </p:nvSpPr>
          <p:spPr bwMode="auto">
            <a:xfrm>
              <a:off x="5231"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 name="Rectangle 436">
              <a:extLst>
                <a:ext uri="{FF2B5EF4-FFF2-40B4-BE49-F238E27FC236}">
                  <a16:creationId xmlns:a16="http://schemas.microsoft.com/office/drawing/2014/main" id="{05D894F1-9EEC-4FED-9691-8378E94E70AE}"/>
                </a:ext>
              </a:extLst>
            </p:cNvPr>
            <p:cNvSpPr>
              <a:spLocks noChangeArrowheads="1"/>
            </p:cNvSpPr>
            <p:nvPr/>
          </p:nvSpPr>
          <p:spPr bwMode="auto">
            <a:xfrm>
              <a:off x="5347"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 name="Rectangle 437">
              <a:extLst>
                <a:ext uri="{FF2B5EF4-FFF2-40B4-BE49-F238E27FC236}">
                  <a16:creationId xmlns:a16="http://schemas.microsoft.com/office/drawing/2014/main" id="{11BCC034-9B0C-4FAD-9C5F-F49889E92219}"/>
                </a:ext>
              </a:extLst>
            </p:cNvPr>
            <p:cNvSpPr>
              <a:spLocks noChangeArrowheads="1"/>
            </p:cNvSpPr>
            <p:nvPr/>
          </p:nvSpPr>
          <p:spPr bwMode="auto">
            <a:xfrm>
              <a:off x="5347"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 name="Rectangle 438">
              <a:extLst>
                <a:ext uri="{FF2B5EF4-FFF2-40B4-BE49-F238E27FC236}">
                  <a16:creationId xmlns:a16="http://schemas.microsoft.com/office/drawing/2014/main" id="{FEA06951-B1A4-4658-9C22-7B0B87B898E0}"/>
                </a:ext>
              </a:extLst>
            </p:cNvPr>
            <p:cNvSpPr>
              <a:spLocks noChangeArrowheads="1"/>
            </p:cNvSpPr>
            <p:nvPr/>
          </p:nvSpPr>
          <p:spPr bwMode="auto">
            <a:xfrm>
              <a:off x="534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 name="Rectangle 439">
              <a:extLst>
                <a:ext uri="{FF2B5EF4-FFF2-40B4-BE49-F238E27FC236}">
                  <a16:creationId xmlns:a16="http://schemas.microsoft.com/office/drawing/2014/main" id="{7077683C-CF88-4988-A18E-07762E386843}"/>
                </a:ext>
              </a:extLst>
            </p:cNvPr>
            <p:cNvSpPr>
              <a:spLocks noChangeArrowheads="1"/>
            </p:cNvSpPr>
            <p:nvPr/>
          </p:nvSpPr>
          <p:spPr bwMode="auto">
            <a:xfrm>
              <a:off x="534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 name="Rectangle 440">
              <a:extLst>
                <a:ext uri="{FF2B5EF4-FFF2-40B4-BE49-F238E27FC236}">
                  <a16:creationId xmlns:a16="http://schemas.microsoft.com/office/drawing/2014/main" id="{5AF8FB35-4B1F-4414-815E-844FF7FE6D00}"/>
                </a:ext>
              </a:extLst>
            </p:cNvPr>
            <p:cNvSpPr>
              <a:spLocks noChangeArrowheads="1"/>
            </p:cNvSpPr>
            <p:nvPr/>
          </p:nvSpPr>
          <p:spPr bwMode="auto">
            <a:xfrm>
              <a:off x="5348" y="1000"/>
              <a:ext cx="13"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 name="Rectangle 441">
              <a:extLst>
                <a:ext uri="{FF2B5EF4-FFF2-40B4-BE49-F238E27FC236}">
                  <a16:creationId xmlns:a16="http://schemas.microsoft.com/office/drawing/2014/main" id="{681EFD8B-FBF2-4530-A580-09A4BEAE9598}"/>
                </a:ext>
              </a:extLst>
            </p:cNvPr>
            <p:cNvSpPr>
              <a:spLocks noChangeArrowheads="1"/>
            </p:cNvSpPr>
            <p:nvPr/>
          </p:nvSpPr>
          <p:spPr bwMode="auto">
            <a:xfrm>
              <a:off x="5348" y="1000"/>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 name="Rectangle 442">
              <a:extLst>
                <a:ext uri="{FF2B5EF4-FFF2-40B4-BE49-F238E27FC236}">
                  <a16:creationId xmlns:a16="http://schemas.microsoft.com/office/drawing/2014/main" id="{46AE927A-E0EE-41ED-8ADC-692646464016}"/>
                </a:ext>
              </a:extLst>
            </p:cNvPr>
            <p:cNvSpPr>
              <a:spLocks noChangeArrowheads="1"/>
            </p:cNvSpPr>
            <p:nvPr/>
          </p:nvSpPr>
          <p:spPr bwMode="auto">
            <a:xfrm>
              <a:off x="5253"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 name="Rectangle 443">
              <a:extLst>
                <a:ext uri="{FF2B5EF4-FFF2-40B4-BE49-F238E27FC236}">
                  <a16:creationId xmlns:a16="http://schemas.microsoft.com/office/drawing/2014/main" id="{A9510B7E-69C3-4CED-9223-7ECBE9BEFCAA}"/>
                </a:ext>
              </a:extLst>
            </p:cNvPr>
            <p:cNvSpPr>
              <a:spLocks noChangeArrowheads="1"/>
            </p:cNvSpPr>
            <p:nvPr/>
          </p:nvSpPr>
          <p:spPr bwMode="auto">
            <a:xfrm>
              <a:off x="5253"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 name="Rectangle 444">
              <a:extLst>
                <a:ext uri="{FF2B5EF4-FFF2-40B4-BE49-F238E27FC236}">
                  <a16:creationId xmlns:a16="http://schemas.microsoft.com/office/drawing/2014/main" id="{25F6A3BB-EC31-40EA-8D9B-7D77C8EFF54F}"/>
                </a:ext>
              </a:extLst>
            </p:cNvPr>
            <p:cNvSpPr>
              <a:spLocks noChangeArrowheads="1"/>
            </p:cNvSpPr>
            <p:nvPr/>
          </p:nvSpPr>
          <p:spPr bwMode="auto">
            <a:xfrm>
              <a:off x="525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 name="Rectangle 445">
              <a:extLst>
                <a:ext uri="{FF2B5EF4-FFF2-40B4-BE49-F238E27FC236}">
                  <a16:creationId xmlns:a16="http://schemas.microsoft.com/office/drawing/2014/main" id="{FAF9834D-8593-47BA-8EBD-5D5BE325F4A1}"/>
                </a:ext>
              </a:extLst>
            </p:cNvPr>
            <p:cNvSpPr>
              <a:spLocks noChangeArrowheads="1"/>
            </p:cNvSpPr>
            <p:nvPr/>
          </p:nvSpPr>
          <p:spPr bwMode="auto">
            <a:xfrm>
              <a:off x="525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3" name="Rectangle 446">
              <a:extLst>
                <a:ext uri="{FF2B5EF4-FFF2-40B4-BE49-F238E27FC236}">
                  <a16:creationId xmlns:a16="http://schemas.microsoft.com/office/drawing/2014/main" id="{F0F0350E-5ADF-438B-888A-82BECE4721AD}"/>
                </a:ext>
              </a:extLst>
            </p:cNvPr>
            <p:cNvSpPr>
              <a:spLocks noChangeArrowheads="1"/>
            </p:cNvSpPr>
            <p:nvPr/>
          </p:nvSpPr>
          <p:spPr bwMode="auto">
            <a:xfrm>
              <a:off x="525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4" name="Rectangle 447">
              <a:extLst>
                <a:ext uri="{FF2B5EF4-FFF2-40B4-BE49-F238E27FC236}">
                  <a16:creationId xmlns:a16="http://schemas.microsoft.com/office/drawing/2014/main" id="{3C2263DF-D2A4-40FC-98FD-111B5278253C}"/>
                </a:ext>
              </a:extLst>
            </p:cNvPr>
            <p:cNvSpPr>
              <a:spLocks noChangeArrowheads="1"/>
            </p:cNvSpPr>
            <p:nvPr/>
          </p:nvSpPr>
          <p:spPr bwMode="auto">
            <a:xfrm>
              <a:off x="525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6" name="Rectangle 448">
              <a:extLst>
                <a:ext uri="{FF2B5EF4-FFF2-40B4-BE49-F238E27FC236}">
                  <a16:creationId xmlns:a16="http://schemas.microsoft.com/office/drawing/2014/main" id="{F9A89B9E-A445-4C65-B454-382E23881E89}"/>
                </a:ext>
              </a:extLst>
            </p:cNvPr>
            <p:cNvSpPr>
              <a:spLocks noChangeArrowheads="1"/>
            </p:cNvSpPr>
            <p:nvPr/>
          </p:nvSpPr>
          <p:spPr bwMode="auto">
            <a:xfrm>
              <a:off x="5324"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7" name="Rectangle 449">
              <a:extLst>
                <a:ext uri="{FF2B5EF4-FFF2-40B4-BE49-F238E27FC236}">
                  <a16:creationId xmlns:a16="http://schemas.microsoft.com/office/drawing/2014/main" id="{1E1CE4A1-ABCF-4863-B957-540F3A50781C}"/>
                </a:ext>
              </a:extLst>
            </p:cNvPr>
            <p:cNvSpPr>
              <a:spLocks noChangeArrowheads="1"/>
            </p:cNvSpPr>
            <p:nvPr/>
          </p:nvSpPr>
          <p:spPr bwMode="auto">
            <a:xfrm>
              <a:off x="5324"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8" name="Rectangle 450">
              <a:extLst>
                <a:ext uri="{FF2B5EF4-FFF2-40B4-BE49-F238E27FC236}">
                  <a16:creationId xmlns:a16="http://schemas.microsoft.com/office/drawing/2014/main" id="{66A2C292-F7CF-407E-A7F9-5C65EFB81FB1}"/>
                </a:ext>
              </a:extLst>
            </p:cNvPr>
            <p:cNvSpPr>
              <a:spLocks noChangeArrowheads="1"/>
            </p:cNvSpPr>
            <p:nvPr/>
          </p:nvSpPr>
          <p:spPr bwMode="auto">
            <a:xfrm>
              <a:off x="532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9" name="Rectangle 451">
              <a:extLst>
                <a:ext uri="{FF2B5EF4-FFF2-40B4-BE49-F238E27FC236}">
                  <a16:creationId xmlns:a16="http://schemas.microsoft.com/office/drawing/2014/main" id="{120F78E5-98DC-4942-B9B2-2D031FD91C3A}"/>
                </a:ext>
              </a:extLst>
            </p:cNvPr>
            <p:cNvSpPr>
              <a:spLocks noChangeArrowheads="1"/>
            </p:cNvSpPr>
            <p:nvPr/>
          </p:nvSpPr>
          <p:spPr bwMode="auto">
            <a:xfrm>
              <a:off x="532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0" name="Rectangle 452">
              <a:extLst>
                <a:ext uri="{FF2B5EF4-FFF2-40B4-BE49-F238E27FC236}">
                  <a16:creationId xmlns:a16="http://schemas.microsoft.com/office/drawing/2014/main" id="{935ECE70-6D65-4E85-A0E1-D75CE41BEC1B}"/>
                </a:ext>
              </a:extLst>
            </p:cNvPr>
            <p:cNvSpPr>
              <a:spLocks noChangeArrowheads="1"/>
            </p:cNvSpPr>
            <p:nvPr/>
          </p:nvSpPr>
          <p:spPr bwMode="auto">
            <a:xfrm>
              <a:off x="532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1" name="Rectangle 453">
              <a:extLst>
                <a:ext uri="{FF2B5EF4-FFF2-40B4-BE49-F238E27FC236}">
                  <a16:creationId xmlns:a16="http://schemas.microsoft.com/office/drawing/2014/main" id="{1D201120-D9C9-4B34-BD66-94AC946D1FBE}"/>
                </a:ext>
              </a:extLst>
            </p:cNvPr>
            <p:cNvSpPr>
              <a:spLocks noChangeArrowheads="1"/>
            </p:cNvSpPr>
            <p:nvPr/>
          </p:nvSpPr>
          <p:spPr bwMode="auto">
            <a:xfrm>
              <a:off x="532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2" name="Rectangle 454">
              <a:extLst>
                <a:ext uri="{FF2B5EF4-FFF2-40B4-BE49-F238E27FC236}">
                  <a16:creationId xmlns:a16="http://schemas.microsoft.com/office/drawing/2014/main" id="{F3DFD352-7D06-4920-BE96-1A66D1BA0C71}"/>
                </a:ext>
              </a:extLst>
            </p:cNvPr>
            <p:cNvSpPr>
              <a:spLocks noChangeArrowheads="1"/>
            </p:cNvSpPr>
            <p:nvPr/>
          </p:nvSpPr>
          <p:spPr bwMode="auto">
            <a:xfrm>
              <a:off x="5276"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3" name="Rectangle 455">
              <a:extLst>
                <a:ext uri="{FF2B5EF4-FFF2-40B4-BE49-F238E27FC236}">
                  <a16:creationId xmlns:a16="http://schemas.microsoft.com/office/drawing/2014/main" id="{7320EE29-9516-46DA-9602-358A2990743D}"/>
                </a:ext>
              </a:extLst>
            </p:cNvPr>
            <p:cNvSpPr>
              <a:spLocks noChangeArrowheads="1"/>
            </p:cNvSpPr>
            <p:nvPr/>
          </p:nvSpPr>
          <p:spPr bwMode="auto">
            <a:xfrm>
              <a:off x="5276"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4" name="Rectangle 456">
              <a:extLst>
                <a:ext uri="{FF2B5EF4-FFF2-40B4-BE49-F238E27FC236}">
                  <a16:creationId xmlns:a16="http://schemas.microsoft.com/office/drawing/2014/main" id="{904AF011-2192-44FD-A5BD-33F210BB91F4}"/>
                </a:ext>
              </a:extLst>
            </p:cNvPr>
            <p:cNvSpPr>
              <a:spLocks noChangeArrowheads="1"/>
            </p:cNvSpPr>
            <p:nvPr/>
          </p:nvSpPr>
          <p:spPr bwMode="auto">
            <a:xfrm>
              <a:off x="527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5" name="Rectangle 457">
              <a:extLst>
                <a:ext uri="{FF2B5EF4-FFF2-40B4-BE49-F238E27FC236}">
                  <a16:creationId xmlns:a16="http://schemas.microsoft.com/office/drawing/2014/main" id="{3BB0175C-46CD-4003-8DC2-2550F6861051}"/>
                </a:ext>
              </a:extLst>
            </p:cNvPr>
            <p:cNvSpPr>
              <a:spLocks noChangeArrowheads="1"/>
            </p:cNvSpPr>
            <p:nvPr/>
          </p:nvSpPr>
          <p:spPr bwMode="auto">
            <a:xfrm>
              <a:off x="527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6" name="Rectangle 458">
              <a:extLst>
                <a:ext uri="{FF2B5EF4-FFF2-40B4-BE49-F238E27FC236}">
                  <a16:creationId xmlns:a16="http://schemas.microsoft.com/office/drawing/2014/main" id="{8A975AA0-9EBA-4767-8614-201FBE4F61DD}"/>
                </a:ext>
              </a:extLst>
            </p:cNvPr>
            <p:cNvSpPr>
              <a:spLocks noChangeArrowheads="1"/>
            </p:cNvSpPr>
            <p:nvPr/>
          </p:nvSpPr>
          <p:spPr bwMode="auto">
            <a:xfrm>
              <a:off x="530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7" name="Rectangle 459">
              <a:extLst>
                <a:ext uri="{FF2B5EF4-FFF2-40B4-BE49-F238E27FC236}">
                  <a16:creationId xmlns:a16="http://schemas.microsoft.com/office/drawing/2014/main" id="{15D56A49-8C51-42B7-B9C4-7BC5E80A150F}"/>
                </a:ext>
              </a:extLst>
            </p:cNvPr>
            <p:cNvSpPr>
              <a:spLocks noChangeArrowheads="1"/>
            </p:cNvSpPr>
            <p:nvPr/>
          </p:nvSpPr>
          <p:spPr bwMode="auto">
            <a:xfrm>
              <a:off x="530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8" name="Rectangle 460">
              <a:extLst>
                <a:ext uri="{FF2B5EF4-FFF2-40B4-BE49-F238E27FC236}">
                  <a16:creationId xmlns:a16="http://schemas.microsoft.com/office/drawing/2014/main" id="{B0484089-8D00-4E64-8536-56E31F7600B7}"/>
                </a:ext>
              </a:extLst>
            </p:cNvPr>
            <p:cNvSpPr>
              <a:spLocks noChangeArrowheads="1"/>
            </p:cNvSpPr>
            <p:nvPr/>
          </p:nvSpPr>
          <p:spPr bwMode="auto">
            <a:xfrm>
              <a:off x="5302"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9" name="Rectangle 461">
              <a:extLst>
                <a:ext uri="{FF2B5EF4-FFF2-40B4-BE49-F238E27FC236}">
                  <a16:creationId xmlns:a16="http://schemas.microsoft.com/office/drawing/2014/main" id="{ED8436DD-B422-4EE5-A009-CD4197B1D8FD}"/>
                </a:ext>
              </a:extLst>
            </p:cNvPr>
            <p:cNvSpPr>
              <a:spLocks noChangeArrowheads="1"/>
            </p:cNvSpPr>
            <p:nvPr/>
          </p:nvSpPr>
          <p:spPr bwMode="auto">
            <a:xfrm>
              <a:off x="5302"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0" name="Rectangle 462">
              <a:extLst>
                <a:ext uri="{FF2B5EF4-FFF2-40B4-BE49-F238E27FC236}">
                  <a16:creationId xmlns:a16="http://schemas.microsoft.com/office/drawing/2014/main" id="{B04D2252-1055-43EF-AA90-3DC022457874}"/>
                </a:ext>
              </a:extLst>
            </p:cNvPr>
            <p:cNvSpPr>
              <a:spLocks noChangeArrowheads="1"/>
            </p:cNvSpPr>
            <p:nvPr/>
          </p:nvSpPr>
          <p:spPr bwMode="auto">
            <a:xfrm>
              <a:off x="5230"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1" name="Rectangle 463">
              <a:extLst>
                <a:ext uri="{FF2B5EF4-FFF2-40B4-BE49-F238E27FC236}">
                  <a16:creationId xmlns:a16="http://schemas.microsoft.com/office/drawing/2014/main" id="{74908D10-E7F1-455E-ABEC-B00121B43E0F}"/>
                </a:ext>
              </a:extLst>
            </p:cNvPr>
            <p:cNvSpPr>
              <a:spLocks noChangeArrowheads="1"/>
            </p:cNvSpPr>
            <p:nvPr/>
          </p:nvSpPr>
          <p:spPr bwMode="auto">
            <a:xfrm>
              <a:off x="5230"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2" name="Rectangle 464">
              <a:extLst>
                <a:ext uri="{FF2B5EF4-FFF2-40B4-BE49-F238E27FC236}">
                  <a16:creationId xmlns:a16="http://schemas.microsoft.com/office/drawing/2014/main" id="{FBD5D3F5-FF86-4D27-87C5-1AF582AEC229}"/>
                </a:ext>
              </a:extLst>
            </p:cNvPr>
            <p:cNvSpPr>
              <a:spLocks noChangeArrowheads="1"/>
            </p:cNvSpPr>
            <p:nvPr/>
          </p:nvSpPr>
          <p:spPr bwMode="auto">
            <a:xfrm>
              <a:off x="5231"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3" name="Rectangle 465">
              <a:extLst>
                <a:ext uri="{FF2B5EF4-FFF2-40B4-BE49-F238E27FC236}">
                  <a16:creationId xmlns:a16="http://schemas.microsoft.com/office/drawing/2014/main" id="{3CE56FEC-5C76-4847-8027-141A1E5BE718}"/>
                </a:ext>
              </a:extLst>
            </p:cNvPr>
            <p:cNvSpPr>
              <a:spLocks noChangeArrowheads="1"/>
            </p:cNvSpPr>
            <p:nvPr/>
          </p:nvSpPr>
          <p:spPr bwMode="auto">
            <a:xfrm>
              <a:off x="5231"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4" name="Rectangle 466">
              <a:extLst>
                <a:ext uri="{FF2B5EF4-FFF2-40B4-BE49-F238E27FC236}">
                  <a16:creationId xmlns:a16="http://schemas.microsoft.com/office/drawing/2014/main" id="{5B4E1F41-2976-4828-967E-E0FEC60A0A0A}"/>
                </a:ext>
              </a:extLst>
            </p:cNvPr>
            <p:cNvSpPr>
              <a:spLocks noChangeArrowheads="1"/>
            </p:cNvSpPr>
            <p:nvPr/>
          </p:nvSpPr>
          <p:spPr bwMode="auto">
            <a:xfrm>
              <a:off x="5231"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5" name="Rectangle 467">
              <a:extLst>
                <a:ext uri="{FF2B5EF4-FFF2-40B4-BE49-F238E27FC236}">
                  <a16:creationId xmlns:a16="http://schemas.microsoft.com/office/drawing/2014/main" id="{C0A0E90C-0450-4BF2-8E82-66176DD1DFF8}"/>
                </a:ext>
              </a:extLst>
            </p:cNvPr>
            <p:cNvSpPr>
              <a:spLocks noChangeArrowheads="1"/>
            </p:cNvSpPr>
            <p:nvPr/>
          </p:nvSpPr>
          <p:spPr bwMode="auto">
            <a:xfrm>
              <a:off x="5231"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6" name="Rectangle 468">
              <a:extLst>
                <a:ext uri="{FF2B5EF4-FFF2-40B4-BE49-F238E27FC236}">
                  <a16:creationId xmlns:a16="http://schemas.microsoft.com/office/drawing/2014/main" id="{67379407-0B13-474E-9090-1B213D805EE7}"/>
                </a:ext>
              </a:extLst>
            </p:cNvPr>
            <p:cNvSpPr>
              <a:spLocks noChangeArrowheads="1"/>
            </p:cNvSpPr>
            <p:nvPr/>
          </p:nvSpPr>
          <p:spPr bwMode="auto">
            <a:xfrm>
              <a:off x="5335"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7" name="Rectangle 469">
              <a:extLst>
                <a:ext uri="{FF2B5EF4-FFF2-40B4-BE49-F238E27FC236}">
                  <a16:creationId xmlns:a16="http://schemas.microsoft.com/office/drawing/2014/main" id="{25EED7C8-74D1-42B0-B83B-2AEEF6625D28}"/>
                </a:ext>
              </a:extLst>
            </p:cNvPr>
            <p:cNvSpPr>
              <a:spLocks noChangeArrowheads="1"/>
            </p:cNvSpPr>
            <p:nvPr/>
          </p:nvSpPr>
          <p:spPr bwMode="auto">
            <a:xfrm>
              <a:off x="5335"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8" name="Rectangle 470">
              <a:extLst>
                <a:ext uri="{FF2B5EF4-FFF2-40B4-BE49-F238E27FC236}">
                  <a16:creationId xmlns:a16="http://schemas.microsoft.com/office/drawing/2014/main" id="{F11B26DB-5862-4CC0-A151-E4573B3BD44C}"/>
                </a:ext>
              </a:extLst>
            </p:cNvPr>
            <p:cNvSpPr>
              <a:spLocks noChangeArrowheads="1"/>
            </p:cNvSpPr>
            <p:nvPr/>
          </p:nvSpPr>
          <p:spPr bwMode="auto">
            <a:xfrm>
              <a:off x="5336"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9" name="Rectangle 471">
              <a:extLst>
                <a:ext uri="{FF2B5EF4-FFF2-40B4-BE49-F238E27FC236}">
                  <a16:creationId xmlns:a16="http://schemas.microsoft.com/office/drawing/2014/main" id="{CDCA363D-60BB-450D-928C-675ABB932C36}"/>
                </a:ext>
              </a:extLst>
            </p:cNvPr>
            <p:cNvSpPr>
              <a:spLocks noChangeArrowheads="1"/>
            </p:cNvSpPr>
            <p:nvPr/>
          </p:nvSpPr>
          <p:spPr bwMode="auto">
            <a:xfrm>
              <a:off x="5336"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0" name="Rectangle 472">
              <a:extLst>
                <a:ext uri="{FF2B5EF4-FFF2-40B4-BE49-F238E27FC236}">
                  <a16:creationId xmlns:a16="http://schemas.microsoft.com/office/drawing/2014/main" id="{F0C907C1-BBCF-4CEA-AB93-E61DBB375F1E}"/>
                </a:ext>
              </a:extLst>
            </p:cNvPr>
            <p:cNvSpPr>
              <a:spLocks noChangeArrowheads="1"/>
            </p:cNvSpPr>
            <p:nvPr/>
          </p:nvSpPr>
          <p:spPr bwMode="auto">
            <a:xfrm>
              <a:off x="5336"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1" name="Rectangle 473">
              <a:extLst>
                <a:ext uri="{FF2B5EF4-FFF2-40B4-BE49-F238E27FC236}">
                  <a16:creationId xmlns:a16="http://schemas.microsoft.com/office/drawing/2014/main" id="{766A7A1A-AFFF-4B9D-805F-C6AC3992AEAF}"/>
                </a:ext>
              </a:extLst>
            </p:cNvPr>
            <p:cNvSpPr>
              <a:spLocks noChangeArrowheads="1"/>
            </p:cNvSpPr>
            <p:nvPr/>
          </p:nvSpPr>
          <p:spPr bwMode="auto">
            <a:xfrm>
              <a:off x="5336"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2" name="Freeform 474">
              <a:extLst>
                <a:ext uri="{FF2B5EF4-FFF2-40B4-BE49-F238E27FC236}">
                  <a16:creationId xmlns:a16="http://schemas.microsoft.com/office/drawing/2014/main" id="{B4108F7D-8187-4C2D-A980-E4A118EADE2F}"/>
                </a:ext>
              </a:extLst>
            </p:cNvPr>
            <p:cNvSpPr>
              <a:spLocks/>
            </p:cNvSpPr>
            <p:nvPr/>
          </p:nvSpPr>
          <p:spPr bwMode="auto">
            <a:xfrm>
              <a:off x="5287" y="947"/>
              <a:ext cx="19" cy="19"/>
            </a:xfrm>
            <a:custGeom>
              <a:avLst/>
              <a:gdLst>
                <a:gd name="T0" fmla="*/ 35 w 43"/>
                <a:gd name="T1" fmla="*/ 43 h 43"/>
                <a:gd name="T2" fmla="*/ 8 w 43"/>
                <a:gd name="T3" fmla="*/ 43 h 43"/>
                <a:gd name="T4" fmla="*/ 0 w 43"/>
                <a:gd name="T5" fmla="*/ 35 h 43"/>
                <a:gd name="T6" fmla="*/ 0 w 43"/>
                <a:gd name="T7" fmla="*/ 8 h 43"/>
                <a:gd name="T8" fmla="*/ 8 w 43"/>
                <a:gd name="T9" fmla="*/ 0 h 43"/>
                <a:gd name="T10" fmla="*/ 35 w 43"/>
                <a:gd name="T11" fmla="*/ 0 h 43"/>
                <a:gd name="T12" fmla="*/ 43 w 43"/>
                <a:gd name="T13" fmla="*/ 8 h 43"/>
                <a:gd name="T14" fmla="*/ 43 w 43"/>
                <a:gd name="T15" fmla="*/ 35 h 43"/>
                <a:gd name="T16" fmla="*/ 35 w 4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3" name="Rectangle 475">
              <a:extLst>
                <a:ext uri="{FF2B5EF4-FFF2-40B4-BE49-F238E27FC236}">
                  <a16:creationId xmlns:a16="http://schemas.microsoft.com/office/drawing/2014/main" id="{0003C7F4-2354-4A86-934C-CF1F68510A7B}"/>
                </a:ext>
              </a:extLst>
            </p:cNvPr>
            <p:cNvSpPr>
              <a:spLocks noChangeArrowheads="1"/>
            </p:cNvSpPr>
            <p:nvPr/>
          </p:nvSpPr>
          <p:spPr bwMode="auto">
            <a:xfrm>
              <a:off x="5294" y="950"/>
              <a:ext cx="4" cy="1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4" name="Rectangle 476">
              <a:extLst>
                <a:ext uri="{FF2B5EF4-FFF2-40B4-BE49-F238E27FC236}">
                  <a16:creationId xmlns:a16="http://schemas.microsoft.com/office/drawing/2014/main" id="{A9E96D7A-F70A-4E0D-BC19-7353D0C7D8DE}"/>
                </a:ext>
              </a:extLst>
            </p:cNvPr>
            <p:cNvSpPr>
              <a:spLocks noChangeArrowheads="1"/>
            </p:cNvSpPr>
            <p:nvPr/>
          </p:nvSpPr>
          <p:spPr bwMode="auto">
            <a:xfrm>
              <a:off x="5294" y="950"/>
              <a:ext cx="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5" name="Rectangle 477">
              <a:extLst>
                <a:ext uri="{FF2B5EF4-FFF2-40B4-BE49-F238E27FC236}">
                  <a16:creationId xmlns:a16="http://schemas.microsoft.com/office/drawing/2014/main" id="{4918A8E9-674C-4E5C-BC8A-B11372FA31AE}"/>
                </a:ext>
              </a:extLst>
            </p:cNvPr>
            <p:cNvSpPr>
              <a:spLocks noChangeArrowheads="1"/>
            </p:cNvSpPr>
            <p:nvPr/>
          </p:nvSpPr>
          <p:spPr bwMode="auto">
            <a:xfrm>
              <a:off x="5289" y="955"/>
              <a:ext cx="14"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6" name="Rectangle 478">
              <a:extLst>
                <a:ext uri="{FF2B5EF4-FFF2-40B4-BE49-F238E27FC236}">
                  <a16:creationId xmlns:a16="http://schemas.microsoft.com/office/drawing/2014/main" id="{AEB9A6B8-7019-4334-8A7E-81AE422916D7}"/>
                </a:ext>
              </a:extLst>
            </p:cNvPr>
            <p:cNvSpPr>
              <a:spLocks noChangeArrowheads="1"/>
            </p:cNvSpPr>
            <p:nvPr/>
          </p:nvSpPr>
          <p:spPr bwMode="auto">
            <a:xfrm>
              <a:off x="5289" y="955"/>
              <a:ext cx="1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7" name="Freeform 479">
              <a:extLst>
                <a:ext uri="{FF2B5EF4-FFF2-40B4-BE49-F238E27FC236}">
                  <a16:creationId xmlns:a16="http://schemas.microsoft.com/office/drawing/2014/main" id="{FA63E78C-C15E-41AB-919D-8A40BEF90CF3}"/>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8" name="Freeform 480">
              <a:extLst>
                <a:ext uri="{FF2B5EF4-FFF2-40B4-BE49-F238E27FC236}">
                  <a16:creationId xmlns:a16="http://schemas.microsoft.com/office/drawing/2014/main" id="{CD6AC05B-C9E1-4B09-A641-D982DD9417C2}"/>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9" name="Freeform 481">
              <a:extLst>
                <a:ext uri="{FF2B5EF4-FFF2-40B4-BE49-F238E27FC236}">
                  <a16:creationId xmlns:a16="http://schemas.microsoft.com/office/drawing/2014/main" id="{84F484BA-5634-4DF7-917E-492C1E7BFA05}"/>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0" name="Freeform 482">
              <a:extLst>
                <a:ext uri="{FF2B5EF4-FFF2-40B4-BE49-F238E27FC236}">
                  <a16:creationId xmlns:a16="http://schemas.microsoft.com/office/drawing/2014/main" id="{F5E5360A-D2F9-402B-9517-78A329484831}"/>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1" name="Freeform 483">
              <a:extLst>
                <a:ext uri="{FF2B5EF4-FFF2-40B4-BE49-F238E27FC236}">
                  <a16:creationId xmlns:a16="http://schemas.microsoft.com/office/drawing/2014/main" id="{E43D5562-F1EE-4A62-A7EE-D3237DAE3CCE}"/>
                </a:ext>
              </a:extLst>
            </p:cNvPr>
            <p:cNvSpPr>
              <a:spLocks/>
            </p:cNvSpPr>
            <p:nvPr/>
          </p:nvSpPr>
          <p:spPr bwMode="auto">
            <a:xfrm>
              <a:off x="5287" y="964"/>
              <a:ext cx="3" cy="2"/>
            </a:xfrm>
            <a:custGeom>
              <a:avLst/>
              <a:gdLst>
                <a:gd name="T0" fmla="*/ 0 w 7"/>
                <a:gd name="T1" fmla="*/ 0 h 5"/>
                <a:gd name="T2" fmla="*/ 7 w 7"/>
                <a:gd name="T3" fmla="*/ 5 h 5"/>
                <a:gd name="T4" fmla="*/ 7 w 7"/>
                <a:gd name="T5" fmla="*/ 5 h 5"/>
                <a:gd name="T6" fmla="*/ 0 w 7"/>
                <a:gd name="T7" fmla="*/ 0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cubicBezTo>
                    <a:pt x="1" y="3"/>
                    <a:pt x="3" y="5"/>
                    <a:pt x="7" y="5"/>
                  </a:cubicBezTo>
                  <a:cubicBezTo>
                    <a:pt x="7" y="5"/>
                    <a:pt x="7" y="5"/>
                    <a:pt x="7" y="5"/>
                  </a:cubicBezTo>
                  <a:cubicBezTo>
                    <a:pt x="4" y="5"/>
                    <a:pt x="1" y="3"/>
                    <a:pt x="0" y="0"/>
                  </a:cubicBezTo>
                  <a:cubicBezTo>
                    <a:pt x="0" y="0"/>
                    <a:pt x="0" y="0"/>
                    <a:pt x="0"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2" name="Freeform 484">
              <a:extLst>
                <a:ext uri="{FF2B5EF4-FFF2-40B4-BE49-F238E27FC236}">
                  <a16:creationId xmlns:a16="http://schemas.microsoft.com/office/drawing/2014/main" id="{5ACE03BC-E356-4E1B-B82C-AD98BFF1CA9B}"/>
                </a:ext>
              </a:extLst>
            </p:cNvPr>
            <p:cNvSpPr>
              <a:spLocks/>
            </p:cNvSpPr>
            <p:nvPr/>
          </p:nvSpPr>
          <p:spPr bwMode="auto">
            <a:xfrm>
              <a:off x="5287" y="948"/>
              <a:ext cx="18" cy="18"/>
            </a:xfrm>
            <a:custGeom>
              <a:avLst/>
              <a:gdLst>
                <a:gd name="T0" fmla="*/ 39 w 41"/>
                <a:gd name="T1" fmla="*/ 0 h 41"/>
                <a:gd name="T2" fmla="*/ 39 w 41"/>
                <a:gd name="T3" fmla="*/ 5 h 41"/>
                <a:gd name="T4" fmla="*/ 36 w 41"/>
                <a:gd name="T5" fmla="*/ 19 h 41"/>
                <a:gd name="T6" fmla="*/ 36 w 41"/>
                <a:gd name="T7" fmla="*/ 24 h 41"/>
                <a:gd name="T8" fmla="*/ 33 w 41"/>
                <a:gd name="T9" fmla="*/ 24 h 41"/>
                <a:gd name="T10" fmla="*/ 25 w 41"/>
                <a:gd name="T11" fmla="*/ 31 h 41"/>
                <a:gd name="T12" fmla="*/ 25 w 41"/>
                <a:gd name="T13" fmla="*/ 35 h 41"/>
                <a:gd name="T14" fmla="*/ 18 w 41"/>
                <a:gd name="T15" fmla="*/ 35 h 41"/>
                <a:gd name="T16" fmla="*/ 7 w 41"/>
                <a:gd name="T17" fmla="*/ 37 h 41"/>
                <a:gd name="T18" fmla="*/ 0 w 41"/>
                <a:gd name="T19" fmla="*/ 36 h 41"/>
                <a:gd name="T20" fmla="*/ 7 w 41"/>
                <a:gd name="T21" fmla="*/ 41 h 41"/>
                <a:gd name="T22" fmla="*/ 34 w 41"/>
                <a:gd name="T23" fmla="*/ 41 h 41"/>
                <a:gd name="T24" fmla="*/ 41 w 41"/>
                <a:gd name="T25" fmla="*/ 33 h 41"/>
                <a:gd name="T26" fmla="*/ 41 w 41"/>
                <a:gd name="T27" fmla="*/ 6 h 41"/>
                <a:gd name="T28" fmla="*/ 39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39" y="0"/>
                  </a:moveTo>
                  <a:cubicBezTo>
                    <a:pt x="39" y="2"/>
                    <a:pt x="39" y="3"/>
                    <a:pt x="39" y="5"/>
                  </a:cubicBezTo>
                  <a:cubicBezTo>
                    <a:pt x="39" y="10"/>
                    <a:pt x="38" y="14"/>
                    <a:pt x="36" y="19"/>
                  </a:cubicBezTo>
                  <a:cubicBezTo>
                    <a:pt x="36" y="24"/>
                    <a:pt x="36" y="24"/>
                    <a:pt x="36" y="24"/>
                  </a:cubicBezTo>
                  <a:cubicBezTo>
                    <a:pt x="33" y="24"/>
                    <a:pt x="33" y="24"/>
                    <a:pt x="33" y="24"/>
                  </a:cubicBezTo>
                  <a:cubicBezTo>
                    <a:pt x="30" y="27"/>
                    <a:pt x="28" y="29"/>
                    <a:pt x="25" y="31"/>
                  </a:cubicBezTo>
                  <a:cubicBezTo>
                    <a:pt x="25" y="35"/>
                    <a:pt x="25" y="35"/>
                    <a:pt x="25" y="35"/>
                  </a:cubicBezTo>
                  <a:cubicBezTo>
                    <a:pt x="18" y="35"/>
                    <a:pt x="18" y="35"/>
                    <a:pt x="18" y="35"/>
                  </a:cubicBezTo>
                  <a:cubicBezTo>
                    <a:pt x="14" y="36"/>
                    <a:pt x="11" y="37"/>
                    <a:pt x="7" y="37"/>
                  </a:cubicBezTo>
                  <a:cubicBezTo>
                    <a:pt x="5" y="37"/>
                    <a:pt x="2" y="37"/>
                    <a:pt x="0" y="36"/>
                  </a:cubicBezTo>
                  <a:cubicBezTo>
                    <a:pt x="1" y="39"/>
                    <a:pt x="4" y="41"/>
                    <a:pt x="7" y="41"/>
                  </a:cubicBezTo>
                  <a:cubicBezTo>
                    <a:pt x="34" y="41"/>
                    <a:pt x="34" y="41"/>
                    <a:pt x="34" y="41"/>
                  </a:cubicBezTo>
                  <a:cubicBezTo>
                    <a:pt x="38" y="41"/>
                    <a:pt x="41" y="37"/>
                    <a:pt x="41" y="33"/>
                  </a:cubicBezTo>
                  <a:cubicBezTo>
                    <a:pt x="41" y="6"/>
                    <a:pt x="41" y="6"/>
                    <a:pt x="41" y="6"/>
                  </a:cubicBezTo>
                  <a:cubicBezTo>
                    <a:pt x="41" y="4"/>
                    <a:pt x="40" y="2"/>
                    <a:pt x="39"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3" name="Freeform 485">
              <a:extLst>
                <a:ext uri="{FF2B5EF4-FFF2-40B4-BE49-F238E27FC236}">
                  <a16:creationId xmlns:a16="http://schemas.microsoft.com/office/drawing/2014/main" id="{ED426DB1-00AF-401B-A29E-AD50D804F67E}"/>
                </a:ext>
              </a:extLst>
            </p:cNvPr>
            <p:cNvSpPr>
              <a:spLocks/>
            </p:cNvSpPr>
            <p:nvPr/>
          </p:nvSpPr>
          <p:spPr bwMode="auto">
            <a:xfrm>
              <a:off x="5295" y="962"/>
              <a:ext cx="3" cy="2"/>
            </a:xfrm>
            <a:custGeom>
              <a:avLst/>
              <a:gdLst>
                <a:gd name="T0" fmla="*/ 7 w 7"/>
                <a:gd name="T1" fmla="*/ 0 h 4"/>
                <a:gd name="T2" fmla="*/ 0 w 7"/>
                <a:gd name="T3" fmla="*/ 4 h 4"/>
                <a:gd name="T4" fmla="*/ 7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5" y="2"/>
                    <a:pt x="2" y="3"/>
                    <a:pt x="0" y="4"/>
                  </a:cubicBezTo>
                  <a:cubicBezTo>
                    <a:pt x="7" y="4"/>
                    <a:pt x="7" y="4"/>
                    <a:pt x="7" y="4"/>
                  </a:cubicBezTo>
                  <a:cubicBezTo>
                    <a:pt x="7" y="0"/>
                    <a:pt x="7" y="0"/>
                    <a:pt x="7" y="0"/>
                  </a:cubicBezTo>
                </a:path>
              </a:pathLst>
            </a:custGeom>
            <a:solidFill>
              <a:srgbClr val="CB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4" name="Freeform 486">
              <a:extLst>
                <a:ext uri="{FF2B5EF4-FFF2-40B4-BE49-F238E27FC236}">
                  <a16:creationId xmlns:a16="http://schemas.microsoft.com/office/drawing/2014/main" id="{0F91367B-A725-44F6-9F69-0B411487A28A}"/>
                </a:ext>
              </a:extLst>
            </p:cNvPr>
            <p:cNvSpPr>
              <a:spLocks/>
            </p:cNvSpPr>
            <p:nvPr/>
          </p:nvSpPr>
          <p:spPr bwMode="auto">
            <a:xfrm>
              <a:off x="5302" y="957"/>
              <a:ext cx="1" cy="2"/>
            </a:xfrm>
            <a:custGeom>
              <a:avLst/>
              <a:gdLst>
                <a:gd name="T0" fmla="*/ 3 w 3"/>
                <a:gd name="T1" fmla="*/ 0 h 5"/>
                <a:gd name="T2" fmla="*/ 0 w 3"/>
                <a:gd name="T3" fmla="*/ 5 h 5"/>
                <a:gd name="T4" fmla="*/ 3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2" y="2"/>
                    <a:pt x="1" y="3"/>
                    <a:pt x="0" y="5"/>
                  </a:cubicBezTo>
                  <a:cubicBezTo>
                    <a:pt x="3" y="5"/>
                    <a:pt x="3" y="5"/>
                    <a:pt x="3" y="5"/>
                  </a:cubicBezTo>
                  <a:cubicBezTo>
                    <a:pt x="3" y="0"/>
                    <a:pt x="3" y="0"/>
                    <a:pt x="3" y="0"/>
                  </a:cubicBezTo>
                </a:path>
              </a:pathLst>
            </a:custGeom>
            <a:solidFill>
              <a:srgbClr val="CB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5" name="Freeform 487">
              <a:extLst>
                <a:ext uri="{FF2B5EF4-FFF2-40B4-BE49-F238E27FC236}">
                  <a16:creationId xmlns:a16="http://schemas.microsoft.com/office/drawing/2014/main" id="{E82B12C4-6CA9-47D4-8578-E8CF2F228220}"/>
                </a:ext>
              </a:extLst>
            </p:cNvPr>
            <p:cNvSpPr>
              <a:spLocks noEditPoints="1"/>
            </p:cNvSpPr>
            <p:nvPr/>
          </p:nvSpPr>
          <p:spPr bwMode="auto">
            <a:xfrm>
              <a:off x="5264" y="1017"/>
              <a:ext cx="64" cy="11"/>
            </a:xfrm>
            <a:custGeom>
              <a:avLst/>
              <a:gdLst>
                <a:gd name="T0" fmla="*/ 106 w 145"/>
                <a:gd name="T1" fmla="*/ 14 h 26"/>
                <a:gd name="T2" fmla="*/ 111 w 145"/>
                <a:gd name="T3" fmla="*/ 14 h 26"/>
                <a:gd name="T4" fmla="*/ 145 w 145"/>
                <a:gd name="T5" fmla="*/ 0 h 26"/>
                <a:gd name="T6" fmla="*/ 122 w 145"/>
                <a:gd name="T7" fmla="*/ 18 h 26"/>
                <a:gd name="T8" fmla="*/ 129 w 145"/>
                <a:gd name="T9" fmla="*/ 19 h 26"/>
                <a:gd name="T10" fmla="*/ 129 w 145"/>
                <a:gd name="T11" fmla="*/ 20 h 26"/>
                <a:gd name="T12" fmla="*/ 120 w 145"/>
                <a:gd name="T13" fmla="*/ 21 h 26"/>
                <a:gd name="T14" fmla="*/ 119 w 145"/>
                <a:gd name="T15" fmla="*/ 20 h 26"/>
                <a:gd name="T16" fmla="*/ 113 w 145"/>
                <a:gd name="T17" fmla="*/ 12 h 26"/>
                <a:gd name="T18" fmla="*/ 115 w 145"/>
                <a:gd name="T19" fmla="*/ 20 h 26"/>
                <a:gd name="T20" fmla="*/ 115 w 145"/>
                <a:gd name="T21" fmla="*/ 20 h 26"/>
                <a:gd name="T22" fmla="*/ 113 w 145"/>
                <a:gd name="T23" fmla="*/ 21 h 26"/>
                <a:gd name="T24" fmla="*/ 112 w 145"/>
                <a:gd name="T25" fmla="*/ 20 h 26"/>
                <a:gd name="T26" fmla="*/ 105 w 145"/>
                <a:gd name="T27" fmla="*/ 17 h 26"/>
                <a:gd name="T28" fmla="*/ 103 w 145"/>
                <a:gd name="T29" fmla="*/ 21 h 26"/>
                <a:gd name="T30" fmla="*/ 102 w 145"/>
                <a:gd name="T31" fmla="*/ 21 h 26"/>
                <a:gd name="T32" fmla="*/ 101 w 145"/>
                <a:gd name="T33" fmla="*/ 20 h 26"/>
                <a:gd name="T34" fmla="*/ 101 w 145"/>
                <a:gd name="T35" fmla="*/ 19 h 26"/>
                <a:gd name="T36" fmla="*/ 95 w 145"/>
                <a:gd name="T37" fmla="*/ 16 h 26"/>
                <a:gd name="T38" fmla="*/ 95 w 145"/>
                <a:gd name="T39" fmla="*/ 21 h 26"/>
                <a:gd name="T40" fmla="*/ 93 w 145"/>
                <a:gd name="T41" fmla="*/ 21 h 26"/>
                <a:gd name="T42" fmla="*/ 92 w 145"/>
                <a:gd name="T43" fmla="*/ 16 h 26"/>
                <a:gd name="T44" fmla="*/ 83 w 145"/>
                <a:gd name="T45" fmla="*/ 20 h 26"/>
                <a:gd name="T46" fmla="*/ 82 w 145"/>
                <a:gd name="T47" fmla="*/ 21 h 26"/>
                <a:gd name="T48" fmla="*/ 81 w 145"/>
                <a:gd name="T49" fmla="*/ 20 h 26"/>
                <a:gd name="T50" fmla="*/ 67 w 145"/>
                <a:gd name="T51" fmla="*/ 20 h 26"/>
                <a:gd name="T52" fmla="*/ 66 w 145"/>
                <a:gd name="T53" fmla="*/ 21 h 26"/>
                <a:gd name="T54" fmla="*/ 65 w 145"/>
                <a:gd name="T55" fmla="*/ 20 h 26"/>
                <a:gd name="T56" fmla="*/ 0 w 145"/>
                <a:gd name="T57" fmla="*/ 21 h 26"/>
                <a:gd name="T58" fmla="*/ 11 w 145"/>
                <a:gd name="T59" fmla="*/ 26 h 26"/>
                <a:gd name="T60" fmla="*/ 21 w 145"/>
                <a:gd name="T61" fmla="*/ 26 h 26"/>
                <a:gd name="T62" fmla="*/ 145 w 145"/>
                <a:gd name="T6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26">
                  <a:moveTo>
                    <a:pt x="110" y="13"/>
                  </a:moveTo>
                  <a:cubicBezTo>
                    <a:pt x="109" y="13"/>
                    <a:pt x="107" y="13"/>
                    <a:pt x="106" y="14"/>
                  </a:cubicBezTo>
                  <a:cubicBezTo>
                    <a:pt x="105" y="14"/>
                    <a:pt x="105" y="14"/>
                    <a:pt x="105" y="14"/>
                  </a:cubicBezTo>
                  <a:cubicBezTo>
                    <a:pt x="111" y="14"/>
                    <a:pt x="111" y="14"/>
                    <a:pt x="111" y="14"/>
                  </a:cubicBezTo>
                  <a:cubicBezTo>
                    <a:pt x="110" y="13"/>
                    <a:pt x="110" y="13"/>
                    <a:pt x="110" y="13"/>
                  </a:cubicBezTo>
                  <a:moveTo>
                    <a:pt x="145" y="0"/>
                  </a:moveTo>
                  <a:cubicBezTo>
                    <a:pt x="139" y="3"/>
                    <a:pt x="131" y="6"/>
                    <a:pt x="122" y="9"/>
                  </a:cubicBezTo>
                  <a:cubicBezTo>
                    <a:pt x="122" y="18"/>
                    <a:pt x="122" y="18"/>
                    <a:pt x="122" y="18"/>
                  </a:cubicBezTo>
                  <a:cubicBezTo>
                    <a:pt x="129" y="18"/>
                    <a:pt x="129" y="18"/>
                    <a:pt x="129" y="18"/>
                  </a:cubicBezTo>
                  <a:cubicBezTo>
                    <a:pt x="129" y="19"/>
                    <a:pt x="129" y="19"/>
                    <a:pt x="129" y="19"/>
                  </a:cubicBezTo>
                  <a:cubicBezTo>
                    <a:pt x="130" y="20"/>
                    <a:pt x="130" y="20"/>
                    <a:pt x="130" y="20"/>
                  </a:cubicBezTo>
                  <a:cubicBezTo>
                    <a:pt x="129" y="20"/>
                    <a:pt x="129" y="20"/>
                    <a:pt x="129" y="20"/>
                  </a:cubicBezTo>
                  <a:cubicBezTo>
                    <a:pt x="129" y="21"/>
                    <a:pt x="129" y="21"/>
                    <a:pt x="129" y="21"/>
                  </a:cubicBezTo>
                  <a:cubicBezTo>
                    <a:pt x="120" y="21"/>
                    <a:pt x="120" y="21"/>
                    <a:pt x="120" y="21"/>
                  </a:cubicBezTo>
                  <a:cubicBezTo>
                    <a:pt x="119" y="21"/>
                    <a:pt x="119" y="21"/>
                    <a:pt x="119" y="21"/>
                  </a:cubicBezTo>
                  <a:cubicBezTo>
                    <a:pt x="119" y="20"/>
                    <a:pt x="119" y="20"/>
                    <a:pt x="119" y="20"/>
                  </a:cubicBezTo>
                  <a:cubicBezTo>
                    <a:pt x="119" y="10"/>
                    <a:pt x="119" y="10"/>
                    <a:pt x="119" y="10"/>
                  </a:cubicBezTo>
                  <a:cubicBezTo>
                    <a:pt x="117" y="11"/>
                    <a:pt x="115" y="11"/>
                    <a:pt x="113" y="12"/>
                  </a:cubicBezTo>
                  <a:cubicBezTo>
                    <a:pt x="115" y="19"/>
                    <a:pt x="115" y="19"/>
                    <a:pt x="115" y="19"/>
                  </a:cubicBezTo>
                  <a:cubicBezTo>
                    <a:pt x="115" y="20"/>
                    <a:pt x="115" y="20"/>
                    <a:pt x="115" y="20"/>
                  </a:cubicBezTo>
                  <a:cubicBezTo>
                    <a:pt x="115" y="20"/>
                    <a:pt x="115" y="20"/>
                    <a:pt x="115" y="20"/>
                  </a:cubicBezTo>
                  <a:cubicBezTo>
                    <a:pt x="115" y="20"/>
                    <a:pt x="115" y="20"/>
                    <a:pt x="115" y="20"/>
                  </a:cubicBezTo>
                  <a:cubicBezTo>
                    <a:pt x="114" y="21"/>
                    <a:pt x="114" y="21"/>
                    <a:pt x="114" y="21"/>
                  </a:cubicBezTo>
                  <a:cubicBezTo>
                    <a:pt x="113" y="21"/>
                    <a:pt x="113" y="21"/>
                    <a:pt x="113" y="21"/>
                  </a:cubicBezTo>
                  <a:cubicBezTo>
                    <a:pt x="113" y="21"/>
                    <a:pt x="113" y="21"/>
                    <a:pt x="113" y="21"/>
                  </a:cubicBezTo>
                  <a:cubicBezTo>
                    <a:pt x="112" y="20"/>
                    <a:pt x="112" y="20"/>
                    <a:pt x="112" y="20"/>
                  </a:cubicBezTo>
                  <a:cubicBezTo>
                    <a:pt x="111" y="17"/>
                    <a:pt x="111" y="17"/>
                    <a:pt x="111" y="17"/>
                  </a:cubicBezTo>
                  <a:cubicBezTo>
                    <a:pt x="105" y="17"/>
                    <a:pt x="105" y="17"/>
                    <a:pt x="105" y="17"/>
                  </a:cubicBezTo>
                  <a:cubicBezTo>
                    <a:pt x="104" y="20"/>
                    <a:pt x="104" y="20"/>
                    <a:pt x="104" y="20"/>
                  </a:cubicBezTo>
                  <a:cubicBezTo>
                    <a:pt x="103" y="21"/>
                    <a:pt x="103" y="21"/>
                    <a:pt x="103" y="21"/>
                  </a:cubicBezTo>
                  <a:cubicBezTo>
                    <a:pt x="103" y="21"/>
                    <a:pt x="103" y="21"/>
                    <a:pt x="103" y="21"/>
                  </a:cubicBezTo>
                  <a:cubicBezTo>
                    <a:pt x="102" y="21"/>
                    <a:pt x="102" y="21"/>
                    <a:pt x="102" y="21"/>
                  </a:cubicBezTo>
                  <a:cubicBezTo>
                    <a:pt x="102" y="21"/>
                    <a:pt x="102" y="21"/>
                    <a:pt x="102" y="21"/>
                  </a:cubicBezTo>
                  <a:cubicBezTo>
                    <a:pt x="101" y="20"/>
                    <a:pt x="101" y="20"/>
                    <a:pt x="101" y="20"/>
                  </a:cubicBezTo>
                  <a:cubicBezTo>
                    <a:pt x="101" y="20"/>
                    <a:pt x="101" y="20"/>
                    <a:pt x="101" y="20"/>
                  </a:cubicBezTo>
                  <a:cubicBezTo>
                    <a:pt x="101" y="19"/>
                    <a:pt x="101" y="19"/>
                    <a:pt x="101" y="19"/>
                  </a:cubicBezTo>
                  <a:cubicBezTo>
                    <a:pt x="103" y="14"/>
                    <a:pt x="103" y="14"/>
                    <a:pt x="103" y="14"/>
                  </a:cubicBezTo>
                  <a:cubicBezTo>
                    <a:pt x="100" y="15"/>
                    <a:pt x="98" y="15"/>
                    <a:pt x="95" y="16"/>
                  </a:cubicBezTo>
                  <a:cubicBezTo>
                    <a:pt x="95" y="20"/>
                    <a:pt x="95" y="20"/>
                    <a:pt x="95" y="20"/>
                  </a:cubicBezTo>
                  <a:cubicBezTo>
                    <a:pt x="95" y="21"/>
                    <a:pt x="95" y="21"/>
                    <a:pt x="95" y="21"/>
                  </a:cubicBezTo>
                  <a:cubicBezTo>
                    <a:pt x="94" y="21"/>
                    <a:pt x="94" y="21"/>
                    <a:pt x="94" y="21"/>
                  </a:cubicBezTo>
                  <a:cubicBezTo>
                    <a:pt x="93" y="21"/>
                    <a:pt x="93" y="21"/>
                    <a:pt x="93" y="21"/>
                  </a:cubicBezTo>
                  <a:cubicBezTo>
                    <a:pt x="92" y="20"/>
                    <a:pt x="92" y="20"/>
                    <a:pt x="92" y="20"/>
                  </a:cubicBezTo>
                  <a:cubicBezTo>
                    <a:pt x="92" y="16"/>
                    <a:pt x="92" y="16"/>
                    <a:pt x="92" y="16"/>
                  </a:cubicBezTo>
                  <a:cubicBezTo>
                    <a:pt x="89" y="17"/>
                    <a:pt x="86" y="18"/>
                    <a:pt x="83" y="18"/>
                  </a:cubicBezTo>
                  <a:cubicBezTo>
                    <a:pt x="83" y="20"/>
                    <a:pt x="83" y="20"/>
                    <a:pt x="83" y="20"/>
                  </a:cubicBezTo>
                  <a:cubicBezTo>
                    <a:pt x="83" y="21"/>
                    <a:pt x="83" y="21"/>
                    <a:pt x="83" y="21"/>
                  </a:cubicBezTo>
                  <a:cubicBezTo>
                    <a:pt x="82" y="21"/>
                    <a:pt x="82" y="21"/>
                    <a:pt x="82" y="21"/>
                  </a:cubicBezTo>
                  <a:cubicBezTo>
                    <a:pt x="81" y="21"/>
                    <a:pt x="81" y="21"/>
                    <a:pt x="81" y="21"/>
                  </a:cubicBezTo>
                  <a:cubicBezTo>
                    <a:pt x="81" y="20"/>
                    <a:pt x="81" y="20"/>
                    <a:pt x="81" y="20"/>
                  </a:cubicBezTo>
                  <a:cubicBezTo>
                    <a:pt x="81" y="18"/>
                    <a:pt x="81" y="18"/>
                    <a:pt x="81" y="18"/>
                  </a:cubicBezTo>
                  <a:cubicBezTo>
                    <a:pt x="76" y="19"/>
                    <a:pt x="72" y="20"/>
                    <a:pt x="67" y="20"/>
                  </a:cubicBezTo>
                  <a:cubicBezTo>
                    <a:pt x="67" y="21"/>
                    <a:pt x="67" y="21"/>
                    <a:pt x="67" y="21"/>
                  </a:cubicBezTo>
                  <a:cubicBezTo>
                    <a:pt x="66" y="21"/>
                    <a:pt x="66" y="21"/>
                    <a:pt x="66" y="21"/>
                  </a:cubicBezTo>
                  <a:cubicBezTo>
                    <a:pt x="65" y="21"/>
                    <a:pt x="65" y="21"/>
                    <a:pt x="65" y="21"/>
                  </a:cubicBezTo>
                  <a:cubicBezTo>
                    <a:pt x="65" y="20"/>
                    <a:pt x="65" y="20"/>
                    <a:pt x="65" y="20"/>
                  </a:cubicBezTo>
                  <a:cubicBezTo>
                    <a:pt x="52" y="21"/>
                    <a:pt x="39" y="22"/>
                    <a:pt x="26" y="22"/>
                  </a:cubicBezTo>
                  <a:cubicBezTo>
                    <a:pt x="17" y="22"/>
                    <a:pt x="9" y="22"/>
                    <a:pt x="0" y="21"/>
                  </a:cubicBezTo>
                  <a:cubicBezTo>
                    <a:pt x="0" y="26"/>
                    <a:pt x="0" y="26"/>
                    <a:pt x="0" y="26"/>
                  </a:cubicBezTo>
                  <a:cubicBezTo>
                    <a:pt x="11" y="26"/>
                    <a:pt x="11" y="26"/>
                    <a:pt x="11" y="26"/>
                  </a:cubicBezTo>
                  <a:cubicBezTo>
                    <a:pt x="11" y="26"/>
                    <a:pt x="11" y="26"/>
                    <a:pt x="11" y="26"/>
                  </a:cubicBezTo>
                  <a:cubicBezTo>
                    <a:pt x="21" y="26"/>
                    <a:pt x="21" y="26"/>
                    <a:pt x="21" y="26"/>
                  </a:cubicBezTo>
                  <a:cubicBezTo>
                    <a:pt x="21" y="26"/>
                    <a:pt x="21" y="26"/>
                    <a:pt x="21" y="26"/>
                  </a:cubicBezTo>
                  <a:cubicBezTo>
                    <a:pt x="145" y="26"/>
                    <a:pt x="145" y="26"/>
                    <a:pt x="145" y="26"/>
                  </a:cubicBezTo>
                  <a:cubicBezTo>
                    <a:pt x="145" y="0"/>
                    <a:pt x="145" y="0"/>
                    <a:pt x="145"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6" name="Freeform 488">
              <a:extLst>
                <a:ext uri="{FF2B5EF4-FFF2-40B4-BE49-F238E27FC236}">
                  <a16:creationId xmlns:a16="http://schemas.microsoft.com/office/drawing/2014/main" id="{7894A6EC-FF29-4AFF-9756-DCC97E6E1DFE}"/>
                </a:ext>
              </a:extLst>
            </p:cNvPr>
            <p:cNvSpPr>
              <a:spLocks/>
            </p:cNvSpPr>
            <p:nvPr/>
          </p:nvSpPr>
          <p:spPr bwMode="auto">
            <a:xfrm>
              <a:off x="5317" y="1021"/>
              <a:ext cx="5" cy="5"/>
            </a:xfrm>
            <a:custGeom>
              <a:avLst/>
              <a:gdLst>
                <a:gd name="T0" fmla="*/ 3 w 11"/>
                <a:gd name="T1" fmla="*/ 0 h 12"/>
                <a:gd name="T2" fmla="*/ 0 w 11"/>
                <a:gd name="T3" fmla="*/ 1 h 12"/>
                <a:gd name="T4" fmla="*/ 0 w 11"/>
                <a:gd name="T5" fmla="*/ 11 h 12"/>
                <a:gd name="T6" fmla="*/ 0 w 11"/>
                <a:gd name="T7" fmla="*/ 12 h 12"/>
                <a:gd name="T8" fmla="*/ 1 w 11"/>
                <a:gd name="T9" fmla="*/ 12 h 12"/>
                <a:gd name="T10" fmla="*/ 10 w 11"/>
                <a:gd name="T11" fmla="*/ 12 h 12"/>
                <a:gd name="T12" fmla="*/ 10 w 11"/>
                <a:gd name="T13" fmla="*/ 11 h 12"/>
                <a:gd name="T14" fmla="*/ 11 w 11"/>
                <a:gd name="T15" fmla="*/ 11 h 12"/>
                <a:gd name="T16" fmla="*/ 10 w 11"/>
                <a:gd name="T17" fmla="*/ 10 h 12"/>
                <a:gd name="T18" fmla="*/ 10 w 11"/>
                <a:gd name="T19" fmla="*/ 9 h 12"/>
                <a:gd name="T20" fmla="*/ 3 w 11"/>
                <a:gd name="T21" fmla="*/ 9 h 12"/>
                <a:gd name="T22" fmla="*/ 3 w 11"/>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3" y="0"/>
                  </a:moveTo>
                  <a:cubicBezTo>
                    <a:pt x="2" y="1"/>
                    <a:pt x="1" y="1"/>
                    <a:pt x="0" y="1"/>
                  </a:cubicBezTo>
                  <a:cubicBezTo>
                    <a:pt x="0" y="11"/>
                    <a:pt x="0" y="11"/>
                    <a:pt x="0" y="11"/>
                  </a:cubicBezTo>
                  <a:cubicBezTo>
                    <a:pt x="0" y="12"/>
                    <a:pt x="0" y="12"/>
                    <a:pt x="0" y="12"/>
                  </a:cubicBezTo>
                  <a:cubicBezTo>
                    <a:pt x="1" y="12"/>
                    <a:pt x="1" y="12"/>
                    <a:pt x="1" y="12"/>
                  </a:cubicBezTo>
                  <a:cubicBezTo>
                    <a:pt x="10" y="12"/>
                    <a:pt x="10" y="12"/>
                    <a:pt x="10" y="12"/>
                  </a:cubicBezTo>
                  <a:cubicBezTo>
                    <a:pt x="10" y="11"/>
                    <a:pt x="10" y="11"/>
                    <a:pt x="10" y="11"/>
                  </a:cubicBezTo>
                  <a:cubicBezTo>
                    <a:pt x="11" y="11"/>
                    <a:pt x="11" y="11"/>
                    <a:pt x="11" y="11"/>
                  </a:cubicBezTo>
                  <a:cubicBezTo>
                    <a:pt x="10" y="10"/>
                    <a:pt x="10" y="10"/>
                    <a:pt x="10" y="10"/>
                  </a:cubicBezTo>
                  <a:cubicBezTo>
                    <a:pt x="10" y="9"/>
                    <a:pt x="10" y="9"/>
                    <a:pt x="10" y="9"/>
                  </a:cubicBezTo>
                  <a:cubicBezTo>
                    <a:pt x="3" y="9"/>
                    <a:pt x="3" y="9"/>
                    <a:pt x="3" y="9"/>
                  </a:cubicBezTo>
                  <a:cubicBezTo>
                    <a:pt x="3" y="0"/>
                    <a:pt x="3" y="0"/>
                    <a:pt x="3"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7" name="Freeform 489">
              <a:extLst>
                <a:ext uri="{FF2B5EF4-FFF2-40B4-BE49-F238E27FC236}">
                  <a16:creationId xmlns:a16="http://schemas.microsoft.com/office/drawing/2014/main" id="{A6E17E89-97FD-4E0E-9046-F905395CD1E9}"/>
                </a:ext>
              </a:extLst>
            </p:cNvPr>
            <p:cNvSpPr>
              <a:spLocks/>
            </p:cNvSpPr>
            <p:nvPr/>
          </p:nvSpPr>
          <p:spPr bwMode="auto">
            <a:xfrm>
              <a:off x="5230"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8" name="Freeform 490">
              <a:extLst>
                <a:ext uri="{FF2B5EF4-FFF2-40B4-BE49-F238E27FC236}">
                  <a16:creationId xmlns:a16="http://schemas.microsoft.com/office/drawing/2014/main" id="{BA916EEB-B781-4E1A-9183-5D89881333B6}"/>
                </a:ext>
              </a:extLst>
            </p:cNvPr>
            <p:cNvSpPr>
              <a:spLocks/>
            </p:cNvSpPr>
            <p:nvPr/>
          </p:nvSpPr>
          <p:spPr bwMode="auto">
            <a:xfrm>
              <a:off x="5235" y="977"/>
              <a:ext cx="9" cy="10"/>
            </a:xfrm>
            <a:custGeom>
              <a:avLst/>
              <a:gdLst>
                <a:gd name="T0" fmla="*/ 21 w 21"/>
                <a:gd name="T1" fmla="*/ 0 h 22"/>
                <a:gd name="T2" fmla="*/ 20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0" y="0"/>
                    <a:pt x="20" y="0"/>
                    <a:pt x="20" y="0"/>
                  </a:cubicBezTo>
                  <a:cubicBezTo>
                    <a:pt x="16"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9" name="Freeform 491">
              <a:extLst>
                <a:ext uri="{FF2B5EF4-FFF2-40B4-BE49-F238E27FC236}">
                  <a16:creationId xmlns:a16="http://schemas.microsoft.com/office/drawing/2014/main" id="{B2DB025C-53FC-4B4B-90F2-BBF94087A76B}"/>
                </a:ext>
              </a:extLst>
            </p:cNvPr>
            <p:cNvSpPr>
              <a:spLocks/>
            </p:cNvSpPr>
            <p:nvPr/>
          </p:nvSpPr>
          <p:spPr bwMode="auto">
            <a:xfrm>
              <a:off x="5243" y="975"/>
              <a:ext cx="2" cy="2"/>
            </a:xfrm>
            <a:custGeom>
              <a:avLst/>
              <a:gdLst>
                <a:gd name="T0" fmla="*/ 3 w 3"/>
                <a:gd name="T1" fmla="*/ 0 h 4"/>
                <a:gd name="T2" fmla="*/ 2 w 3"/>
                <a:gd name="T3" fmla="*/ 0 h 4"/>
                <a:gd name="T4" fmla="*/ 0 w 3"/>
                <a:gd name="T5" fmla="*/ 4 h 4"/>
                <a:gd name="T6" fmla="*/ 1 w 3"/>
                <a:gd name="T7" fmla="*/ 4 h 4"/>
                <a:gd name="T8" fmla="*/ 3 w 3"/>
                <a:gd name="T9" fmla="*/ 4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0"/>
                    <a:pt x="2" y="0"/>
                    <a:pt x="2" y="0"/>
                  </a:cubicBezTo>
                  <a:cubicBezTo>
                    <a:pt x="1" y="1"/>
                    <a:pt x="1" y="2"/>
                    <a:pt x="0" y="4"/>
                  </a:cubicBezTo>
                  <a:cubicBezTo>
                    <a:pt x="1" y="4"/>
                    <a:pt x="1" y="4"/>
                    <a:pt x="1" y="4"/>
                  </a:cubicBezTo>
                  <a:cubicBezTo>
                    <a:pt x="3" y="4"/>
                    <a:pt x="3" y="4"/>
                    <a:pt x="3" y="4"/>
                  </a:cubicBezTo>
                  <a:cubicBezTo>
                    <a:pt x="3" y="0"/>
                    <a:pt x="3" y="0"/>
                    <a:pt x="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0" name="Freeform 492">
              <a:extLst>
                <a:ext uri="{FF2B5EF4-FFF2-40B4-BE49-F238E27FC236}">
                  <a16:creationId xmlns:a16="http://schemas.microsoft.com/office/drawing/2014/main" id="{51EBF743-6CA7-4D26-91B4-642392B493B9}"/>
                </a:ext>
              </a:extLst>
            </p:cNvPr>
            <p:cNvSpPr>
              <a:spLocks/>
            </p:cNvSpPr>
            <p:nvPr/>
          </p:nvSpPr>
          <p:spPr bwMode="auto">
            <a:xfrm>
              <a:off x="5253"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1" name="Freeform 493">
              <a:extLst>
                <a:ext uri="{FF2B5EF4-FFF2-40B4-BE49-F238E27FC236}">
                  <a16:creationId xmlns:a16="http://schemas.microsoft.com/office/drawing/2014/main" id="{54B2CBEE-9AE9-4EE0-A945-1C1BA8E6C11A}"/>
                </a:ext>
              </a:extLst>
            </p:cNvPr>
            <p:cNvSpPr>
              <a:spLocks/>
            </p:cNvSpPr>
            <p:nvPr/>
          </p:nvSpPr>
          <p:spPr bwMode="auto">
            <a:xfrm>
              <a:off x="5253"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2" name="Freeform 494">
              <a:extLst>
                <a:ext uri="{FF2B5EF4-FFF2-40B4-BE49-F238E27FC236}">
                  <a16:creationId xmlns:a16="http://schemas.microsoft.com/office/drawing/2014/main" id="{64EC5B21-4033-40DF-932C-922A7C78A207}"/>
                </a:ext>
              </a:extLst>
            </p:cNvPr>
            <p:cNvSpPr>
              <a:spLocks/>
            </p:cNvSpPr>
            <p:nvPr/>
          </p:nvSpPr>
          <p:spPr bwMode="auto">
            <a:xfrm>
              <a:off x="5258"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6"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3" name="Freeform 495">
              <a:extLst>
                <a:ext uri="{FF2B5EF4-FFF2-40B4-BE49-F238E27FC236}">
                  <a16:creationId xmlns:a16="http://schemas.microsoft.com/office/drawing/2014/main" id="{F2427658-A4B8-41B7-BB19-5EB7D2D39564}"/>
                </a:ext>
              </a:extLst>
            </p:cNvPr>
            <p:cNvSpPr>
              <a:spLocks/>
            </p:cNvSpPr>
            <p:nvPr/>
          </p:nvSpPr>
          <p:spPr bwMode="auto">
            <a:xfrm>
              <a:off x="5267"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0" name="Freeform 496">
              <a:extLst>
                <a:ext uri="{FF2B5EF4-FFF2-40B4-BE49-F238E27FC236}">
                  <a16:creationId xmlns:a16="http://schemas.microsoft.com/office/drawing/2014/main" id="{BDBA5E82-B3D0-4655-8998-063645AA1B98}"/>
                </a:ext>
              </a:extLst>
            </p:cNvPr>
            <p:cNvSpPr>
              <a:spLocks/>
            </p:cNvSpPr>
            <p:nvPr/>
          </p:nvSpPr>
          <p:spPr bwMode="auto">
            <a:xfrm>
              <a:off x="5276"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1" name="Freeform 497">
              <a:extLst>
                <a:ext uri="{FF2B5EF4-FFF2-40B4-BE49-F238E27FC236}">
                  <a16:creationId xmlns:a16="http://schemas.microsoft.com/office/drawing/2014/main" id="{88CFE535-3EC4-483D-AD1A-4B9FD924510A}"/>
                </a:ext>
              </a:extLst>
            </p:cNvPr>
            <p:cNvSpPr>
              <a:spLocks/>
            </p:cNvSpPr>
            <p:nvPr/>
          </p:nvSpPr>
          <p:spPr bwMode="auto">
            <a:xfrm>
              <a:off x="5276"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6"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2" name="Freeform 498">
              <a:extLst>
                <a:ext uri="{FF2B5EF4-FFF2-40B4-BE49-F238E27FC236}">
                  <a16:creationId xmlns:a16="http://schemas.microsoft.com/office/drawing/2014/main" id="{B2103CEB-E458-464A-9772-AAE31CAE6F9E}"/>
                </a:ext>
              </a:extLst>
            </p:cNvPr>
            <p:cNvSpPr>
              <a:spLocks/>
            </p:cNvSpPr>
            <p:nvPr/>
          </p:nvSpPr>
          <p:spPr bwMode="auto">
            <a:xfrm>
              <a:off x="5281"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3" name="Freeform 499">
              <a:extLst>
                <a:ext uri="{FF2B5EF4-FFF2-40B4-BE49-F238E27FC236}">
                  <a16:creationId xmlns:a16="http://schemas.microsoft.com/office/drawing/2014/main" id="{556F53AA-0F1C-412F-8335-348CE5CE152A}"/>
                </a:ext>
              </a:extLst>
            </p:cNvPr>
            <p:cNvSpPr>
              <a:spLocks/>
            </p:cNvSpPr>
            <p:nvPr/>
          </p:nvSpPr>
          <p:spPr bwMode="auto">
            <a:xfrm>
              <a:off x="5290"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4" name="Freeform 500">
              <a:extLst>
                <a:ext uri="{FF2B5EF4-FFF2-40B4-BE49-F238E27FC236}">
                  <a16:creationId xmlns:a16="http://schemas.microsoft.com/office/drawing/2014/main" id="{552A57A2-DDA3-4349-B69E-32A31FAEA0BB}"/>
                </a:ext>
              </a:extLst>
            </p:cNvPr>
            <p:cNvSpPr>
              <a:spLocks/>
            </p:cNvSpPr>
            <p:nvPr/>
          </p:nvSpPr>
          <p:spPr bwMode="auto">
            <a:xfrm>
              <a:off x="5316" y="969"/>
              <a:ext cx="0" cy="19"/>
            </a:xfrm>
            <a:custGeom>
              <a:avLst/>
              <a:gdLst>
                <a:gd name="T0" fmla="*/ 0 h 43"/>
                <a:gd name="T1" fmla="*/ 0 h 43"/>
                <a:gd name="T2" fmla="*/ 43 h 43"/>
                <a:gd name="T3" fmla="*/ 43 h 43"/>
                <a:gd name="T4" fmla="*/ 0 h 43"/>
              </a:gdLst>
              <a:ahLst/>
              <a:cxnLst>
                <a:cxn ang="0">
                  <a:pos x="0" y="T0"/>
                </a:cxn>
                <a:cxn ang="0">
                  <a:pos x="0" y="T1"/>
                </a:cxn>
                <a:cxn ang="0">
                  <a:pos x="0" y="T2"/>
                </a:cxn>
                <a:cxn ang="0">
                  <a:pos x="0" y="T3"/>
                </a:cxn>
                <a:cxn ang="0">
                  <a:pos x="0" y="T4"/>
                </a:cxn>
              </a:cxnLst>
              <a:rect l="0" t="0" r="r" b="b"/>
              <a:pathLst>
                <a:path h="43">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5" name="Freeform 501">
              <a:extLst>
                <a:ext uri="{FF2B5EF4-FFF2-40B4-BE49-F238E27FC236}">
                  <a16:creationId xmlns:a16="http://schemas.microsoft.com/office/drawing/2014/main" id="{0AB5C99A-E18D-4A4D-8C6F-5E20E7D5F7F9}"/>
                </a:ext>
              </a:extLst>
            </p:cNvPr>
            <p:cNvSpPr>
              <a:spLocks/>
            </p:cNvSpPr>
            <p:nvPr/>
          </p:nvSpPr>
          <p:spPr bwMode="auto">
            <a:xfrm>
              <a:off x="5300" y="969"/>
              <a:ext cx="16" cy="19"/>
            </a:xfrm>
            <a:custGeom>
              <a:avLst/>
              <a:gdLst>
                <a:gd name="T0" fmla="*/ 35 w 35"/>
                <a:gd name="T1" fmla="*/ 0 h 43"/>
                <a:gd name="T2" fmla="*/ 32 w 35"/>
                <a:gd name="T3" fmla="*/ 14 h 43"/>
                <a:gd name="T4" fmla="*/ 33 w 35"/>
                <a:gd name="T5" fmla="*/ 14 h 43"/>
                <a:gd name="T6" fmla="*/ 33 w 35"/>
                <a:gd name="T7" fmla="*/ 18 h 43"/>
                <a:gd name="T8" fmla="*/ 31 w 35"/>
                <a:gd name="T9" fmla="*/ 18 h 43"/>
                <a:gd name="T10" fmla="*/ 31 w 35"/>
                <a:gd name="T11" fmla="*/ 40 h 43"/>
                <a:gd name="T12" fmla="*/ 10 w 35"/>
                <a:gd name="T13" fmla="*/ 40 h 43"/>
                <a:gd name="T14" fmla="*/ 0 w 35"/>
                <a:gd name="T15" fmla="*/ 43 h 43"/>
                <a:gd name="T16" fmla="*/ 35 w 35"/>
                <a:gd name="T17" fmla="*/ 4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5" y="43"/>
                    <a:pt x="35" y="43"/>
                    <a:pt x="35" y="43"/>
                  </a:cubicBezTo>
                  <a:cubicBezTo>
                    <a:pt x="35" y="0"/>
                    <a:pt x="35" y="0"/>
                    <a:pt x="35"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6" name="Freeform 502">
              <a:extLst>
                <a:ext uri="{FF2B5EF4-FFF2-40B4-BE49-F238E27FC236}">
                  <a16:creationId xmlns:a16="http://schemas.microsoft.com/office/drawing/2014/main" id="{1036EADC-567F-4A88-AEB8-D8FD8663BB03}"/>
                </a:ext>
              </a:extLst>
            </p:cNvPr>
            <p:cNvSpPr>
              <a:spLocks/>
            </p:cNvSpPr>
            <p:nvPr/>
          </p:nvSpPr>
          <p:spPr bwMode="auto">
            <a:xfrm>
              <a:off x="5305"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7" name="Freeform 503">
              <a:extLst>
                <a:ext uri="{FF2B5EF4-FFF2-40B4-BE49-F238E27FC236}">
                  <a16:creationId xmlns:a16="http://schemas.microsoft.com/office/drawing/2014/main" id="{5CB85F17-4247-4725-B6A3-0949C9D4FC40}"/>
                </a:ext>
              </a:extLst>
            </p:cNvPr>
            <p:cNvSpPr>
              <a:spLocks/>
            </p:cNvSpPr>
            <p:nvPr/>
          </p:nvSpPr>
          <p:spPr bwMode="auto">
            <a:xfrm>
              <a:off x="5314"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8" name="Freeform 504">
              <a:extLst>
                <a:ext uri="{FF2B5EF4-FFF2-40B4-BE49-F238E27FC236}">
                  <a16:creationId xmlns:a16="http://schemas.microsoft.com/office/drawing/2014/main" id="{1C614212-A849-4302-BC9F-8E19F07FE8A5}"/>
                </a:ext>
              </a:extLst>
            </p:cNvPr>
            <p:cNvSpPr>
              <a:spLocks/>
            </p:cNvSpPr>
            <p:nvPr/>
          </p:nvSpPr>
          <p:spPr bwMode="auto">
            <a:xfrm>
              <a:off x="5324" y="969"/>
              <a:ext cx="16" cy="19"/>
            </a:xfrm>
            <a:custGeom>
              <a:avLst/>
              <a:gdLst>
                <a:gd name="T0" fmla="*/ 36 w 36"/>
                <a:gd name="T1" fmla="*/ 0 h 43"/>
                <a:gd name="T2" fmla="*/ 36 w 36"/>
                <a:gd name="T3" fmla="*/ 0 h 43"/>
                <a:gd name="T4" fmla="*/ 32 w 36"/>
                <a:gd name="T5" fmla="*/ 14 h 43"/>
                <a:gd name="T6" fmla="*/ 33 w 36"/>
                <a:gd name="T7" fmla="*/ 14 h 43"/>
                <a:gd name="T8" fmla="*/ 33 w 36"/>
                <a:gd name="T9" fmla="*/ 18 h 43"/>
                <a:gd name="T10" fmla="*/ 31 w 36"/>
                <a:gd name="T11" fmla="*/ 18 h 43"/>
                <a:gd name="T12" fmla="*/ 31 w 36"/>
                <a:gd name="T13" fmla="*/ 40 h 43"/>
                <a:gd name="T14" fmla="*/ 10 w 36"/>
                <a:gd name="T15" fmla="*/ 40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9" name="Freeform 505">
              <a:extLst>
                <a:ext uri="{FF2B5EF4-FFF2-40B4-BE49-F238E27FC236}">
                  <a16:creationId xmlns:a16="http://schemas.microsoft.com/office/drawing/2014/main" id="{D4E744F7-1734-4518-9007-ABECFB151AFA}"/>
                </a:ext>
              </a:extLst>
            </p:cNvPr>
            <p:cNvSpPr>
              <a:spLocks/>
            </p:cNvSpPr>
            <p:nvPr/>
          </p:nvSpPr>
          <p:spPr bwMode="auto">
            <a:xfrm>
              <a:off x="5328"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0" name="Freeform 506">
              <a:extLst>
                <a:ext uri="{FF2B5EF4-FFF2-40B4-BE49-F238E27FC236}">
                  <a16:creationId xmlns:a16="http://schemas.microsoft.com/office/drawing/2014/main" id="{1421CDA6-1AB8-451D-B968-1E4A4E01571A}"/>
                </a:ext>
              </a:extLst>
            </p:cNvPr>
            <p:cNvSpPr>
              <a:spLocks/>
            </p:cNvSpPr>
            <p:nvPr/>
          </p:nvSpPr>
          <p:spPr bwMode="auto">
            <a:xfrm>
              <a:off x="5337"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1" name="Freeform 507">
              <a:extLst>
                <a:ext uri="{FF2B5EF4-FFF2-40B4-BE49-F238E27FC236}">
                  <a16:creationId xmlns:a16="http://schemas.microsoft.com/office/drawing/2014/main" id="{767EA999-5880-45CE-A6FE-0F66DCEBF51D}"/>
                </a:ext>
              </a:extLst>
            </p:cNvPr>
            <p:cNvSpPr>
              <a:spLocks/>
            </p:cNvSpPr>
            <p:nvPr/>
          </p:nvSpPr>
          <p:spPr bwMode="auto">
            <a:xfrm>
              <a:off x="5230"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2" name="Freeform 508">
              <a:extLst>
                <a:ext uri="{FF2B5EF4-FFF2-40B4-BE49-F238E27FC236}">
                  <a16:creationId xmlns:a16="http://schemas.microsoft.com/office/drawing/2014/main" id="{DD689114-4F63-4A1F-9649-D30F946A8CE7}"/>
                </a:ext>
              </a:extLst>
            </p:cNvPr>
            <p:cNvSpPr>
              <a:spLocks/>
            </p:cNvSpPr>
            <p:nvPr/>
          </p:nvSpPr>
          <p:spPr bwMode="auto">
            <a:xfrm>
              <a:off x="5235" y="1001"/>
              <a:ext cx="9" cy="10"/>
            </a:xfrm>
            <a:custGeom>
              <a:avLst/>
              <a:gdLst>
                <a:gd name="T0" fmla="*/ 21 w 21"/>
                <a:gd name="T1" fmla="*/ 0 h 22"/>
                <a:gd name="T2" fmla="*/ 20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0" y="0"/>
                    <a:pt x="20" y="0"/>
                    <a:pt x="20" y="0"/>
                  </a:cubicBezTo>
                  <a:cubicBezTo>
                    <a:pt x="16"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3" name="Freeform 509">
              <a:extLst>
                <a:ext uri="{FF2B5EF4-FFF2-40B4-BE49-F238E27FC236}">
                  <a16:creationId xmlns:a16="http://schemas.microsoft.com/office/drawing/2014/main" id="{7B9CDE97-937B-4083-B4E9-B6002E2C5DBE}"/>
                </a:ext>
              </a:extLst>
            </p:cNvPr>
            <p:cNvSpPr>
              <a:spLocks/>
            </p:cNvSpPr>
            <p:nvPr/>
          </p:nvSpPr>
          <p:spPr bwMode="auto">
            <a:xfrm>
              <a:off x="5243" y="1000"/>
              <a:ext cx="2" cy="1"/>
            </a:xfrm>
            <a:custGeom>
              <a:avLst/>
              <a:gdLst>
                <a:gd name="T0" fmla="*/ 3 w 3"/>
                <a:gd name="T1" fmla="*/ 0 h 3"/>
                <a:gd name="T2" fmla="*/ 2 w 3"/>
                <a:gd name="T3" fmla="*/ 0 h 3"/>
                <a:gd name="T4" fmla="*/ 0 w 3"/>
                <a:gd name="T5" fmla="*/ 3 h 3"/>
                <a:gd name="T6" fmla="*/ 1 w 3"/>
                <a:gd name="T7" fmla="*/ 3 h 3"/>
                <a:gd name="T8" fmla="*/ 3 w 3"/>
                <a:gd name="T9" fmla="*/ 3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0"/>
                    <a:pt x="2" y="0"/>
                    <a:pt x="2" y="0"/>
                  </a:cubicBezTo>
                  <a:cubicBezTo>
                    <a:pt x="1" y="1"/>
                    <a:pt x="1" y="2"/>
                    <a:pt x="0" y="3"/>
                  </a:cubicBezTo>
                  <a:cubicBezTo>
                    <a:pt x="1" y="3"/>
                    <a:pt x="1" y="3"/>
                    <a:pt x="1" y="3"/>
                  </a:cubicBezTo>
                  <a:cubicBezTo>
                    <a:pt x="3" y="3"/>
                    <a:pt x="3" y="3"/>
                    <a:pt x="3" y="3"/>
                  </a:cubicBezTo>
                  <a:cubicBezTo>
                    <a:pt x="3" y="0"/>
                    <a:pt x="3" y="0"/>
                    <a:pt x="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4" name="Freeform 510">
              <a:extLst>
                <a:ext uri="{FF2B5EF4-FFF2-40B4-BE49-F238E27FC236}">
                  <a16:creationId xmlns:a16="http://schemas.microsoft.com/office/drawing/2014/main" id="{875D829D-A164-4315-B505-94A42132A8B3}"/>
                </a:ext>
              </a:extLst>
            </p:cNvPr>
            <p:cNvSpPr>
              <a:spLocks/>
            </p:cNvSpPr>
            <p:nvPr/>
          </p:nvSpPr>
          <p:spPr bwMode="auto">
            <a:xfrm>
              <a:off x="5253"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5" name="Freeform 511">
              <a:extLst>
                <a:ext uri="{FF2B5EF4-FFF2-40B4-BE49-F238E27FC236}">
                  <a16:creationId xmlns:a16="http://schemas.microsoft.com/office/drawing/2014/main" id="{697472E1-217D-4974-ACF1-CA67F9D8C64F}"/>
                </a:ext>
              </a:extLst>
            </p:cNvPr>
            <p:cNvSpPr>
              <a:spLocks/>
            </p:cNvSpPr>
            <p:nvPr/>
          </p:nvSpPr>
          <p:spPr bwMode="auto">
            <a:xfrm>
              <a:off x="5253"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6" name="Freeform 512">
              <a:extLst>
                <a:ext uri="{FF2B5EF4-FFF2-40B4-BE49-F238E27FC236}">
                  <a16:creationId xmlns:a16="http://schemas.microsoft.com/office/drawing/2014/main" id="{263DB96F-6FBA-437F-9BAD-FA6892231C7D}"/>
                </a:ext>
              </a:extLst>
            </p:cNvPr>
            <p:cNvSpPr>
              <a:spLocks/>
            </p:cNvSpPr>
            <p:nvPr/>
          </p:nvSpPr>
          <p:spPr bwMode="auto">
            <a:xfrm>
              <a:off x="5258"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6"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7" name="Freeform 513">
              <a:extLst>
                <a:ext uri="{FF2B5EF4-FFF2-40B4-BE49-F238E27FC236}">
                  <a16:creationId xmlns:a16="http://schemas.microsoft.com/office/drawing/2014/main" id="{A583638A-E246-4DF9-9A93-5F4AFF1B5E60}"/>
                </a:ext>
              </a:extLst>
            </p:cNvPr>
            <p:cNvSpPr>
              <a:spLocks/>
            </p:cNvSpPr>
            <p:nvPr/>
          </p:nvSpPr>
          <p:spPr bwMode="auto">
            <a:xfrm>
              <a:off x="5267"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0"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8" name="Freeform 514">
              <a:extLst>
                <a:ext uri="{FF2B5EF4-FFF2-40B4-BE49-F238E27FC236}">
                  <a16:creationId xmlns:a16="http://schemas.microsoft.com/office/drawing/2014/main" id="{CDFEA07F-4305-4E50-A8A3-6A4E90CBEA74}"/>
                </a:ext>
              </a:extLst>
            </p:cNvPr>
            <p:cNvSpPr>
              <a:spLocks/>
            </p:cNvSpPr>
            <p:nvPr/>
          </p:nvSpPr>
          <p:spPr bwMode="auto">
            <a:xfrm>
              <a:off x="5276"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9" name="Freeform 515">
              <a:extLst>
                <a:ext uri="{FF2B5EF4-FFF2-40B4-BE49-F238E27FC236}">
                  <a16:creationId xmlns:a16="http://schemas.microsoft.com/office/drawing/2014/main" id="{9A4AE7FB-E37B-4A2B-A3E9-3FC76A2AAF13}"/>
                </a:ext>
              </a:extLst>
            </p:cNvPr>
            <p:cNvSpPr>
              <a:spLocks/>
            </p:cNvSpPr>
            <p:nvPr/>
          </p:nvSpPr>
          <p:spPr bwMode="auto">
            <a:xfrm>
              <a:off x="5276"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0" name="Freeform 516">
              <a:extLst>
                <a:ext uri="{FF2B5EF4-FFF2-40B4-BE49-F238E27FC236}">
                  <a16:creationId xmlns:a16="http://schemas.microsoft.com/office/drawing/2014/main" id="{DCC54EDD-24E4-47D2-A93B-79BC9B4AC83B}"/>
                </a:ext>
              </a:extLst>
            </p:cNvPr>
            <p:cNvSpPr>
              <a:spLocks/>
            </p:cNvSpPr>
            <p:nvPr/>
          </p:nvSpPr>
          <p:spPr bwMode="auto">
            <a:xfrm>
              <a:off x="5281"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1" name="Freeform 517">
              <a:extLst>
                <a:ext uri="{FF2B5EF4-FFF2-40B4-BE49-F238E27FC236}">
                  <a16:creationId xmlns:a16="http://schemas.microsoft.com/office/drawing/2014/main" id="{536A8319-4279-4713-A8E8-9F7082EA6B32}"/>
                </a:ext>
              </a:extLst>
            </p:cNvPr>
            <p:cNvSpPr>
              <a:spLocks/>
            </p:cNvSpPr>
            <p:nvPr/>
          </p:nvSpPr>
          <p:spPr bwMode="auto">
            <a:xfrm>
              <a:off x="5316" y="994"/>
              <a:ext cx="0" cy="19"/>
            </a:xfrm>
            <a:custGeom>
              <a:avLst/>
              <a:gdLst>
                <a:gd name="T0" fmla="*/ 0 h 43"/>
                <a:gd name="T1" fmla="*/ 0 h 43"/>
                <a:gd name="T2" fmla="*/ 43 h 43"/>
                <a:gd name="T3" fmla="*/ 43 h 43"/>
                <a:gd name="T4" fmla="*/ 0 h 43"/>
              </a:gdLst>
              <a:ahLst/>
              <a:cxnLst>
                <a:cxn ang="0">
                  <a:pos x="0" y="T0"/>
                </a:cxn>
                <a:cxn ang="0">
                  <a:pos x="0" y="T1"/>
                </a:cxn>
                <a:cxn ang="0">
                  <a:pos x="0" y="T2"/>
                </a:cxn>
                <a:cxn ang="0">
                  <a:pos x="0" y="T3"/>
                </a:cxn>
                <a:cxn ang="0">
                  <a:pos x="0" y="T4"/>
                </a:cxn>
              </a:cxnLst>
              <a:rect l="0" t="0" r="r" b="b"/>
              <a:pathLst>
                <a:path h="43">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2" name="Freeform 518">
              <a:extLst>
                <a:ext uri="{FF2B5EF4-FFF2-40B4-BE49-F238E27FC236}">
                  <a16:creationId xmlns:a16="http://schemas.microsoft.com/office/drawing/2014/main" id="{AC5C4B6F-64E0-46B4-BF1C-7D67B6F566E7}"/>
                </a:ext>
              </a:extLst>
            </p:cNvPr>
            <p:cNvSpPr>
              <a:spLocks/>
            </p:cNvSpPr>
            <p:nvPr/>
          </p:nvSpPr>
          <p:spPr bwMode="auto">
            <a:xfrm>
              <a:off x="5300" y="994"/>
              <a:ext cx="16" cy="19"/>
            </a:xfrm>
            <a:custGeom>
              <a:avLst/>
              <a:gdLst>
                <a:gd name="T0" fmla="*/ 35 w 35"/>
                <a:gd name="T1" fmla="*/ 0 h 43"/>
                <a:gd name="T2" fmla="*/ 32 w 35"/>
                <a:gd name="T3" fmla="*/ 14 h 43"/>
                <a:gd name="T4" fmla="*/ 33 w 35"/>
                <a:gd name="T5" fmla="*/ 14 h 43"/>
                <a:gd name="T6" fmla="*/ 33 w 35"/>
                <a:gd name="T7" fmla="*/ 17 h 43"/>
                <a:gd name="T8" fmla="*/ 31 w 35"/>
                <a:gd name="T9" fmla="*/ 17 h 43"/>
                <a:gd name="T10" fmla="*/ 31 w 35"/>
                <a:gd name="T11" fmla="*/ 39 h 43"/>
                <a:gd name="T12" fmla="*/ 10 w 35"/>
                <a:gd name="T13" fmla="*/ 39 h 43"/>
                <a:gd name="T14" fmla="*/ 0 w 35"/>
                <a:gd name="T15" fmla="*/ 43 h 43"/>
                <a:gd name="T16" fmla="*/ 35 w 35"/>
                <a:gd name="T17" fmla="*/ 4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5" y="43"/>
                    <a:pt x="35" y="43"/>
                    <a:pt x="35" y="43"/>
                  </a:cubicBezTo>
                  <a:cubicBezTo>
                    <a:pt x="35" y="0"/>
                    <a:pt x="35" y="0"/>
                    <a:pt x="35"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3" name="Freeform 519">
              <a:extLst>
                <a:ext uri="{FF2B5EF4-FFF2-40B4-BE49-F238E27FC236}">
                  <a16:creationId xmlns:a16="http://schemas.microsoft.com/office/drawing/2014/main" id="{79BBE5E8-6E11-47D3-844F-9B6C04098F18}"/>
                </a:ext>
              </a:extLst>
            </p:cNvPr>
            <p:cNvSpPr>
              <a:spLocks/>
            </p:cNvSpPr>
            <p:nvPr/>
          </p:nvSpPr>
          <p:spPr bwMode="auto">
            <a:xfrm>
              <a:off x="5305"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4" name="Freeform 520">
              <a:extLst>
                <a:ext uri="{FF2B5EF4-FFF2-40B4-BE49-F238E27FC236}">
                  <a16:creationId xmlns:a16="http://schemas.microsoft.com/office/drawing/2014/main" id="{7CC6DEAC-EA32-4D54-AF05-5E352FE4443C}"/>
                </a:ext>
              </a:extLst>
            </p:cNvPr>
            <p:cNvSpPr>
              <a:spLocks/>
            </p:cNvSpPr>
            <p:nvPr/>
          </p:nvSpPr>
          <p:spPr bwMode="auto">
            <a:xfrm>
              <a:off x="5324" y="994"/>
              <a:ext cx="16" cy="19"/>
            </a:xfrm>
            <a:custGeom>
              <a:avLst/>
              <a:gdLst>
                <a:gd name="T0" fmla="*/ 36 w 36"/>
                <a:gd name="T1" fmla="*/ 0 h 43"/>
                <a:gd name="T2" fmla="*/ 36 w 36"/>
                <a:gd name="T3" fmla="*/ 0 h 43"/>
                <a:gd name="T4" fmla="*/ 32 w 36"/>
                <a:gd name="T5" fmla="*/ 14 h 43"/>
                <a:gd name="T6" fmla="*/ 33 w 36"/>
                <a:gd name="T7" fmla="*/ 14 h 43"/>
                <a:gd name="T8" fmla="*/ 33 w 36"/>
                <a:gd name="T9" fmla="*/ 17 h 43"/>
                <a:gd name="T10" fmla="*/ 31 w 36"/>
                <a:gd name="T11" fmla="*/ 17 h 43"/>
                <a:gd name="T12" fmla="*/ 31 w 36"/>
                <a:gd name="T13" fmla="*/ 39 h 43"/>
                <a:gd name="T14" fmla="*/ 10 w 36"/>
                <a:gd name="T15" fmla="*/ 39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5" name="Freeform 521">
              <a:extLst>
                <a:ext uri="{FF2B5EF4-FFF2-40B4-BE49-F238E27FC236}">
                  <a16:creationId xmlns:a16="http://schemas.microsoft.com/office/drawing/2014/main" id="{264B19BE-7F0D-4A15-84A0-D2C4B46BFF74}"/>
                </a:ext>
              </a:extLst>
            </p:cNvPr>
            <p:cNvSpPr>
              <a:spLocks/>
            </p:cNvSpPr>
            <p:nvPr/>
          </p:nvSpPr>
          <p:spPr bwMode="auto">
            <a:xfrm>
              <a:off x="5328"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6" name="Freeform 522">
              <a:extLst>
                <a:ext uri="{FF2B5EF4-FFF2-40B4-BE49-F238E27FC236}">
                  <a16:creationId xmlns:a16="http://schemas.microsoft.com/office/drawing/2014/main" id="{AB8B04C6-31C6-439C-B45F-1EAA5E187A56}"/>
                </a:ext>
              </a:extLst>
            </p:cNvPr>
            <p:cNvSpPr>
              <a:spLocks/>
            </p:cNvSpPr>
            <p:nvPr/>
          </p:nvSpPr>
          <p:spPr bwMode="auto">
            <a:xfrm>
              <a:off x="5337"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7" name="Freeform 523">
              <a:extLst>
                <a:ext uri="{FF2B5EF4-FFF2-40B4-BE49-F238E27FC236}">
                  <a16:creationId xmlns:a16="http://schemas.microsoft.com/office/drawing/2014/main" id="{D84BCFB0-F3A2-4E22-8795-EEFA6FCD1269}"/>
                </a:ext>
              </a:extLst>
            </p:cNvPr>
            <p:cNvSpPr>
              <a:spLocks/>
            </p:cNvSpPr>
            <p:nvPr/>
          </p:nvSpPr>
          <p:spPr bwMode="auto">
            <a:xfrm>
              <a:off x="5347"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8" name="Freeform 524">
              <a:extLst>
                <a:ext uri="{FF2B5EF4-FFF2-40B4-BE49-F238E27FC236}">
                  <a16:creationId xmlns:a16="http://schemas.microsoft.com/office/drawing/2014/main" id="{FB0D28BF-A8F2-4F46-9081-77FF63BE845F}"/>
                </a:ext>
              </a:extLst>
            </p:cNvPr>
            <p:cNvSpPr>
              <a:spLocks/>
            </p:cNvSpPr>
            <p:nvPr/>
          </p:nvSpPr>
          <p:spPr bwMode="auto">
            <a:xfrm>
              <a:off x="5347" y="969"/>
              <a:ext cx="16" cy="19"/>
            </a:xfrm>
            <a:custGeom>
              <a:avLst/>
              <a:gdLst>
                <a:gd name="T0" fmla="*/ 36 w 36"/>
                <a:gd name="T1" fmla="*/ 0 h 43"/>
                <a:gd name="T2" fmla="*/ 36 w 36"/>
                <a:gd name="T3" fmla="*/ 0 h 43"/>
                <a:gd name="T4" fmla="*/ 32 w 36"/>
                <a:gd name="T5" fmla="*/ 14 h 43"/>
                <a:gd name="T6" fmla="*/ 33 w 36"/>
                <a:gd name="T7" fmla="*/ 14 h 43"/>
                <a:gd name="T8" fmla="*/ 33 w 36"/>
                <a:gd name="T9" fmla="*/ 18 h 43"/>
                <a:gd name="T10" fmla="*/ 31 w 36"/>
                <a:gd name="T11" fmla="*/ 18 h 43"/>
                <a:gd name="T12" fmla="*/ 31 w 36"/>
                <a:gd name="T13" fmla="*/ 40 h 43"/>
                <a:gd name="T14" fmla="*/ 10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9" name="Freeform 525">
              <a:extLst>
                <a:ext uri="{FF2B5EF4-FFF2-40B4-BE49-F238E27FC236}">
                  <a16:creationId xmlns:a16="http://schemas.microsoft.com/office/drawing/2014/main" id="{9B27B5BB-639C-4412-9C4A-08DF028EF261}"/>
                </a:ext>
              </a:extLst>
            </p:cNvPr>
            <p:cNvSpPr>
              <a:spLocks/>
            </p:cNvSpPr>
            <p:nvPr/>
          </p:nvSpPr>
          <p:spPr bwMode="auto">
            <a:xfrm>
              <a:off x="5351"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0" name="Freeform 526">
              <a:extLst>
                <a:ext uri="{FF2B5EF4-FFF2-40B4-BE49-F238E27FC236}">
                  <a16:creationId xmlns:a16="http://schemas.microsoft.com/office/drawing/2014/main" id="{6605C40B-99B4-4F1C-A29D-C22FA7545438}"/>
                </a:ext>
              </a:extLst>
            </p:cNvPr>
            <p:cNvSpPr>
              <a:spLocks/>
            </p:cNvSpPr>
            <p:nvPr/>
          </p:nvSpPr>
          <p:spPr bwMode="auto">
            <a:xfrm>
              <a:off x="5360"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1" name="Freeform 527">
              <a:extLst>
                <a:ext uri="{FF2B5EF4-FFF2-40B4-BE49-F238E27FC236}">
                  <a16:creationId xmlns:a16="http://schemas.microsoft.com/office/drawing/2014/main" id="{9E4E3E03-EBBB-45A4-B873-2C638A11799E}"/>
                </a:ext>
              </a:extLst>
            </p:cNvPr>
            <p:cNvSpPr>
              <a:spLocks/>
            </p:cNvSpPr>
            <p:nvPr/>
          </p:nvSpPr>
          <p:spPr bwMode="auto">
            <a:xfrm>
              <a:off x="5347"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2" name="Freeform 528">
              <a:extLst>
                <a:ext uri="{FF2B5EF4-FFF2-40B4-BE49-F238E27FC236}">
                  <a16:creationId xmlns:a16="http://schemas.microsoft.com/office/drawing/2014/main" id="{4BECD62B-2781-4736-818F-66477023654D}"/>
                </a:ext>
              </a:extLst>
            </p:cNvPr>
            <p:cNvSpPr>
              <a:spLocks/>
            </p:cNvSpPr>
            <p:nvPr/>
          </p:nvSpPr>
          <p:spPr bwMode="auto">
            <a:xfrm>
              <a:off x="5347" y="994"/>
              <a:ext cx="16" cy="19"/>
            </a:xfrm>
            <a:custGeom>
              <a:avLst/>
              <a:gdLst>
                <a:gd name="T0" fmla="*/ 36 w 36"/>
                <a:gd name="T1" fmla="*/ 0 h 43"/>
                <a:gd name="T2" fmla="*/ 36 w 36"/>
                <a:gd name="T3" fmla="*/ 0 h 43"/>
                <a:gd name="T4" fmla="*/ 32 w 36"/>
                <a:gd name="T5" fmla="*/ 14 h 43"/>
                <a:gd name="T6" fmla="*/ 33 w 36"/>
                <a:gd name="T7" fmla="*/ 14 h 43"/>
                <a:gd name="T8" fmla="*/ 33 w 36"/>
                <a:gd name="T9" fmla="*/ 17 h 43"/>
                <a:gd name="T10" fmla="*/ 31 w 36"/>
                <a:gd name="T11" fmla="*/ 17 h 43"/>
                <a:gd name="T12" fmla="*/ 31 w 36"/>
                <a:gd name="T13" fmla="*/ 39 h 43"/>
                <a:gd name="T14" fmla="*/ 10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3" name="Freeform 529">
              <a:extLst>
                <a:ext uri="{FF2B5EF4-FFF2-40B4-BE49-F238E27FC236}">
                  <a16:creationId xmlns:a16="http://schemas.microsoft.com/office/drawing/2014/main" id="{DC1A1D4F-4EA1-4E36-A9ED-444BEF471570}"/>
                </a:ext>
              </a:extLst>
            </p:cNvPr>
            <p:cNvSpPr>
              <a:spLocks/>
            </p:cNvSpPr>
            <p:nvPr/>
          </p:nvSpPr>
          <p:spPr bwMode="auto">
            <a:xfrm>
              <a:off x="5351"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4" name="Freeform 530">
              <a:extLst>
                <a:ext uri="{FF2B5EF4-FFF2-40B4-BE49-F238E27FC236}">
                  <a16:creationId xmlns:a16="http://schemas.microsoft.com/office/drawing/2014/main" id="{21673433-ECB4-4D40-BC6C-CD609C1FB073}"/>
                </a:ext>
              </a:extLst>
            </p:cNvPr>
            <p:cNvSpPr>
              <a:spLocks/>
            </p:cNvSpPr>
            <p:nvPr/>
          </p:nvSpPr>
          <p:spPr bwMode="auto">
            <a:xfrm>
              <a:off x="5360"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5" name="Freeform 531">
              <a:extLst>
                <a:ext uri="{FF2B5EF4-FFF2-40B4-BE49-F238E27FC236}">
                  <a16:creationId xmlns:a16="http://schemas.microsoft.com/office/drawing/2014/main" id="{D8BA2CEA-833E-4895-83C7-8B668F30F632}"/>
                </a:ext>
              </a:extLst>
            </p:cNvPr>
            <p:cNvSpPr>
              <a:spLocks/>
            </p:cNvSpPr>
            <p:nvPr/>
          </p:nvSpPr>
          <p:spPr bwMode="auto">
            <a:xfrm>
              <a:off x="5230" y="1018"/>
              <a:ext cx="28" cy="22"/>
            </a:xfrm>
            <a:custGeom>
              <a:avLst/>
              <a:gdLst>
                <a:gd name="T0" fmla="*/ 63 w 63"/>
                <a:gd name="T1" fmla="*/ 0 h 51"/>
                <a:gd name="T2" fmla="*/ 63 w 63"/>
                <a:gd name="T3" fmla="*/ 0 h 51"/>
                <a:gd name="T4" fmla="*/ 60 w 63"/>
                <a:gd name="T5" fmla="*/ 14 h 51"/>
                <a:gd name="T6" fmla="*/ 60 w 63"/>
                <a:gd name="T7" fmla="*/ 14 h 51"/>
                <a:gd name="T8" fmla="*/ 60 w 63"/>
                <a:gd name="T9" fmla="*/ 18 h 51"/>
                <a:gd name="T10" fmla="*/ 59 w 63"/>
                <a:gd name="T11" fmla="*/ 18 h 51"/>
                <a:gd name="T12" fmla="*/ 59 w 63"/>
                <a:gd name="T13" fmla="*/ 47 h 51"/>
                <a:gd name="T14" fmla="*/ 21 w 63"/>
                <a:gd name="T15" fmla="*/ 47 h 51"/>
                <a:gd name="T16" fmla="*/ 0 w 63"/>
                <a:gd name="T17" fmla="*/ 51 h 51"/>
                <a:gd name="T18" fmla="*/ 63 w 63"/>
                <a:gd name="T19" fmla="*/ 51 h 51"/>
                <a:gd name="T20" fmla="*/ 63 w 63"/>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1">
                  <a:moveTo>
                    <a:pt x="63" y="0"/>
                  </a:moveTo>
                  <a:cubicBezTo>
                    <a:pt x="63" y="0"/>
                    <a:pt x="63" y="0"/>
                    <a:pt x="63" y="0"/>
                  </a:cubicBezTo>
                  <a:cubicBezTo>
                    <a:pt x="62" y="5"/>
                    <a:pt x="61" y="10"/>
                    <a:pt x="60" y="14"/>
                  </a:cubicBezTo>
                  <a:cubicBezTo>
                    <a:pt x="60" y="14"/>
                    <a:pt x="60" y="14"/>
                    <a:pt x="60" y="14"/>
                  </a:cubicBezTo>
                  <a:cubicBezTo>
                    <a:pt x="60" y="18"/>
                    <a:pt x="60" y="18"/>
                    <a:pt x="60" y="18"/>
                  </a:cubicBezTo>
                  <a:cubicBezTo>
                    <a:pt x="59" y="18"/>
                    <a:pt x="59" y="18"/>
                    <a:pt x="59" y="18"/>
                  </a:cubicBezTo>
                  <a:cubicBezTo>
                    <a:pt x="59" y="47"/>
                    <a:pt x="59" y="47"/>
                    <a:pt x="59" y="47"/>
                  </a:cubicBezTo>
                  <a:cubicBezTo>
                    <a:pt x="21" y="47"/>
                    <a:pt x="21" y="47"/>
                    <a:pt x="21" y="47"/>
                  </a:cubicBezTo>
                  <a:cubicBezTo>
                    <a:pt x="15" y="49"/>
                    <a:pt x="8" y="50"/>
                    <a:pt x="0" y="51"/>
                  </a:cubicBezTo>
                  <a:cubicBezTo>
                    <a:pt x="63" y="51"/>
                    <a:pt x="63" y="51"/>
                    <a:pt x="63" y="51"/>
                  </a:cubicBezTo>
                  <a:cubicBezTo>
                    <a:pt x="63" y="0"/>
                    <a:pt x="63" y="0"/>
                    <a:pt x="6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6" name="Freeform 532">
              <a:extLst>
                <a:ext uri="{FF2B5EF4-FFF2-40B4-BE49-F238E27FC236}">
                  <a16:creationId xmlns:a16="http://schemas.microsoft.com/office/drawing/2014/main" id="{C3B20A41-FD93-4EBE-AFE6-E31FC2E4D756}"/>
                </a:ext>
              </a:extLst>
            </p:cNvPr>
            <p:cNvSpPr>
              <a:spLocks/>
            </p:cNvSpPr>
            <p:nvPr/>
          </p:nvSpPr>
          <p:spPr bwMode="auto">
            <a:xfrm>
              <a:off x="5239" y="1026"/>
              <a:ext cx="17" cy="13"/>
            </a:xfrm>
            <a:custGeom>
              <a:avLst/>
              <a:gdLst>
                <a:gd name="T0" fmla="*/ 38 w 38"/>
                <a:gd name="T1" fmla="*/ 0 h 29"/>
                <a:gd name="T2" fmla="*/ 37 w 38"/>
                <a:gd name="T3" fmla="*/ 0 h 29"/>
                <a:gd name="T4" fmla="*/ 0 w 38"/>
                <a:gd name="T5" fmla="*/ 29 h 29"/>
                <a:gd name="T6" fmla="*/ 38 w 38"/>
                <a:gd name="T7" fmla="*/ 29 h 29"/>
                <a:gd name="T8" fmla="*/ 38 w 38"/>
                <a:gd name="T9" fmla="*/ 0 h 29"/>
              </a:gdLst>
              <a:ahLst/>
              <a:cxnLst>
                <a:cxn ang="0">
                  <a:pos x="T0" y="T1"/>
                </a:cxn>
                <a:cxn ang="0">
                  <a:pos x="T2" y="T3"/>
                </a:cxn>
                <a:cxn ang="0">
                  <a:pos x="T4" y="T5"/>
                </a:cxn>
                <a:cxn ang="0">
                  <a:pos x="T6" y="T7"/>
                </a:cxn>
                <a:cxn ang="0">
                  <a:pos x="T8" y="T9"/>
                </a:cxn>
              </a:cxnLst>
              <a:rect l="0" t="0" r="r" b="b"/>
              <a:pathLst>
                <a:path w="38" h="29">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7" name="Freeform 533">
              <a:extLst>
                <a:ext uri="{FF2B5EF4-FFF2-40B4-BE49-F238E27FC236}">
                  <a16:creationId xmlns:a16="http://schemas.microsoft.com/office/drawing/2014/main" id="{D5FA0B5F-A9B8-483E-A878-D814A122D3B5}"/>
                </a:ext>
              </a:extLst>
            </p:cNvPr>
            <p:cNvSpPr>
              <a:spLocks/>
            </p:cNvSpPr>
            <p:nvPr/>
          </p:nvSpPr>
          <p:spPr bwMode="auto">
            <a:xfrm>
              <a:off x="5255" y="1024"/>
              <a:ext cx="1" cy="2"/>
            </a:xfrm>
            <a:custGeom>
              <a:avLst/>
              <a:gdLst>
                <a:gd name="T0" fmla="*/ 2 w 2"/>
                <a:gd name="T1" fmla="*/ 0 h 4"/>
                <a:gd name="T2" fmla="*/ 2 w 2"/>
                <a:gd name="T3" fmla="*/ 0 h 4"/>
                <a:gd name="T4" fmla="*/ 0 w 2"/>
                <a:gd name="T5" fmla="*/ 4 h 4"/>
                <a:gd name="T6" fmla="*/ 1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8" name="Freeform 534">
              <a:extLst>
                <a:ext uri="{FF2B5EF4-FFF2-40B4-BE49-F238E27FC236}">
                  <a16:creationId xmlns:a16="http://schemas.microsoft.com/office/drawing/2014/main" id="{85847D51-25A8-48E4-91AF-F56B26D118FF}"/>
                </a:ext>
              </a:extLst>
            </p:cNvPr>
            <p:cNvSpPr>
              <a:spLocks/>
            </p:cNvSpPr>
            <p:nvPr/>
          </p:nvSpPr>
          <p:spPr bwMode="auto">
            <a:xfrm>
              <a:off x="5363" y="1018"/>
              <a:ext cx="0" cy="22"/>
            </a:xfrm>
            <a:custGeom>
              <a:avLst/>
              <a:gdLst>
                <a:gd name="T0" fmla="*/ 0 h 51"/>
                <a:gd name="T1" fmla="*/ 1 h 51"/>
                <a:gd name="T2" fmla="*/ 51 h 51"/>
                <a:gd name="T3" fmla="*/ 51 h 51"/>
                <a:gd name="T4" fmla="*/ 0 h 51"/>
              </a:gdLst>
              <a:ahLst/>
              <a:cxnLst>
                <a:cxn ang="0">
                  <a:pos x="0" y="T0"/>
                </a:cxn>
                <a:cxn ang="0">
                  <a:pos x="0" y="T1"/>
                </a:cxn>
                <a:cxn ang="0">
                  <a:pos x="0" y="T2"/>
                </a:cxn>
                <a:cxn ang="0">
                  <a:pos x="0" y="T3"/>
                </a:cxn>
                <a:cxn ang="0">
                  <a:pos x="0" y="T4"/>
                </a:cxn>
              </a:cxnLst>
              <a:rect l="0" t="0" r="r" b="b"/>
              <a:pathLst>
                <a:path h="51">
                  <a:moveTo>
                    <a:pt x="0" y="0"/>
                  </a:moveTo>
                  <a:cubicBezTo>
                    <a:pt x="0" y="0"/>
                    <a:pt x="0" y="1"/>
                    <a:pt x="0" y="1"/>
                  </a:cubicBezTo>
                  <a:cubicBezTo>
                    <a:pt x="0" y="51"/>
                    <a:pt x="0" y="51"/>
                    <a:pt x="0" y="51"/>
                  </a:cubicBezTo>
                  <a:cubicBezTo>
                    <a:pt x="0" y="51"/>
                    <a:pt x="0" y="51"/>
                    <a:pt x="0" y="51"/>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9" name="Freeform 535">
              <a:extLst>
                <a:ext uri="{FF2B5EF4-FFF2-40B4-BE49-F238E27FC236}">
                  <a16:creationId xmlns:a16="http://schemas.microsoft.com/office/drawing/2014/main" id="{959C58F1-9064-4421-956F-E08D79B50871}"/>
                </a:ext>
              </a:extLst>
            </p:cNvPr>
            <p:cNvSpPr>
              <a:spLocks/>
            </p:cNvSpPr>
            <p:nvPr/>
          </p:nvSpPr>
          <p:spPr bwMode="auto">
            <a:xfrm>
              <a:off x="5335" y="1018"/>
              <a:ext cx="28" cy="22"/>
            </a:xfrm>
            <a:custGeom>
              <a:avLst/>
              <a:gdLst>
                <a:gd name="T0" fmla="*/ 63 w 63"/>
                <a:gd name="T1" fmla="*/ 0 h 50"/>
                <a:gd name="T2" fmla="*/ 60 w 63"/>
                <a:gd name="T3" fmla="*/ 13 h 50"/>
                <a:gd name="T4" fmla="*/ 60 w 63"/>
                <a:gd name="T5" fmla="*/ 13 h 50"/>
                <a:gd name="T6" fmla="*/ 60 w 63"/>
                <a:gd name="T7" fmla="*/ 17 h 50"/>
                <a:gd name="T8" fmla="*/ 59 w 63"/>
                <a:gd name="T9" fmla="*/ 17 h 50"/>
                <a:gd name="T10" fmla="*/ 59 w 63"/>
                <a:gd name="T11" fmla="*/ 46 h 50"/>
                <a:gd name="T12" fmla="*/ 21 w 63"/>
                <a:gd name="T13" fmla="*/ 46 h 50"/>
                <a:gd name="T14" fmla="*/ 0 w 63"/>
                <a:gd name="T15" fmla="*/ 50 h 50"/>
                <a:gd name="T16" fmla="*/ 63 w 63"/>
                <a:gd name="T17" fmla="*/ 50 h 50"/>
                <a:gd name="T18" fmla="*/ 63 w 63"/>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0">
                  <a:moveTo>
                    <a:pt x="63" y="0"/>
                  </a:moveTo>
                  <a:cubicBezTo>
                    <a:pt x="62" y="5"/>
                    <a:pt x="61" y="9"/>
                    <a:pt x="60" y="13"/>
                  </a:cubicBezTo>
                  <a:cubicBezTo>
                    <a:pt x="60" y="13"/>
                    <a:pt x="60" y="13"/>
                    <a:pt x="60" y="13"/>
                  </a:cubicBezTo>
                  <a:cubicBezTo>
                    <a:pt x="60" y="17"/>
                    <a:pt x="60" y="17"/>
                    <a:pt x="60" y="17"/>
                  </a:cubicBezTo>
                  <a:cubicBezTo>
                    <a:pt x="59" y="17"/>
                    <a:pt x="59" y="17"/>
                    <a:pt x="59" y="17"/>
                  </a:cubicBezTo>
                  <a:cubicBezTo>
                    <a:pt x="59" y="46"/>
                    <a:pt x="59" y="46"/>
                    <a:pt x="59" y="46"/>
                  </a:cubicBezTo>
                  <a:cubicBezTo>
                    <a:pt x="21" y="46"/>
                    <a:pt x="21" y="46"/>
                    <a:pt x="21" y="46"/>
                  </a:cubicBezTo>
                  <a:cubicBezTo>
                    <a:pt x="15" y="48"/>
                    <a:pt x="8" y="49"/>
                    <a:pt x="0" y="50"/>
                  </a:cubicBezTo>
                  <a:cubicBezTo>
                    <a:pt x="63" y="50"/>
                    <a:pt x="63" y="50"/>
                    <a:pt x="63" y="50"/>
                  </a:cubicBezTo>
                  <a:cubicBezTo>
                    <a:pt x="63" y="0"/>
                    <a:pt x="63" y="0"/>
                    <a:pt x="6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0" name="Freeform 536">
              <a:extLst>
                <a:ext uri="{FF2B5EF4-FFF2-40B4-BE49-F238E27FC236}">
                  <a16:creationId xmlns:a16="http://schemas.microsoft.com/office/drawing/2014/main" id="{B267CAB5-5B7F-49A8-BC05-85372EA87029}"/>
                </a:ext>
              </a:extLst>
            </p:cNvPr>
            <p:cNvSpPr>
              <a:spLocks/>
            </p:cNvSpPr>
            <p:nvPr/>
          </p:nvSpPr>
          <p:spPr bwMode="auto">
            <a:xfrm>
              <a:off x="5344" y="1026"/>
              <a:ext cx="17" cy="13"/>
            </a:xfrm>
            <a:custGeom>
              <a:avLst/>
              <a:gdLst>
                <a:gd name="T0" fmla="*/ 38 w 38"/>
                <a:gd name="T1" fmla="*/ 0 h 29"/>
                <a:gd name="T2" fmla="*/ 37 w 38"/>
                <a:gd name="T3" fmla="*/ 0 h 29"/>
                <a:gd name="T4" fmla="*/ 0 w 38"/>
                <a:gd name="T5" fmla="*/ 29 h 29"/>
                <a:gd name="T6" fmla="*/ 38 w 38"/>
                <a:gd name="T7" fmla="*/ 29 h 29"/>
                <a:gd name="T8" fmla="*/ 38 w 38"/>
                <a:gd name="T9" fmla="*/ 0 h 29"/>
              </a:gdLst>
              <a:ahLst/>
              <a:cxnLst>
                <a:cxn ang="0">
                  <a:pos x="T0" y="T1"/>
                </a:cxn>
                <a:cxn ang="0">
                  <a:pos x="T2" y="T3"/>
                </a:cxn>
                <a:cxn ang="0">
                  <a:pos x="T4" y="T5"/>
                </a:cxn>
                <a:cxn ang="0">
                  <a:pos x="T6" y="T7"/>
                </a:cxn>
                <a:cxn ang="0">
                  <a:pos x="T8" y="T9"/>
                </a:cxn>
              </a:cxnLst>
              <a:rect l="0" t="0" r="r" b="b"/>
              <a:pathLst>
                <a:path w="38" h="29">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1" name="Freeform 537">
              <a:extLst>
                <a:ext uri="{FF2B5EF4-FFF2-40B4-BE49-F238E27FC236}">
                  <a16:creationId xmlns:a16="http://schemas.microsoft.com/office/drawing/2014/main" id="{70299555-1D8C-4F41-A769-320564C16B61}"/>
                </a:ext>
              </a:extLst>
            </p:cNvPr>
            <p:cNvSpPr>
              <a:spLocks/>
            </p:cNvSpPr>
            <p:nvPr/>
          </p:nvSpPr>
          <p:spPr bwMode="auto">
            <a:xfrm>
              <a:off x="5360" y="1024"/>
              <a:ext cx="1" cy="2"/>
            </a:xfrm>
            <a:custGeom>
              <a:avLst/>
              <a:gdLst>
                <a:gd name="T0" fmla="*/ 2 w 2"/>
                <a:gd name="T1" fmla="*/ 0 h 4"/>
                <a:gd name="T2" fmla="*/ 2 w 2"/>
                <a:gd name="T3" fmla="*/ 0 h 4"/>
                <a:gd name="T4" fmla="*/ 0 w 2"/>
                <a:gd name="T5" fmla="*/ 4 h 4"/>
                <a:gd name="T6" fmla="*/ 1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2" name="Freeform 538">
              <a:extLst>
                <a:ext uri="{FF2B5EF4-FFF2-40B4-BE49-F238E27FC236}">
                  <a16:creationId xmlns:a16="http://schemas.microsoft.com/office/drawing/2014/main" id="{A36CFC2D-FB82-4326-8E62-AF20DBD2076A}"/>
                </a:ext>
              </a:extLst>
            </p:cNvPr>
            <p:cNvSpPr>
              <a:spLocks noEditPoints="1"/>
            </p:cNvSpPr>
            <p:nvPr/>
          </p:nvSpPr>
          <p:spPr bwMode="auto">
            <a:xfrm>
              <a:off x="5264" y="1028"/>
              <a:ext cx="64" cy="3"/>
            </a:xfrm>
            <a:custGeom>
              <a:avLst/>
              <a:gdLst>
                <a:gd name="T0" fmla="*/ 5 w 64"/>
                <a:gd name="T1" fmla="*/ 0 h 3"/>
                <a:gd name="T2" fmla="*/ 0 w 64"/>
                <a:gd name="T3" fmla="*/ 0 h 3"/>
                <a:gd name="T4" fmla="*/ 5 w 64"/>
                <a:gd name="T5" fmla="*/ 3 h 3"/>
                <a:gd name="T6" fmla="*/ 5 w 64"/>
                <a:gd name="T7" fmla="*/ 0 h 3"/>
                <a:gd name="T8" fmla="*/ 55 w 64"/>
                <a:gd name="T9" fmla="*/ 0 h 3"/>
                <a:gd name="T10" fmla="*/ 9 w 64"/>
                <a:gd name="T11" fmla="*/ 0 h 3"/>
                <a:gd name="T12" fmla="*/ 9 w 64"/>
                <a:gd name="T13" fmla="*/ 3 h 3"/>
                <a:gd name="T14" fmla="*/ 55 w 64"/>
                <a:gd name="T15" fmla="*/ 3 h 3"/>
                <a:gd name="T16" fmla="*/ 55 w 64"/>
                <a:gd name="T17" fmla="*/ 0 h 3"/>
                <a:gd name="T18" fmla="*/ 64 w 64"/>
                <a:gd name="T19" fmla="*/ 0 h 3"/>
                <a:gd name="T20" fmla="*/ 60 w 64"/>
                <a:gd name="T21" fmla="*/ 0 h 3"/>
                <a:gd name="T22" fmla="*/ 60 w 64"/>
                <a:gd name="T23" fmla="*/ 3 h 3"/>
                <a:gd name="T24" fmla="*/ 64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5" y="0"/>
                  </a:moveTo>
                  <a:lnTo>
                    <a:pt x="0" y="0"/>
                  </a:lnTo>
                  <a:lnTo>
                    <a:pt x="5" y="3"/>
                  </a:lnTo>
                  <a:lnTo>
                    <a:pt x="5" y="0"/>
                  </a:lnTo>
                  <a:close/>
                  <a:moveTo>
                    <a:pt x="55" y="0"/>
                  </a:moveTo>
                  <a:lnTo>
                    <a:pt x="9" y="0"/>
                  </a:lnTo>
                  <a:lnTo>
                    <a:pt x="9" y="3"/>
                  </a:lnTo>
                  <a:lnTo>
                    <a:pt x="55" y="3"/>
                  </a:lnTo>
                  <a:lnTo>
                    <a:pt x="55" y="0"/>
                  </a:lnTo>
                  <a:close/>
                  <a:moveTo>
                    <a:pt x="64" y="0"/>
                  </a:moveTo>
                  <a:lnTo>
                    <a:pt x="60" y="0"/>
                  </a:lnTo>
                  <a:lnTo>
                    <a:pt x="60" y="3"/>
                  </a:lnTo>
                  <a:lnTo>
                    <a:pt x="64" y="0"/>
                  </a:lnTo>
                  <a:close/>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3" name="Freeform 539">
              <a:extLst>
                <a:ext uri="{FF2B5EF4-FFF2-40B4-BE49-F238E27FC236}">
                  <a16:creationId xmlns:a16="http://schemas.microsoft.com/office/drawing/2014/main" id="{39C9878C-AA7D-4007-999A-741F2A7183FB}"/>
                </a:ext>
              </a:extLst>
            </p:cNvPr>
            <p:cNvSpPr>
              <a:spLocks noEditPoints="1"/>
            </p:cNvSpPr>
            <p:nvPr/>
          </p:nvSpPr>
          <p:spPr bwMode="auto">
            <a:xfrm>
              <a:off x="5264" y="1028"/>
              <a:ext cx="64" cy="3"/>
            </a:xfrm>
            <a:custGeom>
              <a:avLst/>
              <a:gdLst>
                <a:gd name="T0" fmla="*/ 5 w 64"/>
                <a:gd name="T1" fmla="*/ 0 h 3"/>
                <a:gd name="T2" fmla="*/ 0 w 64"/>
                <a:gd name="T3" fmla="*/ 0 h 3"/>
                <a:gd name="T4" fmla="*/ 5 w 64"/>
                <a:gd name="T5" fmla="*/ 3 h 3"/>
                <a:gd name="T6" fmla="*/ 5 w 64"/>
                <a:gd name="T7" fmla="*/ 0 h 3"/>
                <a:gd name="T8" fmla="*/ 55 w 64"/>
                <a:gd name="T9" fmla="*/ 0 h 3"/>
                <a:gd name="T10" fmla="*/ 9 w 64"/>
                <a:gd name="T11" fmla="*/ 0 h 3"/>
                <a:gd name="T12" fmla="*/ 9 w 64"/>
                <a:gd name="T13" fmla="*/ 3 h 3"/>
                <a:gd name="T14" fmla="*/ 55 w 64"/>
                <a:gd name="T15" fmla="*/ 3 h 3"/>
                <a:gd name="T16" fmla="*/ 55 w 64"/>
                <a:gd name="T17" fmla="*/ 0 h 3"/>
                <a:gd name="T18" fmla="*/ 64 w 64"/>
                <a:gd name="T19" fmla="*/ 0 h 3"/>
                <a:gd name="T20" fmla="*/ 60 w 64"/>
                <a:gd name="T21" fmla="*/ 0 h 3"/>
                <a:gd name="T22" fmla="*/ 60 w 64"/>
                <a:gd name="T23" fmla="*/ 3 h 3"/>
                <a:gd name="T24" fmla="*/ 64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5" y="0"/>
                  </a:moveTo>
                  <a:lnTo>
                    <a:pt x="0" y="0"/>
                  </a:lnTo>
                  <a:lnTo>
                    <a:pt x="5" y="3"/>
                  </a:lnTo>
                  <a:lnTo>
                    <a:pt x="5" y="0"/>
                  </a:lnTo>
                  <a:moveTo>
                    <a:pt x="55" y="0"/>
                  </a:moveTo>
                  <a:lnTo>
                    <a:pt x="9" y="0"/>
                  </a:lnTo>
                  <a:lnTo>
                    <a:pt x="9" y="3"/>
                  </a:lnTo>
                  <a:lnTo>
                    <a:pt x="55" y="3"/>
                  </a:lnTo>
                  <a:lnTo>
                    <a:pt x="55" y="0"/>
                  </a:lnTo>
                  <a:moveTo>
                    <a:pt x="64" y="0"/>
                  </a:moveTo>
                  <a:lnTo>
                    <a:pt x="60" y="0"/>
                  </a:lnTo>
                  <a:lnTo>
                    <a:pt x="60" y="3"/>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4" name="Freeform 540">
              <a:extLst>
                <a:ext uri="{FF2B5EF4-FFF2-40B4-BE49-F238E27FC236}">
                  <a16:creationId xmlns:a16="http://schemas.microsoft.com/office/drawing/2014/main" id="{760870FA-018A-407A-A51B-4EC790D96EB1}"/>
                </a:ext>
              </a:extLst>
            </p:cNvPr>
            <p:cNvSpPr>
              <a:spLocks/>
            </p:cNvSpPr>
            <p:nvPr/>
          </p:nvSpPr>
          <p:spPr bwMode="auto">
            <a:xfrm>
              <a:off x="5319" y="1028"/>
              <a:ext cx="5" cy="3"/>
            </a:xfrm>
            <a:custGeom>
              <a:avLst/>
              <a:gdLst>
                <a:gd name="T0" fmla="*/ 5 w 5"/>
                <a:gd name="T1" fmla="*/ 0 h 3"/>
                <a:gd name="T2" fmla="*/ 0 w 5"/>
                <a:gd name="T3" fmla="*/ 0 h 3"/>
                <a:gd name="T4" fmla="*/ 0 w 5"/>
                <a:gd name="T5" fmla="*/ 3 h 3"/>
                <a:gd name="T6" fmla="*/ 4 w 5"/>
                <a:gd name="T7" fmla="*/ 3 h 3"/>
                <a:gd name="T8" fmla="*/ 5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0" y="0"/>
                  </a:lnTo>
                  <a:lnTo>
                    <a:pt x="0" y="3"/>
                  </a:lnTo>
                  <a:lnTo>
                    <a:pt x="4" y="3"/>
                  </a:lnTo>
                  <a:lnTo>
                    <a:pt x="5" y="3"/>
                  </a:lnTo>
                  <a:lnTo>
                    <a:pt x="5" y="0"/>
                  </a:lnTo>
                  <a:close/>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5" name="Freeform 541">
              <a:extLst>
                <a:ext uri="{FF2B5EF4-FFF2-40B4-BE49-F238E27FC236}">
                  <a16:creationId xmlns:a16="http://schemas.microsoft.com/office/drawing/2014/main" id="{2E29B3FB-C4E0-4C13-9C5F-F4227F7F9580}"/>
                </a:ext>
              </a:extLst>
            </p:cNvPr>
            <p:cNvSpPr>
              <a:spLocks/>
            </p:cNvSpPr>
            <p:nvPr/>
          </p:nvSpPr>
          <p:spPr bwMode="auto">
            <a:xfrm>
              <a:off x="5319" y="1028"/>
              <a:ext cx="5" cy="3"/>
            </a:xfrm>
            <a:custGeom>
              <a:avLst/>
              <a:gdLst>
                <a:gd name="T0" fmla="*/ 5 w 5"/>
                <a:gd name="T1" fmla="*/ 0 h 3"/>
                <a:gd name="T2" fmla="*/ 0 w 5"/>
                <a:gd name="T3" fmla="*/ 0 h 3"/>
                <a:gd name="T4" fmla="*/ 0 w 5"/>
                <a:gd name="T5" fmla="*/ 3 h 3"/>
                <a:gd name="T6" fmla="*/ 4 w 5"/>
                <a:gd name="T7" fmla="*/ 3 h 3"/>
                <a:gd name="T8" fmla="*/ 5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0" y="0"/>
                  </a:lnTo>
                  <a:lnTo>
                    <a:pt x="0" y="3"/>
                  </a:lnTo>
                  <a:lnTo>
                    <a:pt x="4" y="3"/>
                  </a:lnTo>
                  <a:lnTo>
                    <a:pt x="5"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6" name="Rectangle 542">
              <a:extLst>
                <a:ext uri="{FF2B5EF4-FFF2-40B4-BE49-F238E27FC236}">
                  <a16:creationId xmlns:a16="http://schemas.microsoft.com/office/drawing/2014/main" id="{D732B7B2-51B3-41F8-ADDE-127278E33DAC}"/>
                </a:ext>
              </a:extLst>
            </p:cNvPr>
            <p:cNvSpPr>
              <a:spLocks noChangeArrowheads="1"/>
            </p:cNvSpPr>
            <p:nvPr/>
          </p:nvSpPr>
          <p:spPr bwMode="auto">
            <a:xfrm>
              <a:off x="5291"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7" name="Rectangle 543">
              <a:extLst>
                <a:ext uri="{FF2B5EF4-FFF2-40B4-BE49-F238E27FC236}">
                  <a16:creationId xmlns:a16="http://schemas.microsoft.com/office/drawing/2014/main" id="{DF6DDD45-E185-486C-967B-89091AC2709A}"/>
                </a:ext>
              </a:extLst>
            </p:cNvPr>
            <p:cNvSpPr>
              <a:spLocks noChangeArrowheads="1"/>
            </p:cNvSpPr>
            <p:nvPr/>
          </p:nvSpPr>
          <p:spPr bwMode="auto">
            <a:xfrm>
              <a:off x="5299"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8" name="Freeform 544">
              <a:extLst>
                <a:ext uri="{FF2B5EF4-FFF2-40B4-BE49-F238E27FC236}">
                  <a16:creationId xmlns:a16="http://schemas.microsoft.com/office/drawing/2014/main" id="{B9B49181-0CAA-47C2-9C1D-ABEDCB92878C}"/>
                </a:ext>
              </a:extLst>
            </p:cNvPr>
            <p:cNvSpPr>
              <a:spLocks/>
            </p:cNvSpPr>
            <p:nvPr/>
          </p:nvSpPr>
          <p:spPr bwMode="auto">
            <a:xfrm>
              <a:off x="5605" y="977"/>
              <a:ext cx="14" cy="28"/>
            </a:xfrm>
            <a:custGeom>
              <a:avLst/>
              <a:gdLst>
                <a:gd name="T0" fmla="*/ 23 w 31"/>
                <a:gd name="T1" fmla="*/ 63 h 63"/>
                <a:gd name="T2" fmla="*/ 30 w 31"/>
                <a:gd name="T3" fmla="*/ 56 h 63"/>
                <a:gd name="T4" fmla="*/ 31 w 31"/>
                <a:gd name="T5" fmla="*/ 4 h 63"/>
                <a:gd name="T6" fmla="*/ 27 w 31"/>
                <a:gd name="T7" fmla="*/ 0 h 63"/>
                <a:gd name="T8" fmla="*/ 21 w 31"/>
                <a:gd name="T9" fmla="*/ 0 h 63"/>
                <a:gd name="T10" fmla="*/ 0 w 31"/>
                <a:gd name="T11" fmla="*/ 63 h 63"/>
                <a:gd name="T12" fmla="*/ 23 w 3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1" h="63">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9" name="Freeform 545">
              <a:extLst>
                <a:ext uri="{FF2B5EF4-FFF2-40B4-BE49-F238E27FC236}">
                  <a16:creationId xmlns:a16="http://schemas.microsoft.com/office/drawing/2014/main" id="{BFD0ADAE-A272-41C3-ABE9-4C6F1369A0E8}"/>
                </a:ext>
              </a:extLst>
            </p:cNvPr>
            <p:cNvSpPr>
              <a:spLocks/>
            </p:cNvSpPr>
            <p:nvPr/>
          </p:nvSpPr>
          <p:spPr bwMode="auto">
            <a:xfrm>
              <a:off x="5648" y="967"/>
              <a:ext cx="22" cy="4"/>
            </a:xfrm>
            <a:custGeom>
              <a:avLst/>
              <a:gdLst>
                <a:gd name="T0" fmla="*/ 49 w 49"/>
                <a:gd name="T1" fmla="*/ 5 h 9"/>
                <a:gd name="T2" fmla="*/ 44 w 49"/>
                <a:gd name="T3" fmla="*/ 9 h 9"/>
                <a:gd name="T4" fmla="*/ 4 w 49"/>
                <a:gd name="T5" fmla="*/ 9 h 9"/>
                <a:gd name="T6" fmla="*/ 0 w 49"/>
                <a:gd name="T7" fmla="*/ 5 h 9"/>
                <a:gd name="T8" fmla="*/ 4 w 49"/>
                <a:gd name="T9" fmla="*/ 0 h 9"/>
                <a:gd name="T10" fmla="*/ 44 w 49"/>
                <a:gd name="T11" fmla="*/ 0 h 9"/>
                <a:gd name="T12" fmla="*/ 49 w 4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0" name="Freeform 546">
              <a:extLst>
                <a:ext uri="{FF2B5EF4-FFF2-40B4-BE49-F238E27FC236}">
                  <a16:creationId xmlns:a16="http://schemas.microsoft.com/office/drawing/2014/main" id="{9AA2B772-3B2F-49E7-84E0-B718FCE11B40}"/>
                </a:ext>
              </a:extLst>
            </p:cNvPr>
            <p:cNvSpPr>
              <a:spLocks/>
            </p:cNvSpPr>
            <p:nvPr/>
          </p:nvSpPr>
          <p:spPr bwMode="auto">
            <a:xfrm>
              <a:off x="5593" y="970"/>
              <a:ext cx="161" cy="73"/>
            </a:xfrm>
            <a:custGeom>
              <a:avLst/>
              <a:gdLst>
                <a:gd name="T0" fmla="*/ 361 w 362"/>
                <a:gd name="T1" fmla="*/ 82 h 164"/>
                <a:gd name="T2" fmla="*/ 359 w 362"/>
                <a:gd name="T3" fmla="*/ 72 h 164"/>
                <a:gd name="T4" fmla="*/ 343 w 362"/>
                <a:gd name="T5" fmla="*/ 14 h 164"/>
                <a:gd name="T6" fmla="*/ 326 w 362"/>
                <a:gd name="T7" fmla="*/ 1 h 164"/>
                <a:gd name="T8" fmla="*/ 98 w 362"/>
                <a:gd name="T9" fmla="*/ 0 h 164"/>
                <a:gd name="T10" fmla="*/ 46 w 362"/>
                <a:gd name="T11" fmla="*/ 18 h 164"/>
                <a:gd name="T12" fmla="*/ 53 w 362"/>
                <a:gd name="T13" fmla="*/ 18 h 164"/>
                <a:gd name="T14" fmla="*/ 58 w 362"/>
                <a:gd name="T15" fmla="*/ 23 h 164"/>
                <a:gd name="T16" fmla="*/ 58 w 362"/>
                <a:gd name="T17" fmla="*/ 69 h 164"/>
                <a:gd name="T18" fmla="*/ 50 w 362"/>
                <a:gd name="T19" fmla="*/ 77 h 164"/>
                <a:gd name="T20" fmla="*/ 27 w 362"/>
                <a:gd name="T21" fmla="*/ 77 h 164"/>
                <a:gd name="T22" fmla="*/ 25 w 362"/>
                <a:gd name="T23" fmla="*/ 79 h 164"/>
                <a:gd name="T24" fmla="*/ 7 w 362"/>
                <a:gd name="T25" fmla="*/ 98 h 164"/>
                <a:gd name="T26" fmla="*/ 0 w 362"/>
                <a:gd name="T27" fmla="*/ 116 h 164"/>
                <a:gd name="T28" fmla="*/ 0 w 362"/>
                <a:gd name="T29" fmla="*/ 120 h 164"/>
                <a:gd name="T30" fmla="*/ 0 w 362"/>
                <a:gd name="T31" fmla="*/ 125 h 164"/>
                <a:gd name="T32" fmla="*/ 0 w 362"/>
                <a:gd name="T33" fmla="*/ 127 h 164"/>
                <a:gd name="T34" fmla="*/ 0 w 362"/>
                <a:gd name="T35" fmla="*/ 131 h 164"/>
                <a:gd name="T36" fmla="*/ 0 w 362"/>
                <a:gd name="T37" fmla="*/ 133 h 164"/>
                <a:gd name="T38" fmla="*/ 0 w 362"/>
                <a:gd name="T39" fmla="*/ 138 h 164"/>
                <a:gd name="T40" fmla="*/ 0 w 362"/>
                <a:gd name="T41" fmla="*/ 148 h 164"/>
                <a:gd name="T42" fmla="*/ 1 w 362"/>
                <a:gd name="T43" fmla="*/ 153 h 164"/>
                <a:gd name="T44" fmla="*/ 7 w 362"/>
                <a:gd name="T45" fmla="*/ 157 h 164"/>
                <a:gd name="T46" fmla="*/ 18 w 362"/>
                <a:gd name="T47" fmla="*/ 161 h 164"/>
                <a:gd name="T48" fmla="*/ 20 w 362"/>
                <a:gd name="T49" fmla="*/ 162 h 164"/>
                <a:gd name="T50" fmla="*/ 22 w 362"/>
                <a:gd name="T51" fmla="*/ 162 h 164"/>
                <a:gd name="T52" fmla="*/ 88 w 362"/>
                <a:gd name="T53" fmla="*/ 163 h 164"/>
                <a:gd name="T54" fmla="*/ 131 w 362"/>
                <a:gd name="T55" fmla="*/ 163 h 164"/>
                <a:gd name="T56" fmla="*/ 280 w 362"/>
                <a:gd name="T57" fmla="*/ 163 h 164"/>
                <a:gd name="T58" fmla="*/ 346 w 362"/>
                <a:gd name="T59" fmla="*/ 164 h 164"/>
                <a:gd name="T60" fmla="*/ 348 w 362"/>
                <a:gd name="T61" fmla="*/ 163 h 164"/>
                <a:gd name="T62" fmla="*/ 353 w 362"/>
                <a:gd name="T63" fmla="*/ 162 h 164"/>
                <a:gd name="T64" fmla="*/ 362 w 362"/>
                <a:gd name="T65" fmla="*/ 151 h 164"/>
                <a:gd name="T66" fmla="*/ 362 w 362"/>
                <a:gd name="T67" fmla="*/ 150 h 164"/>
                <a:gd name="T68" fmla="*/ 362 w 362"/>
                <a:gd name="T69" fmla="*/ 93 h 164"/>
                <a:gd name="T70" fmla="*/ 361 w 362"/>
                <a:gd name="T7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 h="164">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1" name="Oval 547">
              <a:extLst>
                <a:ext uri="{FF2B5EF4-FFF2-40B4-BE49-F238E27FC236}">
                  <a16:creationId xmlns:a16="http://schemas.microsoft.com/office/drawing/2014/main" id="{1E560823-50CD-4589-9AC9-9E1E9C1B4E23}"/>
                </a:ext>
              </a:extLst>
            </p:cNvPr>
            <p:cNvSpPr>
              <a:spLocks noChangeArrowheads="1"/>
            </p:cNvSpPr>
            <p:nvPr/>
          </p:nvSpPr>
          <p:spPr bwMode="auto">
            <a:xfrm>
              <a:off x="5658" y="1007"/>
              <a:ext cx="27" cy="28"/>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2" name="Rectangle 548">
              <a:extLst>
                <a:ext uri="{FF2B5EF4-FFF2-40B4-BE49-F238E27FC236}">
                  <a16:creationId xmlns:a16="http://schemas.microsoft.com/office/drawing/2014/main" id="{D7543F62-27D0-4B08-841F-065E50E29C81}"/>
                </a:ext>
              </a:extLst>
            </p:cNvPr>
            <p:cNvSpPr>
              <a:spLocks noChangeArrowheads="1"/>
            </p:cNvSpPr>
            <p:nvPr/>
          </p:nvSpPr>
          <p:spPr bwMode="auto">
            <a:xfrm>
              <a:off x="5669" y="1012"/>
              <a:ext cx="6"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3" name="Rectangle 549">
              <a:extLst>
                <a:ext uri="{FF2B5EF4-FFF2-40B4-BE49-F238E27FC236}">
                  <a16:creationId xmlns:a16="http://schemas.microsoft.com/office/drawing/2014/main" id="{4B98BE06-F4B8-45EC-8343-B65E2285F281}"/>
                </a:ext>
              </a:extLst>
            </p:cNvPr>
            <p:cNvSpPr>
              <a:spLocks noChangeArrowheads="1"/>
            </p:cNvSpPr>
            <p:nvPr/>
          </p:nvSpPr>
          <p:spPr bwMode="auto">
            <a:xfrm>
              <a:off x="5669" y="1012"/>
              <a:ext cx="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4" name="Rectangle 550">
              <a:extLst>
                <a:ext uri="{FF2B5EF4-FFF2-40B4-BE49-F238E27FC236}">
                  <a16:creationId xmlns:a16="http://schemas.microsoft.com/office/drawing/2014/main" id="{7FB8ECA1-6D31-4668-AE62-1F37007910D8}"/>
                </a:ext>
              </a:extLst>
            </p:cNvPr>
            <p:cNvSpPr>
              <a:spLocks noChangeArrowheads="1"/>
            </p:cNvSpPr>
            <p:nvPr/>
          </p:nvSpPr>
          <p:spPr bwMode="auto">
            <a:xfrm>
              <a:off x="5663" y="1019"/>
              <a:ext cx="18"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5" name="Oval 551">
              <a:extLst>
                <a:ext uri="{FF2B5EF4-FFF2-40B4-BE49-F238E27FC236}">
                  <a16:creationId xmlns:a16="http://schemas.microsoft.com/office/drawing/2014/main" id="{34ACDCFD-AAF9-4D80-B2E1-8B535492EDF5}"/>
                </a:ext>
              </a:extLst>
            </p:cNvPr>
            <p:cNvSpPr>
              <a:spLocks noChangeArrowheads="1"/>
            </p:cNvSpPr>
            <p:nvPr/>
          </p:nvSpPr>
          <p:spPr bwMode="auto">
            <a:xfrm>
              <a:off x="5591" y="1011"/>
              <a:ext cx="1" cy="10"/>
            </a:xfrm>
            <a:prstGeom prst="ellipse">
              <a:avLst/>
            </a:prstGeom>
            <a:solidFill>
              <a:srgbClr val="3D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6" name="Freeform 552">
              <a:extLst>
                <a:ext uri="{FF2B5EF4-FFF2-40B4-BE49-F238E27FC236}">
                  <a16:creationId xmlns:a16="http://schemas.microsoft.com/office/drawing/2014/main" id="{C4C5B162-D38F-494D-B41C-DB8FF65C800F}"/>
                </a:ext>
              </a:extLst>
            </p:cNvPr>
            <p:cNvSpPr>
              <a:spLocks/>
            </p:cNvSpPr>
            <p:nvPr/>
          </p:nvSpPr>
          <p:spPr bwMode="auto">
            <a:xfrm>
              <a:off x="5591" y="1010"/>
              <a:ext cx="25" cy="13"/>
            </a:xfrm>
            <a:custGeom>
              <a:avLst/>
              <a:gdLst>
                <a:gd name="T0" fmla="*/ 56 w 56"/>
                <a:gd name="T1" fmla="*/ 14 h 29"/>
                <a:gd name="T2" fmla="*/ 16 w 56"/>
                <a:gd name="T3" fmla="*/ 29 h 29"/>
                <a:gd name="T4" fmla="*/ 3 w 56"/>
                <a:gd name="T5" fmla="*/ 26 h 29"/>
                <a:gd name="T6" fmla="*/ 2 w 56"/>
                <a:gd name="T7" fmla="*/ 14 h 29"/>
                <a:gd name="T8" fmla="*/ 3 w 56"/>
                <a:gd name="T9" fmla="*/ 3 h 29"/>
                <a:gd name="T10" fmla="*/ 16 w 56"/>
                <a:gd name="T11" fmla="*/ 0 h 29"/>
                <a:gd name="T12" fmla="*/ 56 w 56"/>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7" name="Freeform 553">
              <a:extLst>
                <a:ext uri="{FF2B5EF4-FFF2-40B4-BE49-F238E27FC236}">
                  <a16:creationId xmlns:a16="http://schemas.microsoft.com/office/drawing/2014/main" id="{7CE35C93-8307-461B-8665-AD77FBB6A78E}"/>
                </a:ext>
              </a:extLst>
            </p:cNvPr>
            <p:cNvSpPr>
              <a:spLocks/>
            </p:cNvSpPr>
            <p:nvPr/>
          </p:nvSpPr>
          <p:spPr bwMode="auto">
            <a:xfrm>
              <a:off x="5589" y="1011"/>
              <a:ext cx="4" cy="10"/>
            </a:xfrm>
            <a:custGeom>
              <a:avLst/>
              <a:gdLst>
                <a:gd name="T0" fmla="*/ 9 w 10"/>
                <a:gd name="T1" fmla="*/ 0 h 23"/>
                <a:gd name="T2" fmla="*/ 8 w 10"/>
                <a:gd name="T3" fmla="*/ 0 h 23"/>
                <a:gd name="T4" fmla="*/ 6 w 10"/>
                <a:gd name="T5" fmla="*/ 0 h 23"/>
                <a:gd name="T6" fmla="*/ 6 w 10"/>
                <a:gd name="T7" fmla="*/ 0 h 23"/>
                <a:gd name="T8" fmla="*/ 6 w 10"/>
                <a:gd name="T9" fmla="*/ 23 h 23"/>
                <a:gd name="T10" fmla="*/ 6 w 10"/>
                <a:gd name="T11" fmla="*/ 23 h 23"/>
                <a:gd name="T12" fmla="*/ 6 w 10"/>
                <a:gd name="T13" fmla="*/ 23 h 23"/>
                <a:gd name="T14" fmla="*/ 6 w 10"/>
                <a:gd name="T15" fmla="*/ 23 h 23"/>
                <a:gd name="T16" fmla="*/ 6 w 10"/>
                <a:gd name="T17" fmla="*/ 23 h 23"/>
                <a:gd name="T18" fmla="*/ 8 w 10"/>
                <a:gd name="T19" fmla="*/ 23 h 23"/>
                <a:gd name="T20" fmla="*/ 9 w 10"/>
                <a:gd name="T21" fmla="*/ 23 h 23"/>
                <a:gd name="T22" fmla="*/ 9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8" name="Freeform 554">
              <a:extLst>
                <a:ext uri="{FF2B5EF4-FFF2-40B4-BE49-F238E27FC236}">
                  <a16:creationId xmlns:a16="http://schemas.microsoft.com/office/drawing/2014/main" id="{47120EE6-425C-4212-A657-ACB001B83CA1}"/>
                </a:ext>
              </a:extLst>
            </p:cNvPr>
            <p:cNvSpPr>
              <a:spLocks/>
            </p:cNvSpPr>
            <p:nvPr/>
          </p:nvSpPr>
          <p:spPr bwMode="auto">
            <a:xfrm>
              <a:off x="5703" y="1007"/>
              <a:ext cx="53" cy="12"/>
            </a:xfrm>
            <a:custGeom>
              <a:avLst/>
              <a:gdLst>
                <a:gd name="T0" fmla="*/ 0 w 121"/>
                <a:gd name="T1" fmla="*/ 14 h 28"/>
                <a:gd name="T2" fmla="*/ 82 w 121"/>
                <a:gd name="T3" fmla="*/ 28 h 28"/>
                <a:gd name="T4" fmla="*/ 116 w 121"/>
                <a:gd name="T5" fmla="*/ 25 h 28"/>
                <a:gd name="T6" fmla="*/ 116 w 121"/>
                <a:gd name="T7" fmla="*/ 3 h 28"/>
                <a:gd name="T8" fmla="*/ 82 w 121"/>
                <a:gd name="T9" fmla="*/ 0 h 28"/>
                <a:gd name="T10" fmla="*/ 0 w 121"/>
                <a:gd name="T11" fmla="*/ 14 h 28"/>
              </a:gdLst>
              <a:ahLst/>
              <a:cxnLst>
                <a:cxn ang="0">
                  <a:pos x="T0" y="T1"/>
                </a:cxn>
                <a:cxn ang="0">
                  <a:pos x="T2" y="T3"/>
                </a:cxn>
                <a:cxn ang="0">
                  <a:pos x="T4" y="T5"/>
                </a:cxn>
                <a:cxn ang="0">
                  <a:pos x="T6" y="T7"/>
                </a:cxn>
                <a:cxn ang="0">
                  <a:pos x="T8" y="T9"/>
                </a:cxn>
                <a:cxn ang="0">
                  <a:pos x="T10" y="T11"/>
                </a:cxn>
              </a:cxnLst>
              <a:rect l="0" t="0" r="r" b="b"/>
              <a:pathLst>
                <a:path w="121" h="28">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9" name="Freeform 555">
              <a:extLst>
                <a:ext uri="{FF2B5EF4-FFF2-40B4-BE49-F238E27FC236}">
                  <a16:creationId xmlns:a16="http://schemas.microsoft.com/office/drawing/2014/main" id="{1852C168-CEC0-4B97-B5A8-445BCA0A72F5}"/>
                </a:ext>
              </a:extLst>
            </p:cNvPr>
            <p:cNvSpPr>
              <a:spLocks/>
            </p:cNvSpPr>
            <p:nvPr/>
          </p:nvSpPr>
          <p:spPr bwMode="auto">
            <a:xfrm>
              <a:off x="5745" y="1021"/>
              <a:ext cx="11" cy="6"/>
            </a:xfrm>
            <a:custGeom>
              <a:avLst/>
              <a:gdLst>
                <a:gd name="T0" fmla="*/ 0 w 24"/>
                <a:gd name="T1" fmla="*/ 7 h 15"/>
                <a:gd name="T2" fmla="*/ 14 w 24"/>
                <a:gd name="T3" fmla="*/ 15 h 15"/>
                <a:gd name="T4" fmla="*/ 23 w 24"/>
                <a:gd name="T5" fmla="*/ 13 h 15"/>
                <a:gd name="T6" fmla="*/ 23 w 24"/>
                <a:gd name="T7" fmla="*/ 2 h 15"/>
                <a:gd name="T8" fmla="*/ 14 w 24"/>
                <a:gd name="T9" fmla="*/ 0 h 15"/>
                <a:gd name="T10" fmla="*/ 0 w 24"/>
                <a:gd name="T11" fmla="*/ 7 h 15"/>
              </a:gdLst>
              <a:ahLst/>
              <a:cxnLst>
                <a:cxn ang="0">
                  <a:pos x="T0" y="T1"/>
                </a:cxn>
                <a:cxn ang="0">
                  <a:pos x="T2" y="T3"/>
                </a:cxn>
                <a:cxn ang="0">
                  <a:pos x="T4" y="T5"/>
                </a:cxn>
                <a:cxn ang="0">
                  <a:pos x="T6" y="T7"/>
                </a:cxn>
                <a:cxn ang="0">
                  <a:pos x="T8" y="T9"/>
                </a:cxn>
                <a:cxn ang="0">
                  <a:pos x="T10" y="T11"/>
                </a:cxn>
              </a:cxnLst>
              <a:rect l="0" t="0" r="r" b="b"/>
              <a:pathLst>
                <a:path w="24" h="15">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0" name="Freeform 556">
              <a:extLst>
                <a:ext uri="{FF2B5EF4-FFF2-40B4-BE49-F238E27FC236}">
                  <a16:creationId xmlns:a16="http://schemas.microsoft.com/office/drawing/2014/main" id="{A46E6DAB-D123-4A1B-9C03-050EFF10544F}"/>
                </a:ext>
              </a:extLst>
            </p:cNvPr>
            <p:cNvSpPr>
              <a:spLocks/>
            </p:cNvSpPr>
            <p:nvPr/>
          </p:nvSpPr>
          <p:spPr bwMode="auto">
            <a:xfrm>
              <a:off x="5587" y="1031"/>
              <a:ext cx="11" cy="8"/>
            </a:xfrm>
            <a:custGeom>
              <a:avLst/>
              <a:gdLst>
                <a:gd name="T0" fmla="*/ 21 w 26"/>
                <a:gd name="T1" fmla="*/ 3 h 18"/>
                <a:gd name="T2" fmla="*/ 12 w 26"/>
                <a:gd name="T3" fmla="*/ 3 h 18"/>
                <a:gd name="T4" fmla="*/ 7 w 26"/>
                <a:gd name="T5" fmla="*/ 0 h 18"/>
                <a:gd name="T6" fmla="*/ 7 w 26"/>
                <a:gd name="T7" fmla="*/ 18 h 18"/>
                <a:gd name="T8" fmla="*/ 12 w 26"/>
                <a:gd name="T9" fmla="*/ 15 h 18"/>
                <a:gd name="T10" fmla="*/ 21 w 26"/>
                <a:gd name="T11" fmla="*/ 15 h 18"/>
                <a:gd name="T12" fmla="*/ 26 w 26"/>
                <a:gd name="T13" fmla="*/ 9 h 18"/>
                <a:gd name="T14" fmla="*/ 21 w 26"/>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1" name="Freeform 557">
              <a:extLst>
                <a:ext uri="{FF2B5EF4-FFF2-40B4-BE49-F238E27FC236}">
                  <a16:creationId xmlns:a16="http://schemas.microsoft.com/office/drawing/2014/main" id="{01B72BBD-2447-42FF-A542-188291EC7BC2}"/>
                </a:ext>
              </a:extLst>
            </p:cNvPr>
            <p:cNvSpPr>
              <a:spLocks/>
            </p:cNvSpPr>
            <p:nvPr/>
          </p:nvSpPr>
          <p:spPr bwMode="auto">
            <a:xfrm>
              <a:off x="5748" y="1032"/>
              <a:ext cx="13" cy="8"/>
            </a:xfrm>
            <a:custGeom>
              <a:avLst/>
              <a:gdLst>
                <a:gd name="T0" fmla="*/ 20 w 29"/>
                <a:gd name="T1" fmla="*/ 0 h 18"/>
                <a:gd name="T2" fmla="*/ 15 w 29"/>
                <a:gd name="T3" fmla="*/ 3 h 18"/>
                <a:gd name="T4" fmla="*/ 6 w 29"/>
                <a:gd name="T5" fmla="*/ 3 h 18"/>
                <a:gd name="T6" fmla="*/ 0 w 29"/>
                <a:gd name="T7" fmla="*/ 9 h 18"/>
                <a:gd name="T8" fmla="*/ 6 w 29"/>
                <a:gd name="T9" fmla="*/ 15 h 18"/>
                <a:gd name="T10" fmla="*/ 15 w 29"/>
                <a:gd name="T11" fmla="*/ 15 h 18"/>
                <a:gd name="T12" fmla="*/ 20 w 29"/>
                <a:gd name="T13" fmla="*/ 18 h 18"/>
                <a:gd name="T14" fmla="*/ 20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2" name="Freeform 558">
              <a:extLst>
                <a:ext uri="{FF2B5EF4-FFF2-40B4-BE49-F238E27FC236}">
                  <a16:creationId xmlns:a16="http://schemas.microsoft.com/office/drawing/2014/main" id="{D2B8C9CB-91BC-4138-BFFE-5F078AFAED77}"/>
                </a:ext>
              </a:extLst>
            </p:cNvPr>
            <p:cNvSpPr>
              <a:spLocks/>
            </p:cNvSpPr>
            <p:nvPr/>
          </p:nvSpPr>
          <p:spPr bwMode="auto">
            <a:xfrm>
              <a:off x="5621"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3" name="Freeform 559">
              <a:extLst>
                <a:ext uri="{FF2B5EF4-FFF2-40B4-BE49-F238E27FC236}">
                  <a16:creationId xmlns:a16="http://schemas.microsoft.com/office/drawing/2014/main" id="{366DEF2F-F0D7-430B-8217-D8E46AAE5A28}"/>
                </a:ext>
              </a:extLst>
            </p:cNvPr>
            <p:cNvSpPr>
              <a:spLocks/>
            </p:cNvSpPr>
            <p:nvPr/>
          </p:nvSpPr>
          <p:spPr bwMode="auto">
            <a:xfrm>
              <a:off x="5647"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4" name="Freeform 560">
              <a:extLst>
                <a:ext uri="{FF2B5EF4-FFF2-40B4-BE49-F238E27FC236}">
                  <a16:creationId xmlns:a16="http://schemas.microsoft.com/office/drawing/2014/main" id="{A54BEB54-D466-4911-B174-5605423096B3}"/>
                </a:ext>
              </a:extLst>
            </p:cNvPr>
            <p:cNvSpPr>
              <a:spLocks/>
            </p:cNvSpPr>
            <p:nvPr/>
          </p:nvSpPr>
          <p:spPr bwMode="auto">
            <a:xfrm>
              <a:off x="5673"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5" name="Freeform 561">
              <a:extLst>
                <a:ext uri="{FF2B5EF4-FFF2-40B4-BE49-F238E27FC236}">
                  <a16:creationId xmlns:a16="http://schemas.microsoft.com/office/drawing/2014/main" id="{7E231C8D-B749-4B7B-B86C-12753B0EBE9C}"/>
                </a:ext>
              </a:extLst>
            </p:cNvPr>
            <p:cNvSpPr>
              <a:spLocks/>
            </p:cNvSpPr>
            <p:nvPr/>
          </p:nvSpPr>
          <p:spPr bwMode="auto">
            <a:xfrm>
              <a:off x="5699"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6" name="Freeform 562">
              <a:extLst>
                <a:ext uri="{FF2B5EF4-FFF2-40B4-BE49-F238E27FC236}">
                  <a16:creationId xmlns:a16="http://schemas.microsoft.com/office/drawing/2014/main" id="{38D8E9E4-FDCA-4AE8-B0BA-7ED8156270DE}"/>
                </a:ext>
              </a:extLst>
            </p:cNvPr>
            <p:cNvSpPr>
              <a:spLocks/>
            </p:cNvSpPr>
            <p:nvPr/>
          </p:nvSpPr>
          <p:spPr bwMode="auto">
            <a:xfrm>
              <a:off x="5724" y="978"/>
              <a:ext cx="24" cy="25"/>
            </a:xfrm>
            <a:custGeom>
              <a:avLst/>
              <a:gdLst>
                <a:gd name="T0" fmla="*/ 46 w 53"/>
                <a:gd name="T1" fmla="*/ 55 h 55"/>
                <a:gd name="T2" fmla="*/ 8 w 53"/>
                <a:gd name="T3" fmla="*/ 55 h 55"/>
                <a:gd name="T4" fmla="*/ 0 w 53"/>
                <a:gd name="T5" fmla="*/ 45 h 55"/>
                <a:gd name="T6" fmla="*/ 0 w 53"/>
                <a:gd name="T7" fmla="*/ 6 h 55"/>
                <a:gd name="T8" fmla="*/ 6 w 53"/>
                <a:gd name="T9" fmla="*/ 0 h 55"/>
                <a:gd name="T10" fmla="*/ 34 w 53"/>
                <a:gd name="T11" fmla="*/ 0 h 55"/>
                <a:gd name="T12" fmla="*/ 42 w 53"/>
                <a:gd name="T13" fmla="*/ 6 h 55"/>
                <a:gd name="T14" fmla="*/ 52 w 53"/>
                <a:gd name="T15" fmla="*/ 45 h 55"/>
                <a:gd name="T16" fmla="*/ 46 w 53"/>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7" name="Freeform 563">
              <a:extLst>
                <a:ext uri="{FF2B5EF4-FFF2-40B4-BE49-F238E27FC236}">
                  <a16:creationId xmlns:a16="http://schemas.microsoft.com/office/drawing/2014/main" id="{14B0FE0E-496D-4C14-ADBF-1FA58FE5AC9B}"/>
                </a:ext>
              </a:extLst>
            </p:cNvPr>
            <p:cNvSpPr>
              <a:spLocks/>
            </p:cNvSpPr>
            <p:nvPr/>
          </p:nvSpPr>
          <p:spPr bwMode="auto">
            <a:xfrm>
              <a:off x="5754" y="1009"/>
              <a:ext cx="4" cy="9"/>
            </a:xfrm>
            <a:custGeom>
              <a:avLst/>
              <a:gdLst>
                <a:gd name="T0" fmla="*/ 4 w 9"/>
                <a:gd name="T1" fmla="*/ 0 h 20"/>
                <a:gd name="T2" fmla="*/ 4 w 9"/>
                <a:gd name="T3" fmla="*/ 0 h 20"/>
                <a:gd name="T4" fmla="*/ 2 w 9"/>
                <a:gd name="T5" fmla="*/ 0 h 20"/>
                <a:gd name="T6" fmla="*/ 1 w 9"/>
                <a:gd name="T7" fmla="*/ 0 h 20"/>
                <a:gd name="T8" fmla="*/ 1 w 9"/>
                <a:gd name="T9" fmla="*/ 20 h 20"/>
                <a:gd name="T10" fmla="*/ 2 w 9"/>
                <a:gd name="T11" fmla="*/ 20 h 20"/>
                <a:gd name="T12" fmla="*/ 4 w 9"/>
                <a:gd name="T13" fmla="*/ 20 h 20"/>
                <a:gd name="T14" fmla="*/ 4 w 9"/>
                <a:gd name="T15" fmla="*/ 20 h 20"/>
                <a:gd name="T16" fmla="*/ 4 w 9"/>
                <a:gd name="T17" fmla="*/ 20 h 20"/>
                <a:gd name="T18" fmla="*/ 4 w 9"/>
                <a:gd name="T19" fmla="*/ 20 h 20"/>
                <a:gd name="T20" fmla="*/ 4 w 9"/>
                <a:gd name="T21" fmla="*/ 20 h 20"/>
                <a:gd name="T22" fmla="*/ 4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8" name="Freeform 564">
              <a:extLst>
                <a:ext uri="{FF2B5EF4-FFF2-40B4-BE49-F238E27FC236}">
                  <a16:creationId xmlns:a16="http://schemas.microsoft.com/office/drawing/2014/main" id="{A54707C0-4350-47FF-A114-A986A5DE464B}"/>
                </a:ext>
              </a:extLst>
            </p:cNvPr>
            <p:cNvSpPr>
              <a:spLocks/>
            </p:cNvSpPr>
            <p:nvPr/>
          </p:nvSpPr>
          <p:spPr bwMode="auto">
            <a:xfrm>
              <a:off x="5755" y="1021"/>
              <a:ext cx="1" cy="6"/>
            </a:xfrm>
            <a:custGeom>
              <a:avLst/>
              <a:gdLst>
                <a:gd name="T0" fmla="*/ 2 w 4"/>
                <a:gd name="T1" fmla="*/ 0 h 12"/>
                <a:gd name="T2" fmla="*/ 2 w 4"/>
                <a:gd name="T3" fmla="*/ 0 h 12"/>
                <a:gd name="T4" fmla="*/ 0 w 4"/>
                <a:gd name="T5" fmla="*/ 0 h 12"/>
                <a:gd name="T6" fmla="*/ 0 w 4"/>
                <a:gd name="T7" fmla="*/ 0 h 12"/>
                <a:gd name="T8" fmla="*/ 0 w 4"/>
                <a:gd name="T9" fmla="*/ 12 h 12"/>
                <a:gd name="T10" fmla="*/ 1 w 4"/>
                <a:gd name="T11" fmla="*/ 12 h 12"/>
                <a:gd name="T12" fmla="*/ 2 w 4"/>
                <a:gd name="T13" fmla="*/ 12 h 12"/>
                <a:gd name="T14" fmla="*/ 2 w 4"/>
                <a:gd name="T15" fmla="*/ 1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9" name="Freeform 565">
              <a:extLst>
                <a:ext uri="{FF2B5EF4-FFF2-40B4-BE49-F238E27FC236}">
                  <a16:creationId xmlns:a16="http://schemas.microsoft.com/office/drawing/2014/main" id="{E4339073-EB64-48B8-A3DB-92A46168BCB0}"/>
                </a:ext>
              </a:extLst>
            </p:cNvPr>
            <p:cNvSpPr>
              <a:spLocks/>
            </p:cNvSpPr>
            <p:nvPr/>
          </p:nvSpPr>
          <p:spPr bwMode="auto">
            <a:xfrm>
              <a:off x="5593" y="1023"/>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0" name="Freeform 566">
              <a:extLst>
                <a:ext uri="{FF2B5EF4-FFF2-40B4-BE49-F238E27FC236}">
                  <a16:creationId xmlns:a16="http://schemas.microsoft.com/office/drawing/2014/main" id="{2AFAE8AC-B9D5-44A6-B8A4-7F95EF2FA786}"/>
                </a:ext>
              </a:extLst>
            </p:cNvPr>
            <p:cNvSpPr>
              <a:spLocks/>
            </p:cNvSpPr>
            <p:nvPr/>
          </p:nvSpPr>
          <p:spPr bwMode="auto">
            <a:xfrm>
              <a:off x="5593" y="1026"/>
              <a:ext cx="6" cy="2"/>
            </a:xfrm>
            <a:custGeom>
              <a:avLst/>
              <a:gdLst>
                <a:gd name="T0" fmla="*/ 14 w 14"/>
                <a:gd name="T1" fmla="*/ 2 h 4"/>
                <a:gd name="T2" fmla="*/ 12 w 14"/>
                <a:gd name="T3" fmla="*/ 4 h 4"/>
                <a:gd name="T4" fmla="*/ 0 w 14"/>
                <a:gd name="T5" fmla="*/ 4 h 4"/>
                <a:gd name="T6" fmla="*/ 0 w 14"/>
                <a:gd name="T7" fmla="*/ 0 h 4"/>
                <a:gd name="T8" fmla="*/ 12 w 14"/>
                <a:gd name="T9" fmla="*/ 0 h 4"/>
                <a:gd name="T10" fmla="*/ 14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1" name="Freeform 567">
              <a:extLst>
                <a:ext uri="{FF2B5EF4-FFF2-40B4-BE49-F238E27FC236}">
                  <a16:creationId xmlns:a16="http://schemas.microsoft.com/office/drawing/2014/main" id="{BCBE27A2-9DCB-4216-859C-7DA88AD8316B}"/>
                </a:ext>
              </a:extLst>
            </p:cNvPr>
            <p:cNvSpPr>
              <a:spLocks/>
            </p:cNvSpPr>
            <p:nvPr/>
          </p:nvSpPr>
          <p:spPr bwMode="auto">
            <a:xfrm>
              <a:off x="5593" y="1029"/>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2" name="Oval 568">
              <a:extLst>
                <a:ext uri="{FF2B5EF4-FFF2-40B4-BE49-F238E27FC236}">
                  <a16:creationId xmlns:a16="http://schemas.microsoft.com/office/drawing/2014/main" id="{340C2D4C-8414-4E0D-A1F6-18DB9B5DB2F6}"/>
                </a:ext>
              </a:extLst>
            </p:cNvPr>
            <p:cNvSpPr>
              <a:spLocks noChangeArrowheads="1"/>
            </p:cNvSpPr>
            <p:nvPr/>
          </p:nvSpPr>
          <p:spPr bwMode="auto">
            <a:xfrm>
              <a:off x="5608"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3" name="Freeform 569">
              <a:extLst>
                <a:ext uri="{FF2B5EF4-FFF2-40B4-BE49-F238E27FC236}">
                  <a16:creationId xmlns:a16="http://schemas.microsoft.com/office/drawing/2014/main" id="{ED2552FE-F82B-4359-93E1-BA05E25E3EF5}"/>
                </a:ext>
              </a:extLst>
            </p:cNvPr>
            <p:cNvSpPr>
              <a:spLocks noEditPoints="1"/>
            </p:cNvSpPr>
            <p:nvPr/>
          </p:nvSpPr>
          <p:spPr bwMode="auto">
            <a:xfrm>
              <a:off x="5603"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4" name="Oval 570">
              <a:extLst>
                <a:ext uri="{FF2B5EF4-FFF2-40B4-BE49-F238E27FC236}">
                  <a16:creationId xmlns:a16="http://schemas.microsoft.com/office/drawing/2014/main" id="{880FE2FC-7FBE-475C-ABCA-A846B5BB96F4}"/>
                </a:ext>
              </a:extLst>
            </p:cNvPr>
            <p:cNvSpPr>
              <a:spLocks noChangeArrowheads="1"/>
            </p:cNvSpPr>
            <p:nvPr/>
          </p:nvSpPr>
          <p:spPr bwMode="auto">
            <a:xfrm>
              <a:off x="5611" y="1033"/>
              <a:ext cx="11"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5" name="Oval 571">
              <a:extLst>
                <a:ext uri="{FF2B5EF4-FFF2-40B4-BE49-F238E27FC236}">
                  <a16:creationId xmlns:a16="http://schemas.microsoft.com/office/drawing/2014/main" id="{0E965EAC-2979-4D2F-BAC7-FDBC98383B81}"/>
                </a:ext>
              </a:extLst>
            </p:cNvPr>
            <p:cNvSpPr>
              <a:spLocks noChangeArrowheads="1"/>
            </p:cNvSpPr>
            <p:nvPr/>
          </p:nvSpPr>
          <p:spPr bwMode="auto">
            <a:xfrm>
              <a:off x="5722"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6" name="Freeform 572">
              <a:extLst>
                <a:ext uri="{FF2B5EF4-FFF2-40B4-BE49-F238E27FC236}">
                  <a16:creationId xmlns:a16="http://schemas.microsoft.com/office/drawing/2014/main" id="{E5A61974-4A5E-4E0E-85E9-FA8C8E8F8895}"/>
                </a:ext>
              </a:extLst>
            </p:cNvPr>
            <p:cNvSpPr>
              <a:spLocks noEditPoints="1"/>
            </p:cNvSpPr>
            <p:nvPr/>
          </p:nvSpPr>
          <p:spPr bwMode="auto">
            <a:xfrm>
              <a:off x="5717"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7" name="Oval 573">
              <a:extLst>
                <a:ext uri="{FF2B5EF4-FFF2-40B4-BE49-F238E27FC236}">
                  <a16:creationId xmlns:a16="http://schemas.microsoft.com/office/drawing/2014/main" id="{A7778912-90EB-4BB9-A201-D30470894E37}"/>
                </a:ext>
              </a:extLst>
            </p:cNvPr>
            <p:cNvSpPr>
              <a:spLocks noChangeArrowheads="1"/>
            </p:cNvSpPr>
            <p:nvPr/>
          </p:nvSpPr>
          <p:spPr bwMode="auto">
            <a:xfrm>
              <a:off x="5726" y="1033"/>
              <a:ext cx="10"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8" name="Freeform 574">
              <a:extLst>
                <a:ext uri="{FF2B5EF4-FFF2-40B4-BE49-F238E27FC236}">
                  <a16:creationId xmlns:a16="http://schemas.microsoft.com/office/drawing/2014/main" id="{4190CFCC-8620-459F-97B3-249F21E629C4}"/>
                </a:ext>
              </a:extLst>
            </p:cNvPr>
            <p:cNvSpPr>
              <a:spLocks/>
            </p:cNvSpPr>
            <p:nvPr/>
          </p:nvSpPr>
          <p:spPr bwMode="auto">
            <a:xfrm>
              <a:off x="5605" y="977"/>
              <a:ext cx="14" cy="28"/>
            </a:xfrm>
            <a:custGeom>
              <a:avLst/>
              <a:gdLst>
                <a:gd name="T0" fmla="*/ 23 w 31"/>
                <a:gd name="T1" fmla="*/ 63 h 63"/>
                <a:gd name="T2" fmla="*/ 30 w 31"/>
                <a:gd name="T3" fmla="*/ 56 h 63"/>
                <a:gd name="T4" fmla="*/ 31 w 31"/>
                <a:gd name="T5" fmla="*/ 4 h 63"/>
                <a:gd name="T6" fmla="*/ 27 w 31"/>
                <a:gd name="T7" fmla="*/ 0 h 63"/>
                <a:gd name="T8" fmla="*/ 21 w 31"/>
                <a:gd name="T9" fmla="*/ 0 h 63"/>
                <a:gd name="T10" fmla="*/ 0 w 31"/>
                <a:gd name="T11" fmla="*/ 63 h 63"/>
                <a:gd name="T12" fmla="*/ 23 w 3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1" h="63">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9" name="Freeform 575">
              <a:extLst>
                <a:ext uri="{FF2B5EF4-FFF2-40B4-BE49-F238E27FC236}">
                  <a16:creationId xmlns:a16="http://schemas.microsoft.com/office/drawing/2014/main" id="{964F26E2-A7F5-4AB9-B44F-E7A3E3020BDE}"/>
                </a:ext>
              </a:extLst>
            </p:cNvPr>
            <p:cNvSpPr>
              <a:spLocks/>
            </p:cNvSpPr>
            <p:nvPr/>
          </p:nvSpPr>
          <p:spPr bwMode="auto">
            <a:xfrm>
              <a:off x="5606" y="980"/>
              <a:ext cx="13" cy="24"/>
            </a:xfrm>
            <a:custGeom>
              <a:avLst/>
              <a:gdLst>
                <a:gd name="T0" fmla="*/ 27 w 27"/>
                <a:gd name="T1" fmla="*/ 0 h 53"/>
                <a:gd name="T2" fmla="*/ 0 w 27"/>
                <a:gd name="T3" fmla="*/ 53 h 53"/>
                <a:gd name="T4" fmla="*/ 19 w 27"/>
                <a:gd name="T5" fmla="*/ 53 h 53"/>
                <a:gd name="T6" fmla="*/ 27 w 27"/>
                <a:gd name="T7" fmla="*/ 46 h 53"/>
                <a:gd name="T8" fmla="*/ 27 w 27"/>
                <a:gd name="T9" fmla="*/ 35 h 53"/>
                <a:gd name="T10" fmla="*/ 27 w 27"/>
                <a:gd name="T11" fmla="*/ 0 h 53"/>
              </a:gdLst>
              <a:ahLst/>
              <a:cxnLst>
                <a:cxn ang="0">
                  <a:pos x="T0" y="T1"/>
                </a:cxn>
                <a:cxn ang="0">
                  <a:pos x="T2" y="T3"/>
                </a:cxn>
                <a:cxn ang="0">
                  <a:pos x="T4" y="T5"/>
                </a:cxn>
                <a:cxn ang="0">
                  <a:pos x="T6" y="T7"/>
                </a:cxn>
                <a:cxn ang="0">
                  <a:pos x="T8" y="T9"/>
                </a:cxn>
                <a:cxn ang="0">
                  <a:pos x="T10" y="T11"/>
                </a:cxn>
              </a:cxnLst>
              <a:rect l="0" t="0" r="r" b="b"/>
              <a:pathLst>
                <a:path w="27" h="53">
                  <a:moveTo>
                    <a:pt x="27" y="0"/>
                  </a:moveTo>
                  <a:cubicBezTo>
                    <a:pt x="23" y="25"/>
                    <a:pt x="14" y="42"/>
                    <a:pt x="0" y="53"/>
                  </a:cubicBezTo>
                  <a:cubicBezTo>
                    <a:pt x="19" y="53"/>
                    <a:pt x="19" y="53"/>
                    <a:pt x="19" y="53"/>
                  </a:cubicBezTo>
                  <a:cubicBezTo>
                    <a:pt x="23" y="53"/>
                    <a:pt x="27" y="50"/>
                    <a:pt x="27" y="46"/>
                  </a:cubicBezTo>
                  <a:cubicBezTo>
                    <a:pt x="27" y="35"/>
                    <a:pt x="27" y="35"/>
                    <a:pt x="27" y="35"/>
                  </a:cubicBezTo>
                  <a:cubicBezTo>
                    <a:pt x="27" y="0"/>
                    <a:pt x="27" y="0"/>
                    <a:pt x="27"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0" name="Freeform 576">
              <a:extLst>
                <a:ext uri="{FF2B5EF4-FFF2-40B4-BE49-F238E27FC236}">
                  <a16:creationId xmlns:a16="http://schemas.microsoft.com/office/drawing/2014/main" id="{2FB0BA2D-C6DB-41D2-85CA-5681D0197257}"/>
                </a:ext>
              </a:extLst>
            </p:cNvPr>
            <p:cNvSpPr>
              <a:spLocks/>
            </p:cNvSpPr>
            <p:nvPr/>
          </p:nvSpPr>
          <p:spPr bwMode="auto">
            <a:xfrm>
              <a:off x="5648" y="967"/>
              <a:ext cx="22" cy="4"/>
            </a:xfrm>
            <a:custGeom>
              <a:avLst/>
              <a:gdLst>
                <a:gd name="T0" fmla="*/ 49 w 49"/>
                <a:gd name="T1" fmla="*/ 5 h 9"/>
                <a:gd name="T2" fmla="*/ 44 w 49"/>
                <a:gd name="T3" fmla="*/ 9 h 9"/>
                <a:gd name="T4" fmla="*/ 4 w 49"/>
                <a:gd name="T5" fmla="*/ 9 h 9"/>
                <a:gd name="T6" fmla="*/ 0 w 49"/>
                <a:gd name="T7" fmla="*/ 5 h 9"/>
                <a:gd name="T8" fmla="*/ 4 w 49"/>
                <a:gd name="T9" fmla="*/ 0 h 9"/>
                <a:gd name="T10" fmla="*/ 44 w 49"/>
                <a:gd name="T11" fmla="*/ 0 h 9"/>
                <a:gd name="T12" fmla="*/ 49 w 4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1" name="Freeform 577">
              <a:extLst>
                <a:ext uri="{FF2B5EF4-FFF2-40B4-BE49-F238E27FC236}">
                  <a16:creationId xmlns:a16="http://schemas.microsoft.com/office/drawing/2014/main" id="{266F4E60-C413-4C79-A3CD-CDCDE40AC0DB}"/>
                </a:ext>
              </a:extLst>
            </p:cNvPr>
            <p:cNvSpPr>
              <a:spLocks/>
            </p:cNvSpPr>
            <p:nvPr/>
          </p:nvSpPr>
          <p:spPr bwMode="auto">
            <a:xfrm>
              <a:off x="5593" y="970"/>
              <a:ext cx="161" cy="73"/>
            </a:xfrm>
            <a:custGeom>
              <a:avLst/>
              <a:gdLst>
                <a:gd name="T0" fmla="*/ 361 w 362"/>
                <a:gd name="T1" fmla="*/ 82 h 164"/>
                <a:gd name="T2" fmla="*/ 359 w 362"/>
                <a:gd name="T3" fmla="*/ 72 h 164"/>
                <a:gd name="T4" fmla="*/ 343 w 362"/>
                <a:gd name="T5" fmla="*/ 14 h 164"/>
                <a:gd name="T6" fmla="*/ 326 w 362"/>
                <a:gd name="T7" fmla="*/ 1 h 164"/>
                <a:gd name="T8" fmla="*/ 98 w 362"/>
                <a:gd name="T9" fmla="*/ 0 h 164"/>
                <a:gd name="T10" fmla="*/ 46 w 362"/>
                <a:gd name="T11" fmla="*/ 18 h 164"/>
                <a:gd name="T12" fmla="*/ 53 w 362"/>
                <a:gd name="T13" fmla="*/ 18 h 164"/>
                <a:gd name="T14" fmla="*/ 58 w 362"/>
                <a:gd name="T15" fmla="*/ 23 h 164"/>
                <a:gd name="T16" fmla="*/ 58 w 362"/>
                <a:gd name="T17" fmla="*/ 69 h 164"/>
                <a:gd name="T18" fmla="*/ 50 w 362"/>
                <a:gd name="T19" fmla="*/ 77 h 164"/>
                <a:gd name="T20" fmla="*/ 27 w 362"/>
                <a:gd name="T21" fmla="*/ 77 h 164"/>
                <a:gd name="T22" fmla="*/ 25 w 362"/>
                <a:gd name="T23" fmla="*/ 79 h 164"/>
                <a:gd name="T24" fmla="*/ 7 w 362"/>
                <a:gd name="T25" fmla="*/ 98 h 164"/>
                <a:gd name="T26" fmla="*/ 0 w 362"/>
                <a:gd name="T27" fmla="*/ 116 h 164"/>
                <a:gd name="T28" fmla="*/ 0 w 362"/>
                <a:gd name="T29" fmla="*/ 120 h 164"/>
                <a:gd name="T30" fmla="*/ 0 w 362"/>
                <a:gd name="T31" fmla="*/ 125 h 164"/>
                <a:gd name="T32" fmla="*/ 0 w 362"/>
                <a:gd name="T33" fmla="*/ 127 h 164"/>
                <a:gd name="T34" fmla="*/ 0 w 362"/>
                <a:gd name="T35" fmla="*/ 131 h 164"/>
                <a:gd name="T36" fmla="*/ 0 w 362"/>
                <a:gd name="T37" fmla="*/ 133 h 164"/>
                <a:gd name="T38" fmla="*/ 0 w 362"/>
                <a:gd name="T39" fmla="*/ 138 h 164"/>
                <a:gd name="T40" fmla="*/ 0 w 362"/>
                <a:gd name="T41" fmla="*/ 148 h 164"/>
                <a:gd name="T42" fmla="*/ 1 w 362"/>
                <a:gd name="T43" fmla="*/ 153 h 164"/>
                <a:gd name="T44" fmla="*/ 7 w 362"/>
                <a:gd name="T45" fmla="*/ 157 h 164"/>
                <a:gd name="T46" fmla="*/ 18 w 362"/>
                <a:gd name="T47" fmla="*/ 161 h 164"/>
                <a:gd name="T48" fmla="*/ 20 w 362"/>
                <a:gd name="T49" fmla="*/ 162 h 164"/>
                <a:gd name="T50" fmla="*/ 22 w 362"/>
                <a:gd name="T51" fmla="*/ 162 h 164"/>
                <a:gd name="T52" fmla="*/ 88 w 362"/>
                <a:gd name="T53" fmla="*/ 163 h 164"/>
                <a:gd name="T54" fmla="*/ 131 w 362"/>
                <a:gd name="T55" fmla="*/ 163 h 164"/>
                <a:gd name="T56" fmla="*/ 280 w 362"/>
                <a:gd name="T57" fmla="*/ 163 h 164"/>
                <a:gd name="T58" fmla="*/ 346 w 362"/>
                <a:gd name="T59" fmla="*/ 164 h 164"/>
                <a:gd name="T60" fmla="*/ 348 w 362"/>
                <a:gd name="T61" fmla="*/ 163 h 164"/>
                <a:gd name="T62" fmla="*/ 353 w 362"/>
                <a:gd name="T63" fmla="*/ 162 h 164"/>
                <a:gd name="T64" fmla="*/ 362 w 362"/>
                <a:gd name="T65" fmla="*/ 151 h 164"/>
                <a:gd name="T66" fmla="*/ 362 w 362"/>
                <a:gd name="T67" fmla="*/ 150 h 164"/>
                <a:gd name="T68" fmla="*/ 362 w 362"/>
                <a:gd name="T69" fmla="*/ 93 h 164"/>
                <a:gd name="T70" fmla="*/ 361 w 362"/>
                <a:gd name="T7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 h="164">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2" name="Oval 578">
              <a:extLst>
                <a:ext uri="{FF2B5EF4-FFF2-40B4-BE49-F238E27FC236}">
                  <a16:creationId xmlns:a16="http://schemas.microsoft.com/office/drawing/2014/main" id="{AE0C537D-085C-4AD3-8729-CCBF65520C08}"/>
                </a:ext>
              </a:extLst>
            </p:cNvPr>
            <p:cNvSpPr>
              <a:spLocks noChangeArrowheads="1"/>
            </p:cNvSpPr>
            <p:nvPr/>
          </p:nvSpPr>
          <p:spPr bwMode="auto">
            <a:xfrm>
              <a:off x="5658" y="1007"/>
              <a:ext cx="27" cy="28"/>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3" name="Rectangle 579">
              <a:extLst>
                <a:ext uri="{FF2B5EF4-FFF2-40B4-BE49-F238E27FC236}">
                  <a16:creationId xmlns:a16="http://schemas.microsoft.com/office/drawing/2014/main" id="{A7612B67-B94D-4B44-8269-6985DF220C41}"/>
                </a:ext>
              </a:extLst>
            </p:cNvPr>
            <p:cNvSpPr>
              <a:spLocks noChangeArrowheads="1"/>
            </p:cNvSpPr>
            <p:nvPr/>
          </p:nvSpPr>
          <p:spPr bwMode="auto">
            <a:xfrm>
              <a:off x="5669" y="1012"/>
              <a:ext cx="6"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4" name="Rectangle 580">
              <a:extLst>
                <a:ext uri="{FF2B5EF4-FFF2-40B4-BE49-F238E27FC236}">
                  <a16:creationId xmlns:a16="http://schemas.microsoft.com/office/drawing/2014/main" id="{267FD46D-3684-412B-BADA-9B011ADF68EA}"/>
                </a:ext>
              </a:extLst>
            </p:cNvPr>
            <p:cNvSpPr>
              <a:spLocks noChangeArrowheads="1"/>
            </p:cNvSpPr>
            <p:nvPr/>
          </p:nvSpPr>
          <p:spPr bwMode="auto">
            <a:xfrm>
              <a:off x="5669" y="1012"/>
              <a:ext cx="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5" name="Rectangle 581">
              <a:extLst>
                <a:ext uri="{FF2B5EF4-FFF2-40B4-BE49-F238E27FC236}">
                  <a16:creationId xmlns:a16="http://schemas.microsoft.com/office/drawing/2014/main" id="{9AE6CA57-F896-4E05-AEDE-5C1BE76D00F5}"/>
                </a:ext>
              </a:extLst>
            </p:cNvPr>
            <p:cNvSpPr>
              <a:spLocks noChangeArrowheads="1"/>
            </p:cNvSpPr>
            <p:nvPr/>
          </p:nvSpPr>
          <p:spPr bwMode="auto">
            <a:xfrm>
              <a:off x="5663" y="1019"/>
              <a:ext cx="18"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6" name="Freeform 582">
              <a:extLst>
                <a:ext uri="{FF2B5EF4-FFF2-40B4-BE49-F238E27FC236}">
                  <a16:creationId xmlns:a16="http://schemas.microsoft.com/office/drawing/2014/main" id="{E63E7B82-B178-4617-B0E5-52D857523E20}"/>
                </a:ext>
              </a:extLst>
            </p:cNvPr>
            <p:cNvSpPr>
              <a:spLocks/>
            </p:cNvSpPr>
            <p:nvPr/>
          </p:nvSpPr>
          <p:spPr bwMode="auto">
            <a:xfrm>
              <a:off x="5753" y="10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7" name="Freeform 583">
              <a:extLst>
                <a:ext uri="{FF2B5EF4-FFF2-40B4-BE49-F238E27FC236}">
                  <a16:creationId xmlns:a16="http://schemas.microsoft.com/office/drawing/2014/main" id="{D10ED7C5-391C-48D4-8644-ABE8B1C70879}"/>
                </a:ext>
              </a:extLst>
            </p:cNvPr>
            <p:cNvSpPr>
              <a:spLocks noEditPoints="1"/>
            </p:cNvSpPr>
            <p:nvPr/>
          </p:nvSpPr>
          <p:spPr bwMode="auto">
            <a:xfrm>
              <a:off x="5593" y="1005"/>
              <a:ext cx="161" cy="38"/>
            </a:xfrm>
            <a:custGeom>
              <a:avLst/>
              <a:gdLst>
                <a:gd name="T0" fmla="*/ 0 w 362"/>
                <a:gd name="T1" fmla="*/ 69 h 85"/>
                <a:gd name="T2" fmla="*/ 7 w 362"/>
                <a:gd name="T3" fmla="*/ 78 h 85"/>
                <a:gd name="T4" fmla="*/ 20 w 362"/>
                <a:gd name="T5" fmla="*/ 83 h 85"/>
                <a:gd name="T6" fmla="*/ 24 w 362"/>
                <a:gd name="T7" fmla="*/ 83 h 85"/>
                <a:gd name="T8" fmla="*/ 27 w 362"/>
                <a:gd name="T9" fmla="*/ 60 h 85"/>
                <a:gd name="T10" fmla="*/ 361 w 362"/>
                <a:gd name="T11" fmla="*/ 0 h 85"/>
                <a:gd name="T12" fmla="*/ 178 w 362"/>
                <a:gd name="T13" fmla="*/ 67 h 85"/>
                <a:gd name="T14" fmla="*/ 81 w 362"/>
                <a:gd name="T15" fmla="*/ 60 h 85"/>
                <a:gd name="T16" fmla="*/ 85 w 362"/>
                <a:gd name="T17" fmla="*/ 75 h 85"/>
                <a:gd name="T18" fmla="*/ 85 w 362"/>
                <a:gd name="T19" fmla="*/ 75 h 85"/>
                <a:gd name="T20" fmla="*/ 85 w 362"/>
                <a:gd name="T21" fmla="*/ 76 h 85"/>
                <a:gd name="T22" fmla="*/ 85 w 362"/>
                <a:gd name="T23" fmla="*/ 76 h 85"/>
                <a:gd name="T24" fmla="*/ 88 w 362"/>
                <a:gd name="T25" fmla="*/ 84 h 85"/>
                <a:gd name="T26" fmla="*/ 280 w 362"/>
                <a:gd name="T27" fmla="*/ 84 h 85"/>
                <a:gd name="T28" fmla="*/ 280 w 362"/>
                <a:gd name="T29" fmla="*/ 76 h 85"/>
                <a:gd name="T30" fmla="*/ 311 w 362"/>
                <a:gd name="T31" fmla="*/ 45 h 85"/>
                <a:gd name="T32" fmla="*/ 342 w 362"/>
                <a:gd name="T33" fmla="*/ 74 h 85"/>
                <a:gd name="T34" fmla="*/ 342 w 362"/>
                <a:gd name="T35" fmla="*/ 74 h 85"/>
                <a:gd name="T36" fmla="*/ 342 w 362"/>
                <a:gd name="T37" fmla="*/ 74 h 85"/>
                <a:gd name="T38" fmla="*/ 342 w 362"/>
                <a:gd name="T39" fmla="*/ 74 h 85"/>
                <a:gd name="T40" fmla="*/ 342 w 362"/>
                <a:gd name="T41" fmla="*/ 75 h 85"/>
                <a:gd name="T42" fmla="*/ 342 w 362"/>
                <a:gd name="T43" fmla="*/ 75 h 85"/>
                <a:gd name="T44" fmla="*/ 342 w 362"/>
                <a:gd name="T45" fmla="*/ 75 h 85"/>
                <a:gd name="T46" fmla="*/ 342 w 362"/>
                <a:gd name="T47" fmla="*/ 75 h 85"/>
                <a:gd name="T48" fmla="*/ 342 w 362"/>
                <a:gd name="T49" fmla="*/ 76 h 85"/>
                <a:gd name="T50" fmla="*/ 342 w 362"/>
                <a:gd name="T51" fmla="*/ 76 h 85"/>
                <a:gd name="T52" fmla="*/ 346 w 362"/>
                <a:gd name="T53" fmla="*/ 85 h 85"/>
                <a:gd name="T54" fmla="*/ 353 w 362"/>
                <a:gd name="T55" fmla="*/ 83 h 85"/>
                <a:gd name="T56" fmla="*/ 362 w 362"/>
                <a:gd name="T57" fmla="*/ 71 h 85"/>
                <a:gd name="T58" fmla="*/ 361 w 362"/>
                <a:gd name="T59" fmla="*/ 3 h 85"/>
                <a:gd name="T60" fmla="*/ 361 w 362"/>
                <a:gd name="T61" fmla="*/ 3 h 85"/>
                <a:gd name="T62" fmla="*/ 361 w 362"/>
                <a:gd name="T6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85">
                  <a:moveTo>
                    <a:pt x="0" y="59"/>
                  </a:moveTo>
                  <a:cubicBezTo>
                    <a:pt x="0" y="69"/>
                    <a:pt x="0" y="69"/>
                    <a:pt x="0" y="69"/>
                  </a:cubicBezTo>
                  <a:cubicBezTo>
                    <a:pt x="0" y="71"/>
                    <a:pt x="1" y="72"/>
                    <a:pt x="1" y="74"/>
                  </a:cubicBezTo>
                  <a:cubicBezTo>
                    <a:pt x="2" y="76"/>
                    <a:pt x="4" y="78"/>
                    <a:pt x="7" y="78"/>
                  </a:cubicBezTo>
                  <a:cubicBezTo>
                    <a:pt x="18" y="82"/>
                    <a:pt x="18" y="82"/>
                    <a:pt x="18" y="82"/>
                  </a:cubicBezTo>
                  <a:cubicBezTo>
                    <a:pt x="20" y="83"/>
                    <a:pt x="20" y="83"/>
                    <a:pt x="20" y="83"/>
                  </a:cubicBezTo>
                  <a:cubicBezTo>
                    <a:pt x="22" y="83"/>
                    <a:pt x="22" y="83"/>
                    <a:pt x="22" y="83"/>
                  </a:cubicBezTo>
                  <a:cubicBezTo>
                    <a:pt x="24" y="83"/>
                    <a:pt x="24" y="83"/>
                    <a:pt x="24" y="83"/>
                  </a:cubicBezTo>
                  <a:cubicBezTo>
                    <a:pt x="23" y="81"/>
                    <a:pt x="23" y="78"/>
                    <a:pt x="23" y="76"/>
                  </a:cubicBezTo>
                  <a:cubicBezTo>
                    <a:pt x="23" y="70"/>
                    <a:pt x="25" y="65"/>
                    <a:pt x="27" y="60"/>
                  </a:cubicBezTo>
                  <a:cubicBezTo>
                    <a:pt x="18" y="60"/>
                    <a:pt x="9" y="60"/>
                    <a:pt x="0" y="59"/>
                  </a:cubicBezTo>
                  <a:moveTo>
                    <a:pt x="361" y="0"/>
                  </a:moveTo>
                  <a:cubicBezTo>
                    <a:pt x="331" y="22"/>
                    <a:pt x="275" y="40"/>
                    <a:pt x="205" y="50"/>
                  </a:cubicBezTo>
                  <a:cubicBezTo>
                    <a:pt x="200" y="60"/>
                    <a:pt x="189" y="67"/>
                    <a:pt x="178" y="67"/>
                  </a:cubicBezTo>
                  <a:cubicBezTo>
                    <a:pt x="169" y="67"/>
                    <a:pt x="160" y="63"/>
                    <a:pt x="155" y="56"/>
                  </a:cubicBezTo>
                  <a:cubicBezTo>
                    <a:pt x="131" y="58"/>
                    <a:pt x="107" y="60"/>
                    <a:pt x="81" y="60"/>
                  </a:cubicBezTo>
                  <a:cubicBezTo>
                    <a:pt x="84" y="65"/>
                    <a:pt x="85" y="70"/>
                    <a:pt x="85" y="75"/>
                  </a:cubicBezTo>
                  <a:cubicBezTo>
                    <a:pt x="85" y="75"/>
                    <a:pt x="85" y="75"/>
                    <a:pt x="85" y="75"/>
                  </a:cubicBezTo>
                  <a:cubicBezTo>
                    <a:pt x="85" y="75"/>
                    <a:pt x="85" y="75"/>
                    <a:pt x="85" y="75"/>
                  </a:cubicBezTo>
                  <a:cubicBezTo>
                    <a:pt x="85" y="75"/>
                    <a:pt x="85" y="75"/>
                    <a:pt x="85" y="75"/>
                  </a:cubicBezTo>
                  <a:cubicBezTo>
                    <a:pt x="85" y="75"/>
                    <a:pt x="85" y="76"/>
                    <a:pt x="85" y="76"/>
                  </a:cubicBezTo>
                  <a:cubicBezTo>
                    <a:pt x="85" y="76"/>
                    <a:pt x="85" y="76"/>
                    <a:pt x="85" y="76"/>
                  </a:cubicBezTo>
                  <a:cubicBezTo>
                    <a:pt x="85" y="76"/>
                    <a:pt x="85" y="76"/>
                    <a:pt x="85" y="76"/>
                  </a:cubicBezTo>
                  <a:cubicBezTo>
                    <a:pt x="85" y="76"/>
                    <a:pt x="85" y="76"/>
                    <a:pt x="85" y="76"/>
                  </a:cubicBezTo>
                  <a:cubicBezTo>
                    <a:pt x="85" y="78"/>
                    <a:pt x="85" y="81"/>
                    <a:pt x="84" y="84"/>
                  </a:cubicBezTo>
                  <a:cubicBezTo>
                    <a:pt x="88" y="84"/>
                    <a:pt x="88" y="84"/>
                    <a:pt x="88" y="84"/>
                  </a:cubicBezTo>
                  <a:cubicBezTo>
                    <a:pt x="131" y="84"/>
                    <a:pt x="131" y="84"/>
                    <a:pt x="131" y="84"/>
                  </a:cubicBezTo>
                  <a:cubicBezTo>
                    <a:pt x="280" y="84"/>
                    <a:pt x="280" y="84"/>
                    <a:pt x="280" y="84"/>
                  </a:cubicBezTo>
                  <a:cubicBezTo>
                    <a:pt x="281" y="84"/>
                    <a:pt x="281" y="84"/>
                    <a:pt x="281" y="84"/>
                  </a:cubicBezTo>
                  <a:cubicBezTo>
                    <a:pt x="280" y="82"/>
                    <a:pt x="280" y="79"/>
                    <a:pt x="280" y="76"/>
                  </a:cubicBezTo>
                  <a:cubicBezTo>
                    <a:pt x="280" y="58"/>
                    <a:pt x="294" y="45"/>
                    <a:pt x="311" y="45"/>
                  </a:cubicBezTo>
                  <a:cubicBezTo>
                    <a:pt x="311" y="45"/>
                    <a:pt x="311" y="45"/>
                    <a:pt x="311" y="45"/>
                  </a:cubicBezTo>
                  <a:cubicBezTo>
                    <a:pt x="327" y="45"/>
                    <a:pt x="341" y="57"/>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6"/>
                    <a:pt x="342" y="76"/>
                  </a:cubicBezTo>
                  <a:cubicBezTo>
                    <a:pt x="342" y="76"/>
                    <a:pt x="342" y="76"/>
                    <a:pt x="342" y="76"/>
                  </a:cubicBezTo>
                  <a:cubicBezTo>
                    <a:pt x="342" y="76"/>
                    <a:pt x="342" y="76"/>
                    <a:pt x="342" y="76"/>
                  </a:cubicBezTo>
                  <a:cubicBezTo>
                    <a:pt x="342" y="76"/>
                    <a:pt x="342" y="76"/>
                    <a:pt x="342" y="76"/>
                  </a:cubicBezTo>
                  <a:cubicBezTo>
                    <a:pt x="342" y="79"/>
                    <a:pt x="341" y="82"/>
                    <a:pt x="341" y="85"/>
                  </a:cubicBezTo>
                  <a:cubicBezTo>
                    <a:pt x="346" y="85"/>
                    <a:pt x="346" y="85"/>
                    <a:pt x="346" y="85"/>
                  </a:cubicBezTo>
                  <a:cubicBezTo>
                    <a:pt x="348" y="84"/>
                    <a:pt x="348" y="84"/>
                    <a:pt x="348" y="84"/>
                  </a:cubicBezTo>
                  <a:cubicBezTo>
                    <a:pt x="353" y="83"/>
                    <a:pt x="353" y="83"/>
                    <a:pt x="353" y="83"/>
                  </a:cubicBezTo>
                  <a:cubicBezTo>
                    <a:pt x="358" y="81"/>
                    <a:pt x="361" y="77"/>
                    <a:pt x="362" y="72"/>
                  </a:cubicBezTo>
                  <a:cubicBezTo>
                    <a:pt x="362" y="72"/>
                    <a:pt x="362" y="71"/>
                    <a:pt x="362" y="71"/>
                  </a:cubicBezTo>
                  <a:cubicBezTo>
                    <a:pt x="362" y="14"/>
                    <a:pt x="362" y="14"/>
                    <a:pt x="362" y="14"/>
                  </a:cubicBezTo>
                  <a:cubicBezTo>
                    <a:pt x="362" y="11"/>
                    <a:pt x="362" y="7"/>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2"/>
                    <a:pt x="361" y="1"/>
                    <a:pt x="361"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8" name="Freeform 584">
              <a:extLst>
                <a:ext uri="{FF2B5EF4-FFF2-40B4-BE49-F238E27FC236}">
                  <a16:creationId xmlns:a16="http://schemas.microsoft.com/office/drawing/2014/main" id="{D09C19BC-850F-4795-A5A7-67801E16B253}"/>
                </a:ext>
              </a:extLst>
            </p:cNvPr>
            <p:cNvSpPr>
              <a:spLocks/>
            </p:cNvSpPr>
            <p:nvPr/>
          </p:nvSpPr>
          <p:spPr bwMode="auto">
            <a:xfrm>
              <a:off x="5662" y="1027"/>
              <a:ext cx="22" cy="8"/>
            </a:xfrm>
            <a:custGeom>
              <a:avLst/>
              <a:gdLst>
                <a:gd name="T0" fmla="*/ 50 w 50"/>
                <a:gd name="T1" fmla="*/ 0 h 17"/>
                <a:gd name="T2" fmla="*/ 29 w 50"/>
                <a:gd name="T3" fmla="*/ 3 h 17"/>
                <a:gd name="T4" fmla="*/ 29 w 50"/>
                <a:gd name="T5" fmla="*/ 6 h 17"/>
                <a:gd name="T6" fmla="*/ 17 w 50"/>
                <a:gd name="T7" fmla="*/ 6 h 17"/>
                <a:gd name="T8" fmla="*/ 17 w 50"/>
                <a:gd name="T9" fmla="*/ 5 h 17"/>
                <a:gd name="T10" fmla="*/ 0 w 50"/>
                <a:gd name="T11" fmla="*/ 6 h 17"/>
                <a:gd name="T12" fmla="*/ 23 w 50"/>
                <a:gd name="T13" fmla="*/ 17 h 17"/>
                <a:gd name="T14" fmla="*/ 50 w 5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7">
                  <a:moveTo>
                    <a:pt x="50" y="0"/>
                  </a:moveTo>
                  <a:cubicBezTo>
                    <a:pt x="43" y="1"/>
                    <a:pt x="36" y="2"/>
                    <a:pt x="29" y="3"/>
                  </a:cubicBezTo>
                  <a:cubicBezTo>
                    <a:pt x="29" y="6"/>
                    <a:pt x="29" y="6"/>
                    <a:pt x="29" y="6"/>
                  </a:cubicBezTo>
                  <a:cubicBezTo>
                    <a:pt x="17" y="6"/>
                    <a:pt x="17" y="6"/>
                    <a:pt x="17" y="6"/>
                  </a:cubicBezTo>
                  <a:cubicBezTo>
                    <a:pt x="17" y="5"/>
                    <a:pt x="17" y="5"/>
                    <a:pt x="17" y="5"/>
                  </a:cubicBezTo>
                  <a:cubicBezTo>
                    <a:pt x="11" y="5"/>
                    <a:pt x="6" y="6"/>
                    <a:pt x="0" y="6"/>
                  </a:cubicBezTo>
                  <a:cubicBezTo>
                    <a:pt x="5" y="13"/>
                    <a:pt x="14" y="17"/>
                    <a:pt x="23" y="17"/>
                  </a:cubicBezTo>
                  <a:cubicBezTo>
                    <a:pt x="34" y="17"/>
                    <a:pt x="45" y="10"/>
                    <a:pt x="50" y="0"/>
                  </a:cubicBezTo>
                </a:path>
              </a:pathLst>
            </a:custGeom>
            <a:solidFill>
              <a:srgbClr val="D4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9" name="Freeform 585">
              <a:extLst>
                <a:ext uri="{FF2B5EF4-FFF2-40B4-BE49-F238E27FC236}">
                  <a16:creationId xmlns:a16="http://schemas.microsoft.com/office/drawing/2014/main" id="{971152CC-A7B4-450F-99A9-676A611EA91F}"/>
                </a:ext>
              </a:extLst>
            </p:cNvPr>
            <p:cNvSpPr>
              <a:spLocks/>
            </p:cNvSpPr>
            <p:nvPr/>
          </p:nvSpPr>
          <p:spPr bwMode="auto">
            <a:xfrm>
              <a:off x="5669" y="1028"/>
              <a:ext cx="6" cy="2"/>
            </a:xfrm>
            <a:custGeom>
              <a:avLst/>
              <a:gdLst>
                <a:gd name="T0" fmla="*/ 12 w 12"/>
                <a:gd name="T1" fmla="*/ 0 h 3"/>
                <a:gd name="T2" fmla="*/ 0 w 12"/>
                <a:gd name="T3" fmla="*/ 2 h 3"/>
                <a:gd name="T4" fmla="*/ 0 w 12"/>
                <a:gd name="T5" fmla="*/ 3 h 3"/>
                <a:gd name="T6" fmla="*/ 12 w 12"/>
                <a:gd name="T7" fmla="*/ 3 h 3"/>
                <a:gd name="T8" fmla="*/ 12 w 12"/>
                <a:gd name="T9" fmla="*/ 0 h 3"/>
              </a:gdLst>
              <a:ahLst/>
              <a:cxnLst>
                <a:cxn ang="0">
                  <a:pos x="T0" y="T1"/>
                </a:cxn>
                <a:cxn ang="0">
                  <a:pos x="T2" y="T3"/>
                </a:cxn>
                <a:cxn ang="0">
                  <a:pos x="T4" y="T5"/>
                </a:cxn>
                <a:cxn ang="0">
                  <a:pos x="T6" y="T7"/>
                </a:cxn>
                <a:cxn ang="0">
                  <a:pos x="T8" y="T9"/>
                </a:cxn>
              </a:cxnLst>
              <a:rect l="0" t="0" r="r" b="b"/>
              <a:pathLst>
                <a:path w="12" h="3">
                  <a:moveTo>
                    <a:pt x="12" y="0"/>
                  </a:moveTo>
                  <a:cubicBezTo>
                    <a:pt x="8" y="1"/>
                    <a:pt x="4" y="1"/>
                    <a:pt x="0" y="2"/>
                  </a:cubicBezTo>
                  <a:cubicBezTo>
                    <a:pt x="0" y="3"/>
                    <a:pt x="0" y="3"/>
                    <a:pt x="0" y="3"/>
                  </a:cubicBezTo>
                  <a:cubicBezTo>
                    <a:pt x="12" y="3"/>
                    <a:pt x="12" y="3"/>
                    <a:pt x="12" y="3"/>
                  </a:cubicBezTo>
                  <a:cubicBezTo>
                    <a:pt x="12" y="0"/>
                    <a:pt x="12" y="0"/>
                    <a:pt x="12" y="0"/>
                  </a:cubicBezTo>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0" name="Oval 586">
              <a:extLst>
                <a:ext uri="{FF2B5EF4-FFF2-40B4-BE49-F238E27FC236}">
                  <a16:creationId xmlns:a16="http://schemas.microsoft.com/office/drawing/2014/main" id="{D5D31A0D-CD48-4E6C-A925-02DB352EB99C}"/>
                </a:ext>
              </a:extLst>
            </p:cNvPr>
            <p:cNvSpPr>
              <a:spLocks noChangeArrowheads="1"/>
            </p:cNvSpPr>
            <p:nvPr/>
          </p:nvSpPr>
          <p:spPr bwMode="auto">
            <a:xfrm>
              <a:off x="5591" y="1011"/>
              <a:ext cx="1" cy="10"/>
            </a:xfrm>
            <a:prstGeom prst="ellipse">
              <a:avLst/>
            </a:prstGeom>
            <a:solidFill>
              <a:srgbClr val="3D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1" name="Freeform 587">
              <a:extLst>
                <a:ext uri="{FF2B5EF4-FFF2-40B4-BE49-F238E27FC236}">
                  <a16:creationId xmlns:a16="http://schemas.microsoft.com/office/drawing/2014/main" id="{4076617B-70DA-4286-B8E2-859D25C5EB7B}"/>
                </a:ext>
              </a:extLst>
            </p:cNvPr>
            <p:cNvSpPr>
              <a:spLocks/>
            </p:cNvSpPr>
            <p:nvPr/>
          </p:nvSpPr>
          <p:spPr bwMode="auto">
            <a:xfrm>
              <a:off x="5591" y="1010"/>
              <a:ext cx="25" cy="13"/>
            </a:xfrm>
            <a:custGeom>
              <a:avLst/>
              <a:gdLst>
                <a:gd name="T0" fmla="*/ 56 w 56"/>
                <a:gd name="T1" fmla="*/ 14 h 29"/>
                <a:gd name="T2" fmla="*/ 16 w 56"/>
                <a:gd name="T3" fmla="*/ 29 h 29"/>
                <a:gd name="T4" fmla="*/ 3 w 56"/>
                <a:gd name="T5" fmla="*/ 26 h 29"/>
                <a:gd name="T6" fmla="*/ 2 w 56"/>
                <a:gd name="T7" fmla="*/ 14 h 29"/>
                <a:gd name="T8" fmla="*/ 3 w 56"/>
                <a:gd name="T9" fmla="*/ 3 h 29"/>
                <a:gd name="T10" fmla="*/ 16 w 56"/>
                <a:gd name="T11" fmla="*/ 0 h 29"/>
                <a:gd name="T12" fmla="*/ 56 w 56"/>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2" name="Freeform 588">
              <a:extLst>
                <a:ext uri="{FF2B5EF4-FFF2-40B4-BE49-F238E27FC236}">
                  <a16:creationId xmlns:a16="http://schemas.microsoft.com/office/drawing/2014/main" id="{1F9464E5-ABC1-4E85-9674-AA163C2307AE}"/>
                </a:ext>
              </a:extLst>
            </p:cNvPr>
            <p:cNvSpPr>
              <a:spLocks/>
            </p:cNvSpPr>
            <p:nvPr/>
          </p:nvSpPr>
          <p:spPr bwMode="auto">
            <a:xfrm>
              <a:off x="5589" y="1011"/>
              <a:ext cx="4" cy="10"/>
            </a:xfrm>
            <a:custGeom>
              <a:avLst/>
              <a:gdLst>
                <a:gd name="T0" fmla="*/ 9 w 10"/>
                <a:gd name="T1" fmla="*/ 0 h 23"/>
                <a:gd name="T2" fmla="*/ 8 w 10"/>
                <a:gd name="T3" fmla="*/ 0 h 23"/>
                <a:gd name="T4" fmla="*/ 6 w 10"/>
                <a:gd name="T5" fmla="*/ 0 h 23"/>
                <a:gd name="T6" fmla="*/ 6 w 10"/>
                <a:gd name="T7" fmla="*/ 0 h 23"/>
                <a:gd name="T8" fmla="*/ 6 w 10"/>
                <a:gd name="T9" fmla="*/ 23 h 23"/>
                <a:gd name="T10" fmla="*/ 6 w 10"/>
                <a:gd name="T11" fmla="*/ 23 h 23"/>
                <a:gd name="T12" fmla="*/ 6 w 10"/>
                <a:gd name="T13" fmla="*/ 23 h 23"/>
                <a:gd name="T14" fmla="*/ 6 w 10"/>
                <a:gd name="T15" fmla="*/ 23 h 23"/>
                <a:gd name="T16" fmla="*/ 6 w 10"/>
                <a:gd name="T17" fmla="*/ 23 h 23"/>
                <a:gd name="T18" fmla="*/ 8 w 10"/>
                <a:gd name="T19" fmla="*/ 23 h 23"/>
                <a:gd name="T20" fmla="*/ 9 w 10"/>
                <a:gd name="T21" fmla="*/ 23 h 23"/>
                <a:gd name="T22" fmla="*/ 9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3" name="Freeform 589">
              <a:extLst>
                <a:ext uri="{FF2B5EF4-FFF2-40B4-BE49-F238E27FC236}">
                  <a16:creationId xmlns:a16="http://schemas.microsoft.com/office/drawing/2014/main" id="{B59B276E-5BC8-49A9-85D9-B1ACE813D2F0}"/>
                </a:ext>
              </a:extLst>
            </p:cNvPr>
            <p:cNvSpPr>
              <a:spLocks/>
            </p:cNvSpPr>
            <p:nvPr/>
          </p:nvSpPr>
          <p:spPr bwMode="auto">
            <a:xfrm>
              <a:off x="5703" y="1007"/>
              <a:ext cx="53" cy="12"/>
            </a:xfrm>
            <a:custGeom>
              <a:avLst/>
              <a:gdLst>
                <a:gd name="T0" fmla="*/ 0 w 121"/>
                <a:gd name="T1" fmla="*/ 14 h 28"/>
                <a:gd name="T2" fmla="*/ 82 w 121"/>
                <a:gd name="T3" fmla="*/ 28 h 28"/>
                <a:gd name="T4" fmla="*/ 116 w 121"/>
                <a:gd name="T5" fmla="*/ 25 h 28"/>
                <a:gd name="T6" fmla="*/ 116 w 121"/>
                <a:gd name="T7" fmla="*/ 3 h 28"/>
                <a:gd name="T8" fmla="*/ 82 w 121"/>
                <a:gd name="T9" fmla="*/ 0 h 28"/>
                <a:gd name="T10" fmla="*/ 0 w 121"/>
                <a:gd name="T11" fmla="*/ 14 h 28"/>
              </a:gdLst>
              <a:ahLst/>
              <a:cxnLst>
                <a:cxn ang="0">
                  <a:pos x="T0" y="T1"/>
                </a:cxn>
                <a:cxn ang="0">
                  <a:pos x="T2" y="T3"/>
                </a:cxn>
                <a:cxn ang="0">
                  <a:pos x="T4" y="T5"/>
                </a:cxn>
                <a:cxn ang="0">
                  <a:pos x="T6" y="T7"/>
                </a:cxn>
                <a:cxn ang="0">
                  <a:pos x="T8" y="T9"/>
                </a:cxn>
                <a:cxn ang="0">
                  <a:pos x="T10" y="T11"/>
                </a:cxn>
              </a:cxnLst>
              <a:rect l="0" t="0" r="r" b="b"/>
              <a:pathLst>
                <a:path w="121" h="28">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4" name="Freeform 590">
              <a:extLst>
                <a:ext uri="{FF2B5EF4-FFF2-40B4-BE49-F238E27FC236}">
                  <a16:creationId xmlns:a16="http://schemas.microsoft.com/office/drawing/2014/main" id="{EF660233-3889-49F4-8B7E-5DDED6FEB120}"/>
                </a:ext>
              </a:extLst>
            </p:cNvPr>
            <p:cNvSpPr>
              <a:spLocks/>
            </p:cNvSpPr>
            <p:nvPr/>
          </p:nvSpPr>
          <p:spPr bwMode="auto">
            <a:xfrm>
              <a:off x="5745" y="1021"/>
              <a:ext cx="11" cy="6"/>
            </a:xfrm>
            <a:custGeom>
              <a:avLst/>
              <a:gdLst>
                <a:gd name="T0" fmla="*/ 0 w 24"/>
                <a:gd name="T1" fmla="*/ 7 h 15"/>
                <a:gd name="T2" fmla="*/ 14 w 24"/>
                <a:gd name="T3" fmla="*/ 15 h 15"/>
                <a:gd name="T4" fmla="*/ 23 w 24"/>
                <a:gd name="T5" fmla="*/ 13 h 15"/>
                <a:gd name="T6" fmla="*/ 23 w 24"/>
                <a:gd name="T7" fmla="*/ 2 h 15"/>
                <a:gd name="T8" fmla="*/ 14 w 24"/>
                <a:gd name="T9" fmla="*/ 0 h 15"/>
                <a:gd name="T10" fmla="*/ 0 w 24"/>
                <a:gd name="T11" fmla="*/ 7 h 15"/>
              </a:gdLst>
              <a:ahLst/>
              <a:cxnLst>
                <a:cxn ang="0">
                  <a:pos x="T0" y="T1"/>
                </a:cxn>
                <a:cxn ang="0">
                  <a:pos x="T2" y="T3"/>
                </a:cxn>
                <a:cxn ang="0">
                  <a:pos x="T4" y="T5"/>
                </a:cxn>
                <a:cxn ang="0">
                  <a:pos x="T6" y="T7"/>
                </a:cxn>
                <a:cxn ang="0">
                  <a:pos x="T8" y="T9"/>
                </a:cxn>
                <a:cxn ang="0">
                  <a:pos x="T10" y="T11"/>
                </a:cxn>
              </a:cxnLst>
              <a:rect l="0" t="0" r="r" b="b"/>
              <a:pathLst>
                <a:path w="24" h="15">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5" name="Freeform 591">
              <a:extLst>
                <a:ext uri="{FF2B5EF4-FFF2-40B4-BE49-F238E27FC236}">
                  <a16:creationId xmlns:a16="http://schemas.microsoft.com/office/drawing/2014/main" id="{FE8F80C3-77ED-449C-AC9D-119F1C7FD29E}"/>
                </a:ext>
              </a:extLst>
            </p:cNvPr>
            <p:cNvSpPr>
              <a:spLocks/>
            </p:cNvSpPr>
            <p:nvPr/>
          </p:nvSpPr>
          <p:spPr bwMode="auto">
            <a:xfrm>
              <a:off x="5587" y="1031"/>
              <a:ext cx="11" cy="8"/>
            </a:xfrm>
            <a:custGeom>
              <a:avLst/>
              <a:gdLst>
                <a:gd name="T0" fmla="*/ 21 w 26"/>
                <a:gd name="T1" fmla="*/ 3 h 18"/>
                <a:gd name="T2" fmla="*/ 12 w 26"/>
                <a:gd name="T3" fmla="*/ 3 h 18"/>
                <a:gd name="T4" fmla="*/ 7 w 26"/>
                <a:gd name="T5" fmla="*/ 0 h 18"/>
                <a:gd name="T6" fmla="*/ 7 w 26"/>
                <a:gd name="T7" fmla="*/ 18 h 18"/>
                <a:gd name="T8" fmla="*/ 12 w 26"/>
                <a:gd name="T9" fmla="*/ 15 h 18"/>
                <a:gd name="T10" fmla="*/ 21 w 26"/>
                <a:gd name="T11" fmla="*/ 15 h 18"/>
                <a:gd name="T12" fmla="*/ 26 w 26"/>
                <a:gd name="T13" fmla="*/ 9 h 18"/>
                <a:gd name="T14" fmla="*/ 21 w 26"/>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6" name="Freeform 592">
              <a:extLst>
                <a:ext uri="{FF2B5EF4-FFF2-40B4-BE49-F238E27FC236}">
                  <a16:creationId xmlns:a16="http://schemas.microsoft.com/office/drawing/2014/main" id="{4D8E44FA-BE0B-4614-9AA1-356D68DEC7AC}"/>
                </a:ext>
              </a:extLst>
            </p:cNvPr>
            <p:cNvSpPr>
              <a:spLocks/>
            </p:cNvSpPr>
            <p:nvPr/>
          </p:nvSpPr>
          <p:spPr bwMode="auto">
            <a:xfrm>
              <a:off x="5748" y="1032"/>
              <a:ext cx="13" cy="8"/>
            </a:xfrm>
            <a:custGeom>
              <a:avLst/>
              <a:gdLst>
                <a:gd name="T0" fmla="*/ 20 w 29"/>
                <a:gd name="T1" fmla="*/ 0 h 18"/>
                <a:gd name="T2" fmla="*/ 15 w 29"/>
                <a:gd name="T3" fmla="*/ 3 h 18"/>
                <a:gd name="T4" fmla="*/ 6 w 29"/>
                <a:gd name="T5" fmla="*/ 3 h 18"/>
                <a:gd name="T6" fmla="*/ 0 w 29"/>
                <a:gd name="T7" fmla="*/ 9 h 18"/>
                <a:gd name="T8" fmla="*/ 6 w 29"/>
                <a:gd name="T9" fmla="*/ 15 h 18"/>
                <a:gd name="T10" fmla="*/ 15 w 29"/>
                <a:gd name="T11" fmla="*/ 15 h 18"/>
                <a:gd name="T12" fmla="*/ 20 w 29"/>
                <a:gd name="T13" fmla="*/ 18 h 18"/>
                <a:gd name="T14" fmla="*/ 20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7" name="Freeform 593">
              <a:extLst>
                <a:ext uri="{FF2B5EF4-FFF2-40B4-BE49-F238E27FC236}">
                  <a16:creationId xmlns:a16="http://schemas.microsoft.com/office/drawing/2014/main" id="{9AE05E88-1AC6-42DC-8AFB-5F6C91C307F2}"/>
                </a:ext>
              </a:extLst>
            </p:cNvPr>
            <p:cNvSpPr>
              <a:spLocks/>
            </p:cNvSpPr>
            <p:nvPr/>
          </p:nvSpPr>
          <p:spPr bwMode="auto">
            <a:xfrm>
              <a:off x="5621"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8" name="Freeform 594">
              <a:extLst>
                <a:ext uri="{FF2B5EF4-FFF2-40B4-BE49-F238E27FC236}">
                  <a16:creationId xmlns:a16="http://schemas.microsoft.com/office/drawing/2014/main" id="{4175A463-6600-4592-AB93-00507A3676F4}"/>
                </a:ext>
              </a:extLst>
            </p:cNvPr>
            <p:cNvSpPr>
              <a:spLocks/>
            </p:cNvSpPr>
            <p:nvPr/>
          </p:nvSpPr>
          <p:spPr bwMode="auto">
            <a:xfrm>
              <a:off x="5647"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9" name="Freeform 595">
              <a:extLst>
                <a:ext uri="{FF2B5EF4-FFF2-40B4-BE49-F238E27FC236}">
                  <a16:creationId xmlns:a16="http://schemas.microsoft.com/office/drawing/2014/main" id="{6FD0D46F-9622-4E33-929A-6BFC7067F206}"/>
                </a:ext>
              </a:extLst>
            </p:cNvPr>
            <p:cNvSpPr>
              <a:spLocks/>
            </p:cNvSpPr>
            <p:nvPr/>
          </p:nvSpPr>
          <p:spPr bwMode="auto">
            <a:xfrm>
              <a:off x="5673"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0" name="Freeform 596">
              <a:extLst>
                <a:ext uri="{FF2B5EF4-FFF2-40B4-BE49-F238E27FC236}">
                  <a16:creationId xmlns:a16="http://schemas.microsoft.com/office/drawing/2014/main" id="{0ECC1265-F0A7-4B12-A613-F663BCA5A60E}"/>
                </a:ext>
              </a:extLst>
            </p:cNvPr>
            <p:cNvSpPr>
              <a:spLocks/>
            </p:cNvSpPr>
            <p:nvPr/>
          </p:nvSpPr>
          <p:spPr bwMode="auto">
            <a:xfrm>
              <a:off x="5699"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1" name="Freeform 597">
              <a:extLst>
                <a:ext uri="{FF2B5EF4-FFF2-40B4-BE49-F238E27FC236}">
                  <a16:creationId xmlns:a16="http://schemas.microsoft.com/office/drawing/2014/main" id="{C9012229-8062-430C-B99B-89D42511078C}"/>
                </a:ext>
              </a:extLst>
            </p:cNvPr>
            <p:cNvSpPr>
              <a:spLocks/>
            </p:cNvSpPr>
            <p:nvPr/>
          </p:nvSpPr>
          <p:spPr bwMode="auto">
            <a:xfrm>
              <a:off x="5724" y="978"/>
              <a:ext cx="24" cy="25"/>
            </a:xfrm>
            <a:custGeom>
              <a:avLst/>
              <a:gdLst>
                <a:gd name="T0" fmla="*/ 46 w 53"/>
                <a:gd name="T1" fmla="*/ 55 h 55"/>
                <a:gd name="T2" fmla="*/ 8 w 53"/>
                <a:gd name="T3" fmla="*/ 55 h 55"/>
                <a:gd name="T4" fmla="*/ 0 w 53"/>
                <a:gd name="T5" fmla="*/ 45 h 55"/>
                <a:gd name="T6" fmla="*/ 0 w 53"/>
                <a:gd name="T7" fmla="*/ 6 h 55"/>
                <a:gd name="T8" fmla="*/ 6 w 53"/>
                <a:gd name="T9" fmla="*/ 0 h 55"/>
                <a:gd name="T10" fmla="*/ 34 w 53"/>
                <a:gd name="T11" fmla="*/ 0 h 55"/>
                <a:gd name="T12" fmla="*/ 42 w 53"/>
                <a:gd name="T13" fmla="*/ 6 h 55"/>
                <a:gd name="T14" fmla="*/ 52 w 53"/>
                <a:gd name="T15" fmla="*/ 45 h 55"/>
                <a:gd name="T16" fmla="*/ 46 w 53"/>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2" name="Freeform 598">
              <a:extLst>
                <a:ext uri="{FF2B5EF4-FFF2-40B4-BE49-F238E27FC236}">
                  <a16:creationId xmlns:a16="http://schemas.microsoft.com/office/drawing/2014/main" id="{B0865A3B-DB1D-440B-A616-770AA30727CC}"/>
                </a:ext>
              </a:extLst>
            </p:cNvPr>
            <p:cNvSpPr>
              <a:spLocks/>
            </p:cNvSpPr>
            <p:nvPr/>
          </p:nvSpPr>
          <p:spPr bwMode="auto">
            <a:xfrm>
              <a:off x="5754" y="1009"/>
              <a:ext cx="4" cy="9"/>
            </a:xfrm>
            <a:custGeom>
              <a:avLst/>
              <a:gdLst>
                <a:gd name="T0" fmla="*/ 4 w 9"/>
                <a:gd name="T1" fmla="*/ 0 h 20"/>
                <a:gd name="T2" fmla="*/ 4 w 9"/>
                <a:gd name="T3" fmla="*/ 0 h 20"/>
                <a:gd name="T4" fmla="*/ 2 w 9"/>
                <a:gd name="T5" fmla="*/ 0 h 20"/>
                <a:gd name="T6" fmla="*/ 1 w 9"/>
                <a:gd name="T7" fmla="*/ 0 h 20"/>
                <a:gd name="T8" fmla="*/ 1 w 9"/>
                <a:gd name="T9" fmla="*/ 20 h 20"/>
                <a:gd name="T10" fmla="*/ 2 w 9"/>
                <a:gd name="T11" fmla="*/ 20 h 20"/>
                <a:gd name="T12" fmla="*/ 4 w 9"/>
                <a:gd name="T13" fmla="*/ 20 h 20"/>
                <a:gd name="T14" fmla="*/ 4 w 9"/>
                <a:gd name="T15" fmla="*/ 20 h 20"/>
                <a:gd name="T16" fmla="*/ 4 w 9"/>
                <a:gd name="T17" fmla="*/ 20 h 20"/>
                <a:gd name="T18" fmla="*/ 4 w 9"/>
                <a:gd name="T19" fmla="*/ 20 h 20"/>
                <a:gd name="T20" fmla="*/ 4 w 9"/>
                <a:gd name="T21" fmla="*/ 20 h 20"/>
                <a:gd name="T22" fmla="*/ 4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close/>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3" name="Freeform 599">
              <a:extLst>
                <a:ext uri="{FF2B5EF4-FFF2-40B4-BE49-F238E27FC236}">
                  <a16:creationId xmlns:a16="http://schemas.microsoft.com/office/drawing/2014/main" id="{2ED51A61-8AA1-4856-B0CC-A82B4D81EC79}"/>
                </a:ext>
              </a:extLst>
            </p:cNvPr>
            <p:cNvSpPr>
              <a:spLocks/>
            </p:cNvSpPr>
            <p:nvPr/>
          </p:nvSpPr>
          <p:spPr bwMode="auto">
            <a:xfrm>
              <a:off x="5755" y="1021"/>
              <a:ext cx="1" cy="6"/>
            </a:xfrm>
            <a:custGeom>
              <a:avLst/>
              <a:gdLst>
                <a:gd name="T0" fmla="*/ 2 w 4"/>
                <a:gd name="T1" fmla="*/ 0 h 12"/>
                <a:gd name="T2" fmla="*/ 2 w 4"/>
                <a:gd name="T3" fmla="*/ 0 h 12"/>
                <a:gd name="T4" fmla="*/ 0 w 4"/>
                <a:gd name="T5" fmla="*/ 0 h 12"/>
                <a:gd name="T6" fmla="*/ 0 w 4"/>
                <a:gd name="T7" fmla="*/ 0 h 12"/>
                <a:gd name="T8" fmla="*/ 0 w 4"/>
                <a:gd name="T9" fmla="*/ 12 h 12"/>
                <a:gd name="T10" fmla="*/ 1 w 4"/>
                <a:gd name="T11" fmla="*/ 12 h 12"/>
                <a:gd name="T12" fmla="*/ 2 w 4"/>
                <a:gd name="T13" fmla="*/ 12 h 12"/>
                <a:gd name="T14" fmla="*/ 2 w 4"/>
                <a:gd name="T15" fmla="*/ 1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4" name="Freeform 600">
              <a:extLst>
                <a:ext uri="{FF2B5EF4-FFF2-40B4-BE49-F238E27FC236}">
                  <a16:creationId xmlns:a16="http://schemas.microsoft.com/office/drawing/2014/main" id="{91A0F1BE-1304-4108-BDB3-656E1783CEE1}"/>
                </a:ext>
              </a:extLst>
            </p:cNvPr>
            <p:cNvSpPr>
              <a:spLocks/>
            </p:cNvSpPr>
            <p:nvPr/>
          </p:nvSpPr>
          <p:spPr bwMode="auto">
            <a:xfrm>
              <a:off x="5593" y="1023"/>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5" name="Freeform 601">
              <a:extLst>
                <a:ext uri="{FF2B5EF4-FFF2-40B4-BE49-F238E27FC236}">
                  <a16:creationId xmlns:a16="http://schemas.microsoft.com/office/drawing/2014/main" id="{BBCA7702-F715-4F94-BBFE-E3E209FC9738}"/>
                </a:ext>
              </a:extLst>
            </p:cNvPr>
            <p:cNvSpPr>
              <a:spLocks/>
            </p:cNvSpPr>
            <p:nvPr/>
          </p:nvSpPr>
          <p:spPr bwMode="auto">
            <a:xfrm>
              <a:off x="5593" y="1026"/>
              <a:ext cx="6" cy="2"/>
            </a:xfrm>
            <a:custGeom>
              <a:avLst/>
              <a:gdLst>
                <a:gd name="T0" fmla="*/ 14 w 14"/>
                <a:gd name="T1" fmla="*/ 2 h 4"/>
                <a:gd name="T2" fmla="*/ 12 w 14"/>
                <a:gd name="T3" fmla="*/ 4 h 4"/>
                <a:gd name="T4" fmla="*/ 0 w 14"/>
                <a:gd name="T5" fmla="*/ 4 h 4"/>
                <a:gd name="T6" fmla="*/ 0 w 14"/>
                <a:gd name="T7" fmla="*/ 0 h 4"/>
                <a:gd name="T8" fmla="*/ 12 w 14"/>
                <a:gd name="T9" fmla="*/ 0 h 4"/>
                <a:gd name="T10" fmla="*/ 14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6" name="Freeform 602">
              <a:extLst>
                <a:ext uri="{FF2B5EF4-FFF2-40B4-BE49-F238E27FC236}">
                  <a16:creationId xmlns:a16="http://schemas.microsoft.com/office/drawing/2014/main" id="{EC0DE363-E79E-445C-B1CB-41208DC97A13}"/>
                </a:ext>
              </a:extLst>
            </p:cNvPr>
            <p:cNvSpPr>
              <a:spLocks/>
            </p:cNvSpPr>
            <p:nvPr/>
          </p:nvSpPr>
          <p:spPr bwMode="auto">
            <a:xfrm>
              <a:off x="5593" y="1029"/>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7" name="Oval 603">
              <a:extLst>
                <a:ext uri="{FF2B5EF4-FFF2-40B4-BE49-F238E27FC236}">
                  <a16:creationId xmlns:a16="http://schemas.microsoft.com/office/drawing/2014/main" id="{9A9E023D-22EC-4876-859F-0D5B5DA9CB5C}"/>
                </a:ext>
              </a:extLst>
            </p:cNvPr>
            <p:cNvSpPr>
              <a:spLocks noChangeArrowheads="1"/>
            </p:cNvSpPr>
            <p:nvPr/>
          </p:nvSpPr>
          <p:spPr bwMode="auto">
            <a:xfrm>
              <a:off x="5608"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8" name="Freeform 604">
              <a:extLst>
                <a:ext uri="{FF2B5EF4-FFF2-40B4-BE49-F238E27FC236}">
                  <a16:creationId xmlns:a16="http://schemas.microsoft.com/office/drawing/2014/main" id="{04A5E1FD-D7E3-49DB-BD0F-8E1A8C61B838}"/>
                </a:ext>
              </a:extLst>
            </p:cNvPr>
            <p:cNvSpPr>
              <a:spLocks noEditPoints="1"/>
            </p:cNvSpPr>
            <p:nvPr/>
          </p:nvSpPr>
          <p:spPr bwMode="auto">
            <a:xfrm>
              <a:off x="5603"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9" name="Oval 605">
              <a:extLst>
                <a:ext uri="{FF2B5EF4-FFF2-40B4-BE49-F238E27FC236}">
                  <a16:creationId xmlns:a16="http://schemas.microsoft.com/office/drawing/2014/main" id="{AF862E00-AF9E-4A13-B049-B054F73818CE}"/>
                </a:ext>
              </a:extLst>
            </p:cNvPr>
            <p:cNvSpPr>
              <a:spLocks noChangeArrowheads="1"/>
            </p:cNvSpPr>
            <p:nvPr/>
          </p:nvSpPr>
          <p:spPr bwMode="auto">
            <a:xfrm>
              <a:off x="5611" y="1033"/>
              <a:ext cx="11"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0" name="Oval 606">
              <a:extLst>
                <a:ext uri="{FF2B5EF4-FFF2-40B4-BE49-F238E27FC236}">
                  <a16:creationId xmlns:a16="http://schemas.microsoft.com/office/drawing/2014/main" id="{D94B60D2-9A83-4E21-9DB3-CB8AC1608A53}"/>
                </a:ext>
              </a:extLst>
            </p:cNvPr>
            <p:cNvSpPr>
              <a:spLocks noChangeArrowheads="1"/>
            </p:cNvSpPr>
            <p:nvPr/>
          </p:nvSpPr>
          <p:spPr bwMode="auto">
            <a:xfrm>
              <a:off x="5722"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7" name="Freeform 608">
            <a:extLst>
              <a:ext uri="{FF2B5EF4-FFF2-40B4-BE49-F238E27FC236}">
                <a16:creationId xmlns:a16="http://schemas.microsoft.com/office/drawing/2014/main" id="{6A4E775F-47BB-4A6D-8D85-2A7802F93CEF}"/>
              </a:ext>
            </a:extLst>
          </p:cNvPr>
          <p:cNvSpPr>
            <a:spLocks noEditPoints="1"/>
          </p:cNvSpPr>
          <p:nvPr/>
        </p:nvSpPr>
        <p:spPr bwMode="auto">
          <a:xfrm>
            <a:off x="8890694" y="2813160"/>
            <a:ext cx="162206" cy="156415"/>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Oval 609">
            <a:extLst>
              <a:ext uri="{FF2B5EF4-FFF2-40B4-BE49-F238E27FC236}">
                <a16:creationId xmlns:a16="http://schemas.microsoft.com/office/drawing/2014/main" id="{C2F29242-DE4B-47E4-A3B7-93BFFCA74D3D}"/>
              </a:ext>
            </a:extLst>
          </p:cNvPr>
          <p:cNvSpPr>
            <a:spLocks noChangeArrowheads="1"/>
          </p:cNvSpPr>
          <p:nvPr/>
        </p:nvSpPr>
        <p:spPr bwMode="auto">
          <a:xfrm>
            <a:off x="8942833" y="2859504"/>
            <a:ext cx="57931" cy="63726"/>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610">
            <a:extLst>
              <a:ext uri="{FF2B5EF4-FFF2-40B4-BE49-F238E27FC236}">
                <a16:creationId xmlns:a16="http://schemas.microsoft.com/office/drawing/2014/main" id="{EB90D9CF-D5DB-47AA-8426-9DBF6D3A9D57}"/>
              </a:ext>
            </a:extLst>
          </p:cNvPr>
          <p:cNvSpPr>
            <a:spLocks noEditPoints="1"/>
          </p:cNvSpPr>
          <p:nvPr/>
        </p:nvSpPr>
        <p:spPr bwMode="auto">
          <a:xfrm>
            <a:off x="8392489" y="28884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611">
            <a:extLst>
              <a:ext uri="{FF2B5EF4-FFF2-40B4-BE49-F238E27FC236}">
                <a16:creationId xmlns:a16="http://schemas.microsoft.com/office/drawing/2014/main" id="{EF972732-0DDC-4556-9164-212B4AFCE5EA}"/>
              </a:ext>
            </a:extLst>
          </p:cNvPr>
          <p:cNvSpPr>
            <a:spLocks noEditPoints="1"/>
          </p:cNvSpPr>
          <p:nvPr/>
        </p:nvSpPr>
        <p:spPr bwMode="auto">
          <a:xfrm>
            <a:off x="8305595" y="2969571"/>
            <a:ext cx="5795" cy="0"/>
          </a:xfrm>
          <a:custGeom>
            <a:avLst/>
            <a:gdLst>
              <a:gd name="T0" fmla="*/ 1 w 1"/>
              <a:gd name="T1" fmla="*/ 1 w 1"/>
              <a:gd name="T2" fmla="*/ 1 w 1"/>
              <a:gd name="T3" fmla="*/ 1 w 1"/>
              <a:gd name="T4" fmla="*/ 1 w 1"/>
              <a:gd name="T5" fmla="*/ 1 w 1"/>
              <a:gd name="T6" fmla="*/ 0 w 1"/>
              <a:gd name="T7" fmla="*/ 0 w 1"/>
              <a:gd name="T8" fmla="*/ 0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612">
            <a:extLst>
              <a:ext uri="{FF2B5EF4-FFF2-40B4-BE49-F238E27FC236}">
                <a16:creationId xmlns:a16="http://schemas.microsoft.com/office/drawing/2014/main" id="{AB71E6DC-B8BF-4033-8855-4E50E0BCDCE7}"/>
              </a:ext>
            </a:extLst>
          </p:cNvPr>
          <p:cNvSpPr>
            <a:spLocks/>
          </p:cNvSpPr>
          <p:nvPr/>
        </p:nvSpPr>
        <p:spPr bwMode="auto">
          <a:xfrm>
            <a:off x="8311386" y="2894263"/>
            <a:ext cx="46345" cy="46345"/>
          </a:xfrm>
          <a:custGeom>
            <a:avLst/>
            <a:gdLst>
              <a:gd name="T0" fmla="*/ 19 w 19"/>
              <a:gd name="T1" fmla="*/ 0 h 19"/>
              <a:gd name="T2" fmla="*/ 0 w 19"/>
              <a:gd name="T3" fmla="*/ 19 h 19"/>
              <a:gd name="T4" fmla="*/ 19 w 19"/>
              <a:gd name="T5" fmla="*/ 0 h 19"/>
            </a:gdLst>
            <a:ahLst/>
            <a:cxnLst>
              <a:cxn ang="0">
                <a:pos x="T0" y="T1"/>
              </a:cxn>
              <a:cxn ang="0">
                <a:pos x="T2" y="T3"/>
              </a:cxn>
              <a:cxn ang="0">
                <a:pos x="T4" y="T5"/>
              </a:cxn>
            </a:cxnLst>
            <a:rect l="0" t="0" r="r" b="b"/>
            <a:pathLst>
              <a:path w="19" h="19">
                <a:moveTo>
                  <a:pt x="19" y="0"/>
                </a:moveTo>
                <a:cubicBezTo>
                  <a:pt x="16" y="9"/>
                  <a:pt x="9" y="16"/>
                  <a:pt x="0" y="19"/>
                </a:cubicBezTo>
                <a:cubicBezTo>
                  <a:pt x="11" y="19"/>
                  <a:pt x="19" y="10"/>
                  <a:pt x="19" y="0"/>
                </a:cubicBezTo>
              </a:path>
            </a:pathLst>
          </a:custGeom>
          <a:solidFill>
            <a:srgbClr val="81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613">
            <a:extLst>
              <a:ext uri="{FF2B5EF4-FFF2-40B4-BE49-F238E27FC236}">
                <a16:creationId xmlns:a16="http://schemas.microsoft.com/office/drawing/2014/main" id="{F3D4AE7F-2849-4C44-987E-417B3F192E9D}"/>
              </a:ext>
            </a:extLst>
          </p:cNvPr>
          <p:cNvSpPr>
            <a:spLocks/>
          </p:cNvSpPr>
          <p:nvPr/>
        </p:nvSpPr>
        <p:spPr bwMode="auto">
          <a:xfrm>
            <a:off x="8241869" y="2824746"/>
            <a:ext cx="150620" cy="144829"/>
          </a:xfrm>
          <a:custGeom>
            <a:avLst/>
            <a:gdLst>
              <a:gd name="T0" fmla="*/ 42 w 57"/>
              <a:gd name="T1" fmla="*/ 0 h 58"/>
              <a:gd name="T2" fmla="*/ 47 w 57"/>
              <a:gd name="T3" fmla="*/ 17 h 58"/>
              <a:gd name="T4" fmla="*/ 45 w 57"/>
              <a:gd name="T5" fmla="*/ 27 h 58"/>
              <a:gd name="T6" fmla="*/ 26 w 57"/>
              <a:gd name="T7" fmla="*/ 46 h 58"/>
              <a:gd name="T8" fmla="*/ 16 w 57"/>
              <a:gd name="T9" fmla="*/ 47 h 58"/>
              <a:gd name="T10" fmla="*/ 0 w 57"/>
              <a:gd name="T11" fmla="*/ 43 h 58"/>
              <a:gd name="T12" fmla="*/ 25 w 57"/>
              <a:gd name="T13" fmla="*/ 58 h 58"/>
              <a:gd name="T14" fmla="*/ 25 w 57"/>
              <a:gd name="T15" fmla="*/ 58 h 58"/>
              <a:gd name="T16" fmla="*/ 25 w 57"/>
              <a:gd name="T17" fmla="*/ 58 h 58"/>
              <a:gd name="T18" fmla="*/ 25 w 57"/>
              <a:gd name="T19" fmla="*/ 58 h 58"/>
              <a:gd name="T20" fmla="*/ 26 w 57"/>
              <a:gd name="T21" fmla="*/ 58 h 58"/>
              <a:gd name="T22" fmla="*/ 26 w 57"/>
              <a:gd name="T23" fmla="*/ 58 h 58"/>
              <a:gd name="T24" fmla="*/ 26 w 57"/>
              <a:gd name="T25" fmla="*/ 58 h 58"/>
              <a:gd name="T26" fmla="*/ 26 w 57"/>
              <a:gd name="T27" fmla="*/ 58 h 58"/>
              <a:gd name="T28" fmla="*/ 26 w 57"/>
              <a:gd name="T29" fmla="*/ 58 h 58"/>
              <a:gd name="T30" fmla="*/ 57 w 57"/>
              <a:gd name="T31" fmla="*/ 27 h 58"/>
              <a:gd name="T32" fmla="*/ 57 w 57"/>
              <a:gd name="T33" fmla="*/ 27 h 58"/>
              <a:gd name="T34" fmla="*/ 57 w 57"/>
              <a:gd name="T35" fmla="*/ 26 h 58"/>
              <a:gd name="T36" fmla="*/ 57 w 57"/>
              <a:gd name="T37" fmla="*/ 26 h 58"/>
              <a:gd name="T38" fmla="*/ 57 w 57"/>
              <a:gd name="T39" fmla="*/ 26 h 58"/>
              <a:gd name="T40" fmla="*/ 57 w 57"/>
              <a:gd name="T41" fmla="*/ 26 h 58"/>
              <a:gd name="T42" fmla="*/ 42 w 57"/>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8">
                <a:moveTo>
                  <a:pt x="42" y="0"/>
                </a:moveTo>
                <a:cubicBezTo>
                  <a:pt x="45" y="5"/>
                  <a:pt x="47" y="11"/>
                  <a:pt x="47" y="17"/>
                </a:cubicBezTo>
                <a:cubicBezTo>
                  <a:pt x="47" y="20"/>
                  <a:pt x="46" y="24"/>
                  <a:pt x="45" y="27"/>
                </a:cubicBezTo>
                <a:cubicBezTo>
                  <a:pt x="45" y="37"/>
                  <a:pt x="37" y="46"/>
                  <a:pt x="26" y="46"/>
                </a:cubicBezTo>
                <a:cubicBezTo>
                  <a:pt x="23" y="47"/>
                  <a:pt x="20"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6" y="58"/>
                </a:cubicBezTo>
                <a:cubicBezTo>
                  <a:pt x="26" y="58"/>
                  <a:pt x="26" y="58"/>
                  <a:pt x="26" y="58"/>
                </a:cubicBezTo>
                <a:cubicBezTo>
                  <a:pt x="26"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15"/>
                  <a:pt x="51" y="6"/>
                  <a:pt x="42" y="0"/>
                </a:cubicBezTo>
              </a:path>
            </a:pathLst>
          </a:custGeom>
          <a:solidFill>
            <a:srgbClr val="434E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614">
            <a:extLst>
              <a:ext uri="{FF2B5EF4-FFF2-40B4-BE49-F238E27FC236}">
                <a16:creationId xmlns:a16="http://schemas.microsoft.com/office/drawing/2014/main" id="{3DC0104A-4831-421D-BC6B-B5A252FD5274}"/>
              </a:ext>
            </a:extLst>
          </p:cNvPr>
          <p:cNvSpPr>
            <a:spLocks noEditPoints="1"/>
          </p:cNvSpPr>
          <p:nvPr/>
        </p:nvSpPr>
        <p:spPr bwMode="auto">
          <a:xfrm>
            <a:off x="8971797" y="2969571"/>
            <a:ext cx="0" cy="0"/>
          </a:xfrm>
          <a:custGeom>
            <a:avLst/>
            <a:gdLst>
              <a:gd name="T0" fmla="*/ 1 w 1"/>
              <a:gd name="T1" fmla="*/ 1 w 1"/>
              <a:gd name="T2" fmla="*/ 1 w 1"/>
              <a:gd name="T3" fmla="*/ 0 w 1"/>
              <a:gd name="T4" fmla="*/ 0 w 1"/>
              <a:gd name="T5" fmla="*/ 0 w 1"/>
              <a:gd name="T6" fmla="*/ 0 w 1"/>
              <a:gd name="T7" fmla="*/ 0 w 1"/>
              <a:gd name="T8" fmla="*/ 0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615">
            <a:extLst>
              <a:ext uri="{FF2B5EF4-FFF2-40B4-BE49-F238E27FC236}">
                <a16:creationId xmlns:a16="http://schemas.microsoft.com/office/drawing/2014/main" id="{CC81C036-C6BD-43D8-8B32-8A27D2981098}"/>
              </a:ext>
            </a:extLst>
          </p:cNvPr>
          <p:cNvSpPr>
            <a:spLocks noEditPoints="1"/>
          </p:cNvSpPr>
          <p:nvPr/>
        </p:nvSpPr>
        <p:spPr bwMode="auto">
          <a:xfrm>
            <a:off x="9052900" y="2888468"/>
            <a:ext cx="0" cy="0"/>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 name="T17" fmla="*/ 0 h 1"/>
              <a:gd name="T18" fmla="*/ 0 h 1"/>
              <a:gd name="T19" fmla="*/ 0 h 1"/>
              <a:gd name="T20" fmla="*/ 0 h 1"/>
              <a:gd name="T21" fmla="*/ 0 h 1"/>
              <a:gd name="T22" fmla="*/ 0 h 1"/>
              <a:gd name="T23"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616">
            <a:extLst>
              <a:ext uri="{FF2B5EF4-FFF2-40B4-BE49-F238E27FC236}">
                <a16:creationId xmlns:a16="http://schemas.microsoft.com/office/drawing/2014/main" id="{D3D3D942-864E-49DD-B3F1-62CB11AC2C38}"/>
              </a:ext>
            </a:extLst>
          </p:cNvPr>
          <p:cNvSpPr>
            <a:spLocks/>
          </p:cNvSpPr>
          <p:nvPr/>
        </p:nvSpPr>
        <p:spPr bwMode="auto">
          <a:xfrm>
            <a:off x="8971797" y="2894263"/>
            <a:ext cx="52140" cy="46345"/>
          </a:xfrm>
          <a:custGeom>
            <a:avLst/>
            <a:gdLst>
              <a:gd name="T0" fmla="*/ 19 w 19"/>
              <a:gd name="T1" fmla="*/ 0 h 19"/>
              <a:gd name="T2" fmla="*/ 0 w 19"/>
              <a:gd name="T3" fmla="*/ 19 h 19"/>
              <a:gd name="T4" fmla="*/ 19 w 19"/>
              <a:gd name="T5" fmla="*/ 0 h 19"/>
            </a:gdLst>
            <a:ahLst/>
            <a:cxnLst>
              <a:cxn ang="0">
                <a:pos x="T0" y="T1"/>
              </a:cxn>
              <a:cxn ang="0">
                <a:pos x="T2" y="T3"/>
              </a:cxn>
              <a:cxn ang="0">
                <a:pos x="T4" y="T5"/>
              </a:cxn>
            </a:cxnLst>
            <a:rect l="0" t="0" r="r" b="b"/>
            <a:pathLst>
              <a:path w="19" h="19">
                <a:moveTo>
                  <a:pt x="19" y="0"/>
                </a:moveTo>
                <a:cubicBezTo>
                  <a:pt x="16" y="9"/>
                  <a:pt x="9" y="16"/>
                  <a:pt x="0" y="19"/>
                </a:cubicBezTo>
                <a:cubicBezTo>
                  <a:pt x="11" y="19"/>
                  <a:pt x="19" y="10"/>
                  <a:pt x="19" y="0"/>
                </a:cubicBezTo>
              </a:path>
            </a:pathLst>
          </a:custGeom>
          <a:solidFill>
            <a:srgbClr val="81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617">
            <a:extLst>
              <a:ext uri="{FF2B5EF4-FFF2-40B4-BE49-F238E27FC236}">
                <a16:creationId xmlns:a16="http://schemas.microsoft.com/office/drawing/2014/main" id="{B436A406-709C-447F-B0AD-F9C79E3E5F83}"/>
              </a:ext>
            </a:extLst>
          </p:cNvPr>
          <p:cNvSpPr>
            <a:spLocks/>
          </p:cNvSpPr>
          <p:nvPr/>
        </p:nvSpPr>
        <p:spPr bwMode="auto">
          <a:xfrm>
            <a:off x="8908075" y="2824746"/>
            <a:ext cx="144829" cy="144829"/>
          </a:xfrm>
          <a:custGeom>
            <a:avLst/>
            <a:gdLst>
              <a:gd name="T0" fmla="*/ 42 w 57"/>
              <a:gd name="T1" fmla="*/ 0 h 58"/>
              <a:gd name="T2" fmla="*/ 47 w 57"/>
              <a:gd name="T3" fmla="*/ 17 h 58"/>
              <a:gd name="T4" fmla="*/ 45 w 57"/>
              <a:gd name="T5" fmla="*/ 27 h 58"/>
              <a:gd name="T6" fmla="*/ 26 w 57"/>
              <a:gd name="T7" fmla="*/ 46 h 58"/>
              <a:gd name="T8" fmla="*/ 16 w 57"/>
              <a:gd name="T9" fmla="*/ 47 h 58"/>
              <a:gd name="T10" fmla="*/ 0 w 57"/>
              <a:gd name="T11" fmla="*/ 43 h 58"/>
              <a:gd name="T12" fmla="*/ 25 w 57"/>
              <a:gd name="T13" fmla="*/ 58 h 58"/>
              <a:gd name="T14" fmla="*/ 25 w 57"/>
              <a:gd name="T15" fmla="*/ 58 h 58"/>
              <a:gd name="T16" fmla="*/ 25 w 57"/>
              <a:gd name="T17" fmla="*/ 58 h 58"/>
              <a:gd name="T18" fmla="*/ 25 w 57"/>
              <a:gd name="T19" fmla="*/ 58 h 58"/>
              <a:gd name="T20" fmla="*/ 25 w 57"/>
              <a:gd name="T21" fmla="*/ 58 h 58"/>
              <a:gd name="T22" fmla="*/ 25 w 57"/>
              <a:gd name="T23" fmla="*/ 58 h 58"/>
              <a:gd name="T24" fmla="*/ 26 w 57"/>
              <a:gd name="T25" fmla="*/ 58 h 58"/>
              <a:gd name="T26" fmla="*/ 26 w 57"/>
              <a:gd name="T27" fmla="*/ 58 h 58"/>
              <a:gd name="T28" fmla="*/ 26 w 57"/>
              <a:gd name="T29" fmla="*/ 58 h 58"/>
              <a:gd name="T30" fmla="*/ 57 w 57"/>
              <a:gd name="T31" fmla="*/ 27 h 58"/>
              <a:gd name="T32" fmla="*/ 57 w 57"/>
              <a:gd name="T33" fmla="*/ 27 h 58"/>
              <a:gd name="T34" fmla="*/ 57 w 57"/>
              <a:gd name="T35" fmla="*/ 26 h 58"/>
              <a:gd name="T36" fmla="*/ 57 w 57"/>
              <a:gd name="T37" fmla="*/ 26 h 58"/>
              <a:gd name="T38" fmla="*/ 57 w 57"/>
              <a:gd name="T39" fmla="*/ 26 h 58"/>
              <a:gd name="T40" fmla="*/ 57 w 57"/>
              <a:gd name="T41" fmla="*/ 26 h 58"/>
              <a:gd name="T42" fmla="*/ 57 w 57"/>
              <a:gd name="T43" fmla="*/ 26 h 58"/>
              <a:gd name="T44" fmla="*/ 57 w 57"/>
              <a:gd name="T45" fmla="*/ 26 h 58"/>
              <a:gd name="T46" fmla="*/ 57 w 57"/>
              <a:gd name="T47" fmla="*/ 26 h 58"/>
              <a:gd name="T48" fmla="*/ 57 w 57"/>
              <a:gd name="T49" fmla="*/ 26 h 58"/>
              <a:gd name="T50" fmla="*/ 57 w 57"/>
              <a:gd name="T51" fmla="*/ 25 h 58"/>
              <a:gd name="T52" fmla="*/ 57 w 57"/>
              <a:gd name="T53" fmla="*/ 25 h 58"/>
              <a:gd name="T54" fmla="*/ 57 w 57"/>
              <a:gd name="T55" fmla="*/ 25 h 58"/>
              <a:gd name="T56" fmla="*/ 57 w 57"/>
              <a:gd name="T57" fmla="*/ 25 h 58"/>
              <a:gd name="T58" fmla="*/ 57 w 57"/>
              <a:gd name="T59" fmla="*/ 25 h 58"/>
              <a:gd name="T60" fmla="*/ 57 w 57"/>
              <a:gd name="T61" fmla="*/ 25 h 58"/>
              <a:gd name="T62" fmla="*/ 57 w 57"/>
              <a:gd name="T63" fmla="*/ 25 h 58"/>
              <a:gd name="T64" fmla="*/ 57 w 57"/>
              <a:gd name="T65" fmla="*/ 25 h 58"/>
              <a:gd name="T66" fmla="*/ 42 w 57"/>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8">
                <a:moveTo>
                  <a:pt x="42" y="0"/>
                </a:moveTo>
                <a:cubicBezTo>
                  <a:pt x="45" y="5"/>
                  <a:pt x="47" y="11"/>
                  <a:pt x="47" y="17"/>
                </a:cubicBezTo>
                <a:cubicBezTo>
                  <a:pt x="47" y="20"/>
                  <a:pt x="46" y="24"/>
                  <a:pt x="45" y="27"/>
                </a:cubicBezTo>
                <a:cubicBezTo>
                  <a:pt x="45" y="37"/>
                  <a:pt x="37" y="46"/>
                  <a:pt x="26" y="46"/>
                </a:cubicBezTo>
                <a:cubicBezTo>
                  <a:pt x="23" y="47"/>
                  <a:pt x="19"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6" y="14"/>
                  <a:pt x="50" y="5"/>
                  <a:pt x="42" y="0"/>
                </a:cubicBezTo>
              </a:path>
            </a:pathLst>
          </a:custGeom>
          <a:solidFill>
            <a:srgbClr val="434E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618">
            <a:extLst>
              <a:ext uri="{FF2B5EF4-FFF2-40B4-BE49-F238E27FC236}">
                <a16:creationId xmlns:a16="http://schemas.microsoft.com/office/drawing/2014/main" id="{9F767233-FD2F-4ECF-8856-857BCAD18416}"/>
              </a:ext>
            </a:extLst>
          </p:cNvPr>
          <p:cNvSpPr>
            <a:spLocks/>
          </p:cNvSpPr>
          <p:nvPr/>
        </p:nvSpPr>
        <p:spPr bwMode="auto">
          <a:xfrm>
            <a:off x="8357731" y="2558264"/>
            <a:ext cx="110070" cy="127448"/>
          </a:xfrm>
          <a:custGeom>
            <a:avLst/>
            <a:gdLst>
              <a:gd name="T0" fmla="*/ 42 w 42"/>
              <a:gd name="T1" fmla="*/ 0 h 49"/>
              <a:gd name="T2" fmla="*/ 0 w 42"/>
              <a:gd name="T3" fmla="*/ 49 h 49"/>
              <a:gd name="T4" fmla="*/ 34 w 42"/>
              <a:gd name="T5" fmla="*/ 49 h 49"/>
              <a:gd name="T6" fmla="*/ 42 w 42"/>
              <a:gd name="T7" fmla="*/ 41 h 49"/>
              <a:gd name="T8" fmla="*/ 42 w 42"/>
              <a:gd name="T9" fmla="*/ 2 h 49"/>
              <a:gd name="T10" fmla="*/ 42 w 42"/>
              <a:gd name="T11" fmla="*/ 2 h 49"/>
              <a:gd name="T12" fmla="*/ 42 w 42"/>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42" y="0"/>
                </a:moveTo>
                <a:cubicBezTo>
                  <a:pt x="41" y="23"/>
                  <a:pt x="24" y="43"/>
                  <a:pt x="0" y="49"/>
                </a:cubicBezTo>
                <a:cubicBezTo>
                  <a:pt x="34" y="49"/>
                  <a:pt x="34" y="49"/>
                  <a:pt x="34" y="49"/>
                </a:cubicBezTo>
                <a:cubicBezTo>
                  <a:pt x="38" y="49"/>
                  <a:pt x="42" y="45"/>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619">
            <a:extLst>
              <a:ext uri="{FF2B5EF4-FFF2-40B4-BE49-F238E27FC236}">
                <a16:creationId xmlns:a16="http://schemas.microsoft.com/office/drawing/2014/main" id="{402E81AE-8CA9-4E8C-A6B1-9F171254B187}"/>
              </a:ext>
            </a:extLst>
          </p:cNvPr>
          <p:cNvSpPr>
            <a:spLocks/>
          </p:cNvSpPr>
          <p:nvPr/>
        </p:nvSpPr>
        <p:spPr bwMode="auto">
          <a:xfrm>
            <a:off x="8595249" y="2662540"/>
            <a:ext cx="23172" cy="23172"/>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8" y="4"/>
                  <a:pt x="4" y="8"/>
                  <a:pt x="0" y="8"/>
                </a:cubicBezTo>
                <a:cubicBezTo>
                  <a:pt x="4" y="8"/>
                  <a:pt x="8" y="4"/>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620">
            <a:extLst>
              <a:ext uri="{FF2B5EF4-FFF2-40B4-BE49-F238E27FC236}">
                <a16:creationId xmlns:a16="http://schemas.microsoft.com/office/drawing/2014/main" id="{AF812A13-69D4-4370-B5F6-FF9F16F8A334}"/>
              </a:ext>
            </a:extLst>
          </p:cNvPr>
          <p:cNvSpPr>
            <a:spLocks/>
          </p:cNvSpPr>
          <p:nvPr/>
        </p:nvSpPr>
        <p:spPr bwMode="auto">
          <a:xfrm>
            <a:off x="8508351" y="2558264"/>
            <a:ext cx="110070" cy="127448"/>
          </a:xfrm>
          <a:custGeom>
            <a:avLst/>
            <a:gdLst>
              <a:gd name="T0" fmla="*/ 42 w 42"/>
              <a:gd name="T1" fmla="*/ 0 h 49"/>
              <a:gd name="T2" fmla="*/ 0 w 42"/>
              <a:gd name="T3" fmla="*/ 49 h 49"/>
              <a:gd name="T4" fmla="*/ 34 w 42"/>
              <a:gd name="T5" fmla="*/ 49 h 49"/>
              <a:gd name="T6" fmla="*/ 34 w 42"/>
              <a:gd name="T7" fmla="*/ 49 h 49"/>
              <a:gd name="T8" fmla="*/ 42 w 42"/>
              <a:gd name="T9" fmla="*/ 41 h 49"/>
              <a:gd name="T10" fmla="*/ 42 w 42"/>
              <a:gd name="T11" fmla="*/ 41 h 49"/>
              <a:gd name="T12" fmla="*/ 42 w 42"/>
              <a:gd name="T13" fmla="*/ 2 h 49"/>
              <a:gd name="T14" fmla="*/ 42 w 42"/>
              <a:gd name="T15" fmla="*/ 2 h 49"/>
              <a:gd name="T16" fmla="*/ 42 w 42"/>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9">
                <a:moveTo>
                  <a:pt x="42" y="0"/>
                </a:moveTo>
                <a:cubicBezTo>
                  <a:pt x="41" y="23"/>
                  <a:pt x="23" y="43"/>
                  <a:pt x="0" y="49"/>
                </a:cubicBezTo>
                <a:cubicBezTo>
                  <a:pt x="34" y="49"/>
                  <a:pt x="34" y="49"/>
                  <a:pt x="34" y="49"/>
                </a:cubicBezTo>
                <a:cubicBezTo>
                  <a:pt x="34" y="49"/>
                  <a:pt x="34" y="49"/>
                  <a:pt x="34" y="49"/>
                </a:cubicBezTo>
                <a:cubicBezTo>
                  <a:pt x="38" y="49"/>
                  <a:pt x="42"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621">
            <a:extLst>
              <a:ext uri="{FF2B5EF4-FFF2-40B4-BE49-F238E27FC236}">
                <a16:creationId xmlns:a16="http://schemas.microsoft.com/office/drawing/2014/main" id="{0D093458-E0AA-4A3E-8F03-A61BB0C60509}"/>
              </a:ext>
            </a:extLst>
          </p:cNvPr>
          <p:cNvSpPr>
            <a:spLocks/>
          </p:cNvSpPr>
          <p:nvPr/>
        </p:nvSpPr>
        <p:spPr bwMode="auto">
          <a:xfrm>
            <a:off x="8745869" y="2662540"/>
            <a:ext cx="17381" cy="23172"/>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7" y="4"/>
                  <a:pt x="4" y="8"/>
                  <a:pt x="0" y="8"/>
                </a:cubicBezTo>
                <a:cubicBezTo>
                  <a:pt x="0" y="8"/>
                  <a:pt x="0" y="8"/>
                  <a:pt x="0" y="8"/>
                </a:cubicBezTo>
                <a:cubicBezTo>
                  <a:pt x="4" y="8"/>
                  <a:pt x="7" y="4"/>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622">
            <a:extLst>
              <a:ext uri="{FF2B5EF4-FFF2-40B4-BE49-F238E27FC236}">
                <a16:creationId xmlns:a16="http://schemas.microsoft.com/office/drawing/2014/main" id="{3556F04D-471D-48D3-93A7-699AE1C43925}"/>
              </a:ext>
            </a:extLst>
          </p:cNvPr>
          <p:cNvSpPr>
            <a:spLocks/>
          </p:cNvSpPr>
          <p:nvPr/>
        </p:nvSpPr>
        <p:spPr bwMode="auto">
          <a:xfrm>
            <a:off x="8658971" y="2558264"/>
            <a:ext cx="104275" cy="127448"/>
          </a:xfrm>
          <a:custGeom>
            <a:avLst/>
            <a:gdLst>
              <a:gd name="T0" fmla="*/ 42 w 42"/>
              <a:gd name="T1" fmla="*/ 0 h 49"/>
              <a:gd name="T2" fmla="*/ 0 w 42"/>
              <a:gd name="T3" fmla="*/ 49 h 49"/>
              <a:gd name="T4" fmla="*/ 34 w 42"/>
              <a:gd name="T5" fmla="*/ 49 h 49"/>
              <a:gd name="T6" fmla="*/ 42 w 42"/>
              <a:gd name="T7" fmla="*/ 41 h 49"/>
              <a:gd name="T8" fmla="*/ 42 w 42"/>
              <a:gd name="T9" fmla="*/ 41 h 49"/>
              <a:gd name="T10" fmla="*/ 42 w 42"/>
              <a:gd name="T11" fmla="*/ 2 h 49"/>
              <a:gd name="T12" fmla="*/ 42 w 42"/>
              <a:gd name="T13" fmla="*/ 2 h 49"/>
              <a:gd name="T14" fmla="*/ 42 w 4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9">
                <a:moveTo>
                  <a:pt x="42" y="0"/>
                </a:moveTo>
                <a:cubicBezTo>
                  <a:pt x="41" y="23"/>
                  <a:pt x="23" y="43"/>
                  <a:pt x="0" y="49"/>
                </a:cubicBezTo>
                <a:cubicBezTo>
                  <a:pt x="34" y="49"/>
                  <a:pt x="34" y="49"/>
                  <a:pt x="34" y="49"/>
                </a:cubicBezTo>
                <a:cubicBezTo>
                  <a:pt x="38" y="49"/>
                  <a:pt x="41"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623">
            <a:extLst>
              <a:ext uri="{FF2B5EF4-FFF2-40B4-BE49-F238E27FC236}">
                <a16:creationId xmlns:a16="http://schemas.microsoft.com/office/drawing/2014/main" id="{F648B920-23B5-4E16-A42E-A92BA6771DEC}"/>
              </a:ext>
            </a:extLst>
          </p:cNvPr>
          <p:cNvSpPr>
            <a:spLocks/>
          </p:cNvSpPr>
          <p:nvPr/>
        </p:nvSpPr>
        <p:spPr bwMode="auto">
          <a:xfrm>
            <a:off x="8896489" y="2564056"/>
            <a:ext cx="17381" cy="121656"/>
          </a:xfrm>
          <a:custGeom>
            <a:avLst/>
            <a:gdLst>
              <a:gd name="T0" fmla="*/ 8 w 8"/>
              <a:gd name="T1" fmla="*/ 0 h 48"/>
              <a:gd name="T2" fmla="*/ 8 w 8"/>
              <a:gd name="T3" fmla="*/ 1 h 48"/>
              <a:gd name="T4" fmla="*/ 8 w 8"/>
              <a:gd name="T5" fmla="*/ 40 h 48"/>
              <a:gd name="T6" fmla="*/ 0 w 8"/>
              <a:gd name="T7" fmla="*/ 48 h 48"/>
              <a:gd name="T8" fmla="*/ 0 w 8"/>
              <a:gd name="T9" fmla="*/ 48 h 48"/>
              <a:gd name="T10" fmla="*/ 8 w 8"/>
              <a:gd name="T11" fmla="*/ 40 h 48"/>
              <a:gd name="T12" fmla="*/ 8 w 8"/>
              <a:gd name="T13" fmla="*/ 1 h 48"/>
              <a:gd name="T14" fmla="*/ 8 w 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8" y="0"/>
                </a:moveTo>
                <a:cubicBezTo>
                  <a:pt x="8" y="0"/>
                  <a:pt x="8" y="0"/>
                  <a:pt x="8" y="1"/>
                </a:cubicBezTo>
                <a:cubicBezTo>
                  <a:pt x="8" y="40"/>
                  <a:pt x="8" y="40"/>
                  <a:pt x="8" y="40"/>
                </a:cubicBezTo>
                <a:cubicBezTo>
                  <a:pt x="8" y="44"/>
                  <a:pt x="4" y="48"/>
                  <a:pt x="0" y="48"/>
                </a:cubicBezTo>
                <a:cubicBezTo>
                  <a:pt x="0" y="48"/>
                  <a:pt x="0" y="48"/>
                  <a:pt x="0" y="48"/>
                </a:cubicBezTo>
                <a:cubicBezTo>
                  <a:pt x="4" y="48"/>
                  <a:pt x="8" y="44"/>
                  <a:pt x="8" y="40"/>
                </a:cubicBezTo>
                <a:cubicBezTo>
                  <a:pt x="8" y="1"/>
                  <a:pt x="8" y="1"/>
                  <a:pt x="8" y="1"/>
                </a:cubicBezTo>
                <a:cubicBezTo>
                  <a:pt x="8" y="0"/>
                  <a:pt x="8" y="0"/>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624">
            <a:extLst>
              <a:ext uri="{FF2B5EF4-FFF2-40B4-BE49-F238E27FC236}">
                <a16:creationId xmlns:a16="http://schemas.microsoft.com/office/drawing/2014/main" id="{FD098C6C-8133-4F7D-89F4-441640B17329}"/>
              </a:ext>
            </a:extLst>
          </p:cNvPr>
          <p:cNvSpPr>
            <a:spLocks/>
          </p:cNvSpPr>
          <p:nvPr/>
        </p:nvSpPr>
        <p:spPr bwMode="auto">
          <a:xfrm>
            <a:off x="8809591" y="2558264"/>
            <a:ext cx="104275" cy="127448"/>
          </a:xfrm>
          <a:custGeom>
            <a:avLst/>
            <a:gdLst>
              <a:gd name="T0" fmla="*/ 41 w 42"/>
              <a:gd name="T1" fmla="*/ 0 h 49"/>
              <a:gd name="T2" fmla="*/ 0 w 42"/>
              <a:gd name="T3" fmla="*/ 49 h 49"/>
              <a:gd name="T4" fmla="*/ 34 w 42"/>
              <a:gd name="T5" fmla="*/ 49 h 49"/>
              <a:gd name="T6" fmla="*/ 42 w 42"/>
              <a:gd name="T7" fmla="*/ 41 h 49"/>
              <a:gd name="T8" fmla="*/ 42 w 42"/>
              <a:gd name="T9" fmla="*/ 2 h 49"/>
              <a:gd name="T10" fmla="*/ 42 w 42"/>
              <a:gd name="T11" fmla="*/ 1 h 49"/>
              <a:gd name="T12" fmla="*/ 41 w 42"/>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41" y="0"/>
                </a:moveTo>
                <a:cubicBezTo>
                  <a:pt x="40" y="23"/>
                  <a:pt x="23" y="43"/>
                  <a:pt x="0" y="49"/>
                </a:cubicBezTo>
                <a:cubicBezTo>
                  <a:pt x="34" y="49"/>
                  <a:pt x="34" y="49"/>
                  <a:pt x="34" y="49"/>
                </a:cubicBezTo>
                <a:cubicBezTo>
                  <a:pt x="38" y="49"/>
                  <a:pt x="42" y="45"/>
                  <a:pt x="42" y="41"/>
                </a:cubicBezTo>
                <a:cubicBezTo>
                  <a:pt x="42" y="2"/>
                  <a:pt x="42" y="2"/>
                  <a:pt x="42" y="2"/>
                </a:cubicBezTo>
                <a:cubicBezTo>
                  <a:pt x="42" y="1"/>
                  <a:pt x="42" y="1"/>
                  <a:pt x="42" y="1"/>
                </a:cubicBezTo>
                <a:cubicBezTo>
                  <a:pt x="42" y="1"/>
                  <a:pt x="42" y="1"/>
                  <a:pt x="4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625">
            <a:extLst>
              <a:ext uri="{FF2B5EF4-FFF2-40B4-BE49-F238E27FC236}">
                <a16:creationId xmlns:a16="http://schemas.microsoft.com/office/drawing/2014/main" id="{7EFEFE60-D52E-40F6-AFAD-B9F2D3186834}"/>
              </a:ext>
            </a:extLst>
          </p:cNvPr>
          <p:cNvSpPr>
            <a:spLocks/>
          </p:cNvSpPr>
          <p:nvPr/>
        </p:nvSpPr>
        <p:spPr bwMode="auto">
          <a:xfrm>
            <a:off x="9047109" y="2587228"/>
            <a:ext cx="23172" cy="81103"/>
          </a:xfrm>
          <a:custGeom>
            <a:avLst/>
            <a:gdLst>
              <a:gd name="T0" fmla="*/ 0 w 7"/>
              <a:gd name="T1" fmla="*/ 0 h 30"/>
              <a:gd name="T2" fmla="*/ 0 w 7"/>
              <a:gd name="T3" fmla="*/ 0 h 30"/>
              <a:gd name="T4" fmla="*/ 7 w 7"/>
              <a:gd name="T5" fmla="*/ 27 h 30"/>
              <a:gd name="T6" fmla="*/ 7 w 7"/>
              <a:gd name="T7" fmla="*/ 30 h 30"/>
              <a:gd name="T8" fmla="*/ 7 w 7"/>
              <a:gd name="T9" fmla="*/ 27 h 30"/>
              <a:gd name="T10" fmla="*/ 0 w 7"/>
              <a:gd name="T11" fmla="*/ 0 h 30"/>
            </a:gdLst>
            <a:ahLst/>
            <a:cxnLst>
              <a:cxn ang="0">
                <a:pos x="T0" y="T1"/>
              </a:cxn>
              <a:cxn ang="0">
                <a:pos x="T2" y="T3"/>
              </a:cxn>
              <a:cxn ang="0">
                <a:pos x="T4" y="T5"/>
              </a:cxn>
              <a:cxn ang="0">
                <a:pos x="T6" y="T7"/>
              </a:cxn>
              <a:cxn ang="0">
                <a:pos x="T8" y="T9"/>
              </a:cxn>
              <a:cxn ang="0">
                <a:pos x="T10" y="T11"/>
              </a:cxn>
            </a:cxnLst>
            <a:rect l="0" t="0" r="r" b="b"/>
            <a:pathLst>
              <a:path w="7" h="30">
                <a:moveTo>
                  <a:pt x="0" y="0"/>
                </a:moveTo>
                <a:cubicBezTo>
                  <a:pt x="0" y="0"/>
                  <a:pt x="0" y="0"/>
                  <a:pt x="0" y="0"/>
                </a:cubicBezTo>
                <a:cubicBezTo>
                  <a:pt x="7" y="27"/>
                  <a:pt x="7" y="27"/>
                  <a:pt x="7" y="27"/>
                </a:cubicBezTo>
                <a:cubicBezTo>
                  <a:pt x="7" y="28"/>
                  <a:pt x="7" y="29"/>
                  <a:pt x="7" y="30"/>
                </a:cubicBezTo>
                <a:cubicBezTo>
                  <a:pt x="7" y="29"/>
                  <a:pt x="7" y="28"/>
                  <a:pt x="7" y="27"/>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626">
            <a:extLst>
              <a:ext uri="{FF2B5EF4-FFF2-40B4-BE49-F238E27FC236}">
                <a16:creationId xmlns:a16="http://schemas.microsoft.com/office/drawing/2014/main" id="{F538DA40-0D49-4879-B17D-D0D96FF6204C}"/>
              </a:ext>
            </a:extLst>
          </p:cNvPr>
          <p:cNvSpPr>
            <a:spLocks/>
          </p:cNvSpPr>
          <p:nvPr/>
        </p:nvSpPr>
        <p:spPr bwMode="auto">
          <a:xfrm>
            <a:off x="8971797" y="2587228"/>
            <a:ext cx="98484" cy="98484"/>
          </a:xfrm>
          <a:custGeom>
            <a:avLst/>
            <a:gdLst>
              <a:gd name="T0" fmla="*/ 30 w 37"/>
              <a:gd name="T1" fmla="*/ 0 h 37"/>
              <a:gd name="T2" fmla="*/ 0 w 37"/>
              <a:gd name="T3" fmla="*/ 37 h 37"/>
              <a:gd name="T4" fmla="*/ 31 w 37"/>
              <a:gd name="T5" fmla="*/ 37 h 37"/>
              <a:gd name="T6" fmla="*/ 37 w 37"/>
              <a:gd name="T7" fmla="*/ 30 h 37"/>
              <a:gd name="T8" fmla="*/ 37 w 37"/>
              <a:gd name="T9" fmla="*/ 27 h 37"/>
              <a:gd name="T10" fmla="*/ 30 w 37"/>
              <a:gd name="T11" fmla="*/ 0 h 37"/>
            </a:gdLst>
            <a:ahLst/>
            <a:cxnLst>
              <a:cxn ang="0">
                <a:pos x="T0" y="T1"/>
              </a:cxn>
              <a:cxn ang="0">
                <a:pos x="T2" y="T3"/>
              </a:cxn>
              <a:cxn ang="0">
                <a:pos x="T4" y="T5"/>
              </a:cxn>
              <a:cxn ang="0">
                <a:pos x="T6" y="T7"/>
              </a:cxn>
              <a:cxn ang="0">
                <a:pos x="T8" y="T9"/>
              </a:cxn>
              <a:cxn ang="0">
                <a:pos x="T10" y="T11"/>
              </a:cxn>
            </a:cxnLst>
            <a:rect l="0" t="0" r="r" b="b"/>
            <a:pathLst>
              <a:path w="37" h="37">
                <a:moveTo>
                  <a:pt x="30" y="0"/>
                </a:moveTo>
                <a:cubicBezTo>
                  <a:pt x="30" y="17"/>
                  <a:pt x="18" y="31"/>
                  <a:pt x="0" y="37"/>
                </a:cubicBezTo>
                <a:cubicBezTo>
                  <a:pt x="31" y="37"/>
                  <a:pt x="31" y="37"/>
                  <a:pt x="31" y="37"/>
                </a:cubicBezTo>
                <a:cubicBezTo>
                  <a:pt x="35" y="37"/>
                  <a:pt x="37" y="34"/>
                  <a:pt x="37" y="30"/>
                </a:cubicBezTo>
                <a:cubicBezTo>
                  <a:pt x="37" y="29"/>
                  <a:pt x="37" y="28"/>
                  <a:pt x="37" y="27"/>
                </a:cubicBezTo>
                <a:cubicBezTo>
                  <a:pt x="30" y="0"/>
                  <a:pt x="30" y="0"/>
                  <a:pt x="30"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Rectangle 627">
            <a:extLst>
              <a:ext uri="{FF2B5EF4-FFF2-40B4-BE49-F238E27FC236}">
                <a16:creationId xmlns:a16="http://schemas.microsoft.com/office/drawing/2014/main" id="{2F949718-6A5D-41C7-90D0-6B038503674B}"/>
              </a:ext>
            </a:extLst>
          </p:cNvPr>
          <p:cNvSpPr>
            <a:spLocks noChangeArrowheads="1"/>
          </p:cNvSpPr>
          <p:nvPr/>
        </p:nvSpPr>
        <p:spPr bwMode="auto">
          <a:xfrm>
            <a:off x="5142575" y="3676326"/>
            <a:ext cx="23172" cy="34758"/>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Rectangle 628">
            <a:extLst>
              <a:ext uri="{FF2B5EF4-FFF2-40B4-BE49-F238E27FC236}">
                <a16:creationId xmlns:a16="http://schemas.microsoft.com/office/drawing/2014/main" id="{EEB2F242-03B6-45B2-A6B1-37930E19446F}"/>
              </a:ext>
            </a:extLst>
          </p:cNvPr>
          <p:cNvSpPr>
            <a:spLocks noChangeArrowheads="1"/>
          </p:cNvSpPr>
          <p:nvPr/>
        </p:nvSpPr>
        <p:spPr bwMode="auto">
          <a:xfrm>
            <a:off x="5345331" y="3676326"/>
            <a:ext cx="17381" cy="34758"/>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629">
            <a:extLst>
              <a:ext uri="{FF2B5EF4-FFF2-40B4-BE49-F238E27FC236}">
                <a16:creationId xmlns:a16="http://schemas.microsoft.com/office/drawing/2014/main" id="{43571091-FC14-4B62-8AF8-05067F9287A8}"/>
              </a:ext>
            </a:extLst>
          </p:cNvPr>
          <p:cNvSpPr>
            <a:spLocks/>
          </p:cNvSpPr>
          <p:nvPr/>
        </p:nvSpPr>
        <p:spPr bwMode="auto">
          <a:xfrm>
            <a:off x="4893471" y="3705294"/>
            <a:ext cx="718341" cy="486618"/>
          </a:xfrm>
          <a:custGeom>
            <a:avLst/>
            <a:gdLst>
              <a:gd name="T0" fmla="*/ 238 w 278"/>
              <a:gd name="T1" fmla="*/ 190 h 190"/>
              <a:gd name="T2" fmla="*/ 40 w 278"/>
              <a:gd name="T3" fmla="*/ 190 h 190"/>
              <a:gd name="T4" fmla="*/ 0 w 278"/>
              <a:gd name="T5" fmla="*/ 148 h 190"/>
              <a:gd name="T6" fmla="*/ 0 w 278"/>
              <a:gd name="T7" fmla="*/ 42 h 190"/>
              <a:gd name="T8" fmla="*/ 40 w 278"/>
              <a:gd name="T9" fmla="*/ 0 h 190"/>
              <a:gd name="T10" fmla="*/ 238 w 278"/>
              <a:gd name="T11" fmla="*/ 0 h 190"/>
              <a:gd name="T12" fmla="*/ 278 w 278"/>
              <a:gd name="T13" fmla="*/ 42 h 190"/>
              <a:gd name="T14" fmla="*/ 278 w 278"/>
              <a:gd name="T15" fmla="*/ 148 h 190"/>
              <a:gd name="T16" fmla="*/ 238 w 278"/>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190">
                <a:moveTo>
                  <a:pt x="238" y="190"/>
                </a:moveTo>
                <a:cubicBezTo>
                  <a:pt x="40" y="190"/>
                  <a:pt x="40" y="190"/>
                  <a:pt x="40" y="190"/>
                </a:cubicBezTo>
                <a:cubicBezTo>
                  <a:pt x="18" y="190"/>
                  <a:pt x="0" y="171"/>
                  <a:pt x="0" y="148"/>
                </a:cubicBezTo>
                <a:cubicBezTo>
                  <a:pt x="0" y="42"/>
                  <a:pt x="0" y="42"/>
                  <a:pt x="0" y="42"/>
                </a:cubicBezTo>
                <a:cubicBezTo>
                  <a:pt x="0" y="19"/>
                  <a:pt x="18" y="0"/>
                  <a:pt x="40" y="0"/>
                </a:cubicBezTo>
                <a:cubicBezTo>
                  <a:pt x="238" y="0"/>
                  <a:pt x="238" y="0"/>
                  <a:pt x="238" y="0"/>
                </a:cubicBezTo>
                <a:cubicBezTo>
                  <a:pt x="260" y="0"/>
                  <a:pt x="278" y="19"/>
                  <a:pt x="278" y="42"/>
                </a:cubicBezTo>
                <a:cubicBezTo>
                  <a:pt x="278" y="148"/>
                  <a:pt x="278" y="148"/>
                  <a:pt x="278" y="148"/>
                </a:cubicBezTo>
                <a:cubicBezTo>
                  <a:pt x="278" y="171"/>
                  <a:pt x="260" y="190"/>
                  <a:pt x="238" y="190"/>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Freeform 630">
            <a:extLst>
              <a:ext uri="{FF2B5EF4-FFF2-40B4-BE49-F238E27FC236}">
                <a16:creationId xmlns:a16="http://schemas.microsoft.com/office/drawing/2014/main" id="{DF48551F-9BD7-4094-B8C5-7877F9957027}"/>
              </a:ext>
            </a:extLst>
          </p:cNvPr>
          <p:cNvSpPr>
            <a:spLocks/>
          </p:cNvSpPr>
          <p:nvPr/>
        </p:nvSpPr>
        <p:spPr bwMode="auto">
          <a:xfrm>
            <a:off x="4922438" y="3734257"/>
            <a:ext cx="660411" cy="428688"/>
          </a:xfrm>
          <a:custGeom>
            <a:avLst/>
            <a:gdLst>
              <a:gd name="T0" fmla="*/ 28 w 254"/>
              <a:gd name="T1" fmla="*/ 166 h 166"/>
              <a:gd name="T2" fmla="*/ 0 w 254"/>
              <a:gd name="T3" fmla="*/ 136 h 166"/>
              <a:gd name="T4" fmla="*/ 0 w 254"/>
              <a:gd name="T5" fmla="*/ 30 h 166"/>
              <a:gd name="T6" fmla="*/ 28 w 254"/>
              <a:gd name="T7" fmla="*/ 0 h 166"/>
              <a:gd name="T8" fmla="*/ 226 w 254"/>
              <a:gd name="T9" fmla="*/ 0 h 166"/>
              <a:gd name="T10" fmla="*/ 254 w 254"/>
              <a:gd name="T11" fmla="*/ 30 h 166"/>
              <a:gd name="T12" fmla="*/ 254 w 254"/>
              <a:gd name="T13" fmla="*/ 136 h 166"/>
              <a:gd name="T14" fmla="*/ 226 w 254"/>
              <a:gd name="T15" fmla="*/ 166 h 166"/>
              <a:gd name="T16" fmla="*/ 28 w 254"/>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66">
                <a:moveTo>
                  <a:pt x="28" y="166"/>
                </a:moveTo>
                <a:cubicBezTo>
                  <a:pt x="12" y="166"/>
                  <a:pt x="0" y="153"/>
                  <a:pt x="0" y="136"/>
                </a:cubicBezTo>
                <a:cubicBezTo>
                  <a:pt x="0" y="30"/>
                  <a:pt x="0" y="30"/>
                  <a:pt x="0" y="30"/>
                </a:cubicBezTo>
                <a:cubicBezTo>
                  <a:pt x="0" y="13"/>
                  <a:pt x="12" y="0"/>
                  <a:pt x="28" y="0"/>
                </a:cubicBezTo>
                <a:cubicBezTo>
                  <a:pt x="226" y="0"/>
                  <a:pt x="226" y="0"/>
                  <a:pt x="226" y="0"/>
                </a:cubicBezTo>
                <a:cubicBezTo>
                  <a:pt x="242" y="0"/>
                  <a:pt x="254" y="13"/>
                  <a:pt x="254" y="30"/>
                </a:cubicBezTo>
                <a:cubicBezTo>
                  <a:pt x="254" y="136"/>
                  <a:pt x="254" y="136"/>
                  <a:pt x="254" y="136"/>
                </a:cubicBezTo>
                <a:cubicBezTo>
                  <a:pt x="254" y="153"/>
                  <a:pt x="242" y="166"/>
                  <a:pt x="226" y="166"/>
                </a:cubicBezTo>
                <a:cubicBezTo>
                  <a:pt x="28" y="166"/>
                  <a:pt x="28" y="166"/>
                  <a:pt x="28" y="166"/>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Oval 631">
            <a:extLst>
              <a:ext uri="{FF2B5EF4-FFF2-40B4-BE49-F238E27FC236}">
                <a16:creationId xmlns:a16="http://schemas.microsoft.com/office/drawing/2014/main" id="{F03C6014-EFDF-4CA2-AD27-3AE759732E7E}"/>
              </a:ext>
            </a:extLst>
          </p:cNvPr>
          <p:cNvSpPr>
            <a:spLocks noChangeArrowheads="1"/>
          </p:cNvSpPr>
          <p:nvPr/>
        </p:nvSpPr>
        <p:spPr bwMode="auto">
          <a:xfrm>
            <a:off x="5102022" y="3797983"/>
            <a:ext cx="301240" cy="301240"/>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Rectangle 632">
            <a:extLst>
              <a:ext uri="{FF2B5EF4-FFF2-40B4-BE49-F238E27FC236}">
                <a16:creationId xmlns:a16="http://schemas.microsoft.com/office/drawing/2014/main" id="{52926C4C-FF82-4C48-947F-D854DDF5B168}"/>
              </a:ext>
            </a:extLst>
          </p:cNvPr>
          <p:cNvSpPr>
            <a:spLocks noChangeArrowheads="1"/>
          </p:cNvSpPr>
          <p:nvPr/>
        </p:nvSpPr>
        <p:spPr bwMode="auto">
          <a:xfrm>
            <a:off x="5223678" y="3850119"/>
            <a:ext cx="57931" cy="19696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Rectangle 633">
            <a:extLst>
              <a:ext uri="{FF2B5EF4-FFF2-40B4-BE49-F238E27FC236}">
                <a16:creationId xmlns:a16="http://schemas.microsoft.com/office/drawing/2014/main" id="{66E09921-F646-4C32-9094-8A98694180F8}"/>
              </a:ext>
            </a:extLst>
          </p:cNvPr>
          <p:cNvSpPr>
            <a:spLocks noChangeArrowheads="1"/>
          </p:cNvSpPr>
          <p:nvPr/>
        </p:nvSpPr>
        <p:spPr bwMode="auto">
          <a:xfrm>
            <a:off x="5154161" y="3919636"/>
            <a:ext cx="196965" cy="5793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 name="Freeform 634">
            <a:extLst>
              <a:ext uri="{FF2B5EF4-FFF2-40B4-BE49-F238E27FC236}">
                <a16:creationId xmlns:a16="http://schemas.microsoft.com/office/drawing/2014/main" id="{C143CF7C-2CA2-4CD2-9125-D04931C4D31F}"/>
              </a:ext>
            </a:extLst>
          </p:cNvPr>
          <p:cNvSpPr>
            <a:spLocks/>
          </p:cNvSpPr>
          <p:nvPr/>
        </p:nvSpPr>
        <p:spPr bwMode="auto">
          <a:xfrm>
            <a:off x="5136780" y="3577846"/>
            <a:ext cx="237518" cy="115862"/>
          </a:xfrm>
          <a:custGeom>
            <a:avLst/>
            <a:gdLst>
              <a:gd name="T0" fmla="*/ 85 w 93"/>
              <a:gd name="T1" fmla="*/ 44 h 44"/>
              <a:gd name="T2" fmla="*/ 77 w 93"/>
              <a:gd name="T3" fmla="*/ 36 h 44"/>
              <a:gd name="T4" fmla="*/ 77 w 93"/>
              <a:gd name="T5" fmla="*/ 18 h 44"/>
              <a:gd name="T6" fmla="*/ 74 w 93"/>
              <a:gd name="T7" fmla="*/ 16 h 44"/>
              <a:gd name="T8" fmla="*/ 19 w 93"/>
              <a:gd name="T9" fmla="*/ 16 h 44"/>
              <a:gd name="T10" fmla="*/ 16 w 93"/>
              <a:gd name="T11" fmla="*/ 18 h 44"/>
              <a:gd name="T12" fmla="*/ 16 w 93"/>
              <a:gd name="T13" fmla="*/ 36 h 44"/>
              <a:gd name="T14" fmla="*/ 8 w 93"/>
              <a:gd name="T15" fmla="*/ 44 h 44"/>
              <a:gd name="T16" fmla="*/ 0 w 93"/>
              <a:gd name="T17" fmla="*/ 36 h 44"/>
              <a:gd name="T18" fmla="*/ 0 w 93"/>
              <a:gd name="T19" fmla="*/ 18 h 44"/>
              <a:gd name="T20" fmla="*/ 19 w 93"/>
              <a:gd name="T21" fmla="*/ 0 h 44"/>
              <a:gd name="T22" fmla="*/ 74 w 93"/>
              <a:gd name="T23" fmla="*/ 0 h 44"/>
              <a:gd name="T24" fmla="*/ 93 w 93"/>
              <a:gd name="T25" fmla="*/ 18 h 44"/>
              <a:gd name="T26" fmla="*/ 93 w 93"/>
              <a:gd name="T27" fmla="*/ 36 h 44"/>
              <a:gd name="T28" fmla="*/ 85 w 93"/>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44">
                <a:moveTo>
                  <a:pt x="85" y="44"/>
                </a:moveTo>
                <a:cubicBezTo>
                  <a:pt x="80" y="44"/>
                  <a:pt x="77" y="41"/>
                  <a:pt x="77" y="36"/>
                </a:cubicBezTo>
                <a:cubicBezTo>
                  <a:pt x="77" y="18"/>
                  <a:pt x="77" y="18"/>
                  <a:pt x="77" y="18"/>
                </a:cubicBezTo>
                <a:cubicBezTo>
                  <a:pt x="77" y="17"/>
                  <a:pt x="75" y="16"/>
                  <a:pt x="74" y="16"/>
                </a:cubicBezTo>
                <a:cubicBezTo>
                  <a:pt x="19" y="16"/>
                  <a:pt x="19" y="16"/>
                  <a:pt x="19" y="16"/>
                </a:cubicBezTo>
                <a:cubicBezTo>
                  <a:pt x="17" y="16"/>
                  <a:pt x="16" y="17"/>
                  <a:pt x="16" y="18"/>
                </a:cubicBezTo>
                <a:cubicBezTo>
                  <a:pt x="16" y="36"/>
                  <a:pt x="16" y="36"/>
                  <a:pt x="16" y="36"/>
                </a:cubicBezTo>
                <a:cubicBezTo>
                  <a:pt x="16" y="41"/>
                  <a:pt x="13" y="44"/>
                  <a:pt x="8" y="44"/>
                </a:cubicBezTo>
                <a:cubicBezTo>
                  <a:pt x="4" y="44"/>
                  <a:pt x="0" y="41"/>
                  <a:pt x="0" y="36"/>
                </a:cubicBezTo>
                <a:cubicBezTo>
                  <a:pt x="0" y="18"/>
                  <a:pt x="0" y="18"/>
                  <a:pt x="0" y="18"/>
                </a:cubicBezTo>
                <a:cubicBezTo>
                  <a:pt x="0" y="8"/>
                  <a:pt x="9" y="0"/>
                  <a:pt x="19" y="0"/>
                </a:cubicBezTo>
                <a:cubicBezTo>
                  <a:pt x="74" y="0"/>
                  <a:pt x="74" y="0"/>
                  <a:pt x="74" y="0"/>
                </a:cubicBezTo>
                <a:cubicBezTo>
                  <a:pt x="84" y="0"/>
                  <a:pt x="93" y="8"/>
                  <a:pt x="93" y="18"/>
                </a:cubicBezTo>
                <a:cubicBezTo>
                  <a:pt x="93" y="36"/>
                  <a:pt x="93" y="36"/>
                  <a:pt x="93" y="36"/>
                </a:cubicBezTo>
                <a:cubicBezTo>
                  <a:pt x="93" y="41"/>
                  <a:pt x="89" y="44"/>
                  <a:pt x="85" y="44"/>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 name="Freeform 635">
            <a:extLst>
              <a:ext uri="{FF2B5EF4-FFF2-40B4-BE49-F238E27FC236}">
                <a16:creationId xmlns:a16="http://schemas.microsoft.com/office/drawing/2014/main" id="{DEA530EB-3AB4-4397-B425-F3B69473D17B}"/>
              </a:ext>
            </a:extLst>
          </p:cNvPr>
          <p:cNvSpPr>
            <a:spLocks noEditPoints="1"/>
          </p:cNvSpPr>
          <p:nvPr/>
        </p:nvSpPr>
        <p:spPr bwMode="auto">
          <a:xfrm>
            <a:off x="4991955" y="3815360"/>
            <a:ext cx="619861" cy="376552"/>
          </a:xfrm>
          <a:custGeom>
            <a:avLst/>
            <a:gdLst>
              <a:gd name="T0" fmla="*/ 3 w 241"/>
              <a:gd name="T1" fmla="*/ 148 h 148"/>
              <a:gd name="T2" fmla="*/ 3 w 241"/>
              <a:gd name="T3" fmla="*/ 148 h 148"/>
              <a:gd name="T4" fmla="*/ 3 w 241"/>
              <a:gd name="T5" fmla="*/ 148 h 148"/>
              <a:gd name="T6" fmla="*/ 2 w 241"/>
              <a:gd name="T7" fmla="*/ 148 h 148"/>
              <a:gd name="T8" fmla="*/ 2 w 241"/>
              <a:gd name="T9" fmla="*/ 148 h 148"/>
              <a:gd name="T10" fmla="*/ 2 w 241"/>
              <a:gd name="T11" fmla="*/ 148 h 148"/>
              <a:gd name="T12" fmla="*/ 2 w 241"/>
              <a:gd name="T13" fmla="*/ 148 h 148"/>
              <a:gd name="T14" fmla="*/ 2 w 241"/>
              <a:gd name="T15" fmla="*/ 148 h 148"/>
              <a:gd name="T16" fmla="*/ 2 w 241"/>
              <a:gd name="T17" fmla="*/ 148 h 148"/>
              <a:gd name="T18" fmla="*/ 2 w 241"/>
              <a:gd name="T19" fmla="*/ 148 h 148"/>
              <a:gd name="T20" fmla="*/ 2 w 241"/>
              <a:gd name="T21" fmla="*/ 148 h 148"/>
              <a:gd name="T22" fmla="*/ 2 w 241"/>
              <a:gd name="T23" fmla="*/ 148 h 148"/>
              <a:gd name="T24" fmla="*/ 1 w 241"/>
              <a:gd name="T25" fmla="*/ 148 h 148"/>
              <a:gd name="T26" fmla="*/ 1 w 241"/>
              <a:gd name="T27" fmla="*/ 148 h 148"/>
              <a:gd name="T28" fmla="*/ 1 w 241"/>
              <a:gd name="T29" fmla="*/ 148 h 148"/>
              <a:gd name="T30" fmla="*/ 1 w 241"/>
              <a:gd name="T31" fmla="*/ 148 h 148"/>
              <a:gd name="T32" fmla="*/ 1 w 241"/>
              <a:gd name="T33" fmla="*/ 148 h 148"/>
              <a:gd name="T34" fmla="*/ 1 w 241"/>
              <a:gd name="T35" fmla="*/ 148 h 148"/>
              <a:gd name="T36" fmla="*/ 0 w 241"/>
              <a:gd name="T37" fmla="*/ 148 h 148"/>
              <a:gd name="T38" fmla="*/ 0 w 241"/>
              <a:gd name="T39" fmla="*/ 148 h 148"/>
              <a:gd name="T40" fmla="*/ 0 w 241"/>
              <a:gd name="T41" fmla="*/ 148 h 148"/>
              <a:gd name="T42" fmla="*/ 0 w 241"/>
              <a:gd name="T43" fmla="*/ 148 h 148"/>
              <a:gd name="T44" fmla="*/ 0 w 241"/>
              <a:gd name="T45" fmla="*/ 148 h 148"/>
              <a:gd name="T46" fmla="*/ 0 w 241"/>
              <a:gd name="T47" fmla="*/ 148 h 148"/>
              <a:gd name="T48" fmla="*/ 241 w 241"/>
              <a:gd name="T49" fmla="*/ 0 h 148"/>
              <a:gd name="T50" fmla="*/ 241 w 241"/>
              <a:gd name="T51" fmla="*/ 0 h 148"/>
              <a:gd name="T52" fmla="*/ 241 w 241"/>
              <a:gd name="T5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48">
                <a:moveTo>
                  <a:pt x="3" y="148"/>
                </a:moveTo>
                <a:cubicBezTo>
                  <a:pt x="3" y="148"/>
                  <a:pt x="3" y="148"/>
                  <a:pt x="3" y="148"/>
                </a:cubicBezTo>
                <a:cubicBezTo>
                  <a:pt x="3" y="148"/>
                  <a:pt x="3" y="148"/>
                  <a:pt x="3"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1" y="148"/>
                </a:moveTo>
                <a:cubicBezTo>
                  <a:pt x="1" y="148"/>
                  <a:pt x="1" y="148"/>
                  <a:pt x="1" y="148"/>
                </a:cubicBezTo>
                <a:cubicBezTo>
                  <a:pt x="1" y="148"/>
                  <a:pt x="1" y="148"/>
                  <a:pt x="1" y="148"/>
                </a:cubicBezTo>
                <a:moveTo>
                  <a:pt x="1" y="148"/>
                </a:moveTo>
                <a:cubicBezTo>
                  <a:pt x="1" y="148"/>
                  <a:pt x="1" y="148"/>
                  <a:pt x="1" y="148"/>
                </a:cubicBezTo>
                <a:cubicBezTo>
                  <a:pt x="1" y="148"/>
                  <a:pt x="1" y="148"/>
                  <a:pt x="1"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241" y="0"/>
                </a:moveTo>
                <a:cubicBezTo>
                  <a:pt x="241" y="0"/>
                  <a:pt x="241" y="0"/>
                  <a:pt x="241" y="0"/>
                </a:cubicBezTo>
                <a:cubicBezTo>
                  <a:pt x="241" y="0"/>
                  <a:pt x="241" y="0"/>
                  <a:pt x="241"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 name="Freeform 636">
            <a:extLst>
              <a:ext uri="{FF2B5EF4-FFF2-40B4-BE49-F238E27FC236}">
                <a16:creationId xmlns:a16="http://schemas.microsoft.com/office/drawing/2014/main" id="{32AAD28F-5A11-4A3E-A4DE-85AA20CA8FFD}"/>
              </a:ext>
            </a:extLst>
          </p:cNvPr>
          <p:cNvSpPr>
            <a:spLocks/>
          </p:cNvSpPr>
          <p:nvPr/>
        </p:nvSpPr>
        <p:spPr bwMode="auto">
          <a:xfrm>
            <a:off x="4916643" y="3786397"/>
            <a:ext cx="695169" cy="405515"/>
          </a:xfrm>
          <a:custGeom>
            <a:avLst/>
            <a:gdLst>
              <a:gd name="T0" fmla="*/ 268 w 269"/>
              <a:gd name="T1" fmla="*/ 0 h 158"/>
              <a:gd name="T2" fmla="*/ 257 w 269"/>
              <a:gd name="T3" fmla="*/ 26 h 158"/>
              <a:gd name="T4" fmla="*/ 257 w 269"/>
              <a:gd name="T5" fmla="*/ 116 h 158"/>
              <a:gd name="T6" fmla="*/ 229 w 269"/>
              <a:gd name="T7" fmla="*/ 146 h 158"/>
              <a:gd name="T8" fmla="*/ 31 w 269"/>
              <a:gd name="T9" fmla="*/ 146 h 158"/>
              <a:gd name="T10" fmla="*/ 18 w 269"/>
              <a:gd name="T11" fmla="*/ 143 h 158"/>
              <a:gd name="T12" fmla="*/ 0 w 269"/>
              <a:gd name="T13" fmla="*/ 142 h 158"/>
              <a:gd name="T14" fmla="*/ 28 w 269"/>
              <a:gd name="T15" fmla="*/ 158 h 158"/>
              <a:gd name="T16" fmla="*/ 28 w 269"/>
              <a:gd name="T17" fmla="*/ 158 h 158"/>
              <a:gd name="T18" fmla="*/ 28 w 269"/>
              <a:gd name="T19" fmla="*/ 158 h 158"/>
              <a:gd name="T20" fmla="*/ 28 w 269"/>
              <a:gd name="T21" fmla="*/ 158 h 158"/>
              <a:gd name="T22" fmla="*/ 29 w 269"/>
              <a:gd name="T23" fmla="*/ 158 h 158"/>
              <a:gd name="T24" fmla="*/ 29 w 269"/>
              <a:gd name="T25" fmla="*/ 158 h 158"/>
              <a:gd name="T26" fmla="*/ 29 w 269"/>
              <a:gd name="T27" fmla="*/ 158 h 158"/>
              <a:gd name="T28" fmla="*/ 29 w 269"/>
              <a:gd name="T29" fmla="*/ 158 h 158"/>
              <a:gd name="T30" fmla="*/ 30 w 269"/>
              <a:gd name="T31" fmla="*/ 158 h 158"/>
              <a:gd name="T32" fmla="*/ 30 w 269"/>
              <a:gd name="T33" fmla="*/ 158 h 158"/>
              <a:gd name="T34" fmla="*/ 30 w 269"/>
              <a:gd name="T35" fmla="*/ 158 h 158"/>
              <a:gd name="T36" fmla="*/ 30 w 269"/>
              <a:gd name="T37" fmla="*/ 158 h 158"/>
              <a:gd name="T38" fmla="*/ 30 w 269"/>
              <a:gd name="T39" fmla="*/ 158 h 158"/>
              <a:gd name="T40" fmla="*/ 30 w 269"/>
              <a:gd name="T41" fmla="*/ 158 h 158"/>
              <a:gd name="T42" fmla="*/ 31 w 269"/>
              <a:gd name="T43" fmla="*/ 158 h 158"/>
              <a:gd name="T44" fmla="*/ 31 w 269"/>
              <a:gd name="T45" fmla="*/ 158 h 158"/>
              <a:gd name="T46" fmla="*/ 31 w 269"/>
              <a:gd name="T47" fmla="*/ 158 h 158"/>
              <a:gd name="T48" fmla="*/ 229 w 269"/>
              <a:gd name="T49" fmla="*/ 158 h 158"/>
              <a:gd name="T50" fmla="*/ 269 w 269"/>
              <a:gd name="T51" fmla="*/ 116 h 158"/>
              <a:gd name="T52" fmla="*/ 269 w 269"/>
              <a:gd name="T53" fmla="*/ 10 h 158"/>
              <a:gd name="T54" fmla="*/ 269 w 269"/>
              <a:gd name="T55" fmla="*/ 10 h 158"/>
              <a:gd name="T56" fmla="*/ 269 w 269"/>
              <a:gd name="T57" fmla="*/ 10 h 158"/>
              <a:gd name="T58" fmla="*/ 269 w 269"/>
              <a:gd name="T59" fmla="*/ 10 h 158"/>
              <a:gd name="T60" fmla="*/ 268 w 269"/>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9" h="158">
                <a:moveTo>
                  <a:pt x="268" y="0"/>
                </a:moveTo>
                <a:cubicBezTo>
                  <a:pt x="265" y="9"/>
                  <a:pt x="261" y="18"/>
                  <a:pt x="257" y="26"/>
                </a:cubicBezTo>
                <a:cubicBezTo>
                  <a:pt x="257" y="116"/>
                  <a:pt x="257" y="116"/>
                  <a:pt x="257" y="116"/>
                </a:cubicBezTo>
                <a:cubicBezTo>
                  <a:pt x="257" y="133"/>
                  <a:pt x="245" y="146"/>
                  <a:pt x="229" y="146"/>
                </a:cubicBezTo>
                <a:cubicBezTo>
                  <a:pt x="31" y="146"/>
                  <a:pt x="31" y="146"/>
                  <a:pt x="31" y="146"/>
                </a:cubicBezTo>
                <a:cubicBezTo>
                  <a:pt x="26" y="146"/>
                  <a:pt x="22" y="145"/>
                  <a:pt x="18" y="143"/>
                </a:cubicBezTo>
                <a:cubicBezTo>
                  <a:pt x="12" y="143"/>
                  <a:pt x="6" y="143"/>
                  <a:pt x="0" y="142"/>
                </a:cubicBezTo>
                <a:cubicBezTo>
                  <a:pt x="6" y="151"/>
                  <a:pt x="17" y="157"/>
                  <a:pt x="28" y="158"/>
                </a:cubicBezTo>
                <a:cubicBezTo>
                  <a:pt x="28" y="158"/>
                  <a:pt x="28" y="158"/>
                  <a:pt x="28" y="158"/>
                </a:cubicBezTo>
                <a:cubicBezTo>
                  <a:pt x="28" y="158"/>
                  <a:pt x="28" y="158"/>
                  <a:pt x="28" y="158"/>
                </a:cubicBezTo>
                <a:cubicBezTo>
                  <a:pt x="28" y="158"/>
                  <a:pt x="28" y="158"/>
                  <a:pt x="28" y="158"/>
                </a:cubicBezTo>
                <a:cubicBezTo>
                  <a:pt x="29" y="158"/>
                  <a:pt x="29" y="158"/>
                  <a:pt x="29" y="158"/>
                </a:cubicBezTo>
                <a:cubicBezTo>
                  <a:pt x="29" y="158"/>
                  <a:pt x="29" y="158"/>
                  <a:pt x="29" y="158"/>
                </a:cubicBezTo>
                <a:cubicBezTo>
                  <a:pt x="29" y="158"/>
                  <a:pt x="29" y="158"/>
                  <a:pt x="29" y="158"/>
                </a:cubicBezTo>
                <a:cubicBezTo>
                  <a:pt x="29" y="158"/>
                  <a:pt x="29" y="158"/>
                  <a:pt x="29"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1" y="158"/>
                </a:cubicBezTo>
                <a:cubicBezTo>
                  <a:pt x="31" y="158"/>
                  <a:pt x="31" y="158"/>
                  <a:pt x="31" y="158"/>
                </a:cubicBezTo>
                <a:cubicBezTo>
                  <a:pt x="31" y="158"/>
                  <a:pt x="31" y="158"/>
                  <a:pt x="31" y="158"/>
                </a:cubicBezTo>
                <a:cubicBezTo>
                  <a:pt x="229" y="158"/>
                  <a:pt x="229" y="158"/>
                  <a:pt x="229" y="158"/>
                </a:cubicBezTo>
                <a:cubicBezTo>
                  <a:pt x="251" y="158"/>
                  <a:pt x="269" y="139"/>
                  <a:pt x="269" y="116"/>
                </a:cubicBezTo>
                <a:cubicBezTo>
                  <a:pt x="269" y="10"/>
                  <a:pt x="269" y="10"/>
                  <a:pt x="269" y="10"/>
                </a:cubicBezTo>
                <a:cubicBezTo>
                  <a:pt x="269" y="10"/>
                  <a:pt x="269" y="10"/>
                  <a:pt x="269" y="10"/>
                </a:cubicBezTo>
                <a:cubicBezTo>
                  <a:pt x="269" y="10"/>
                  <a:pt x="269" y="10"/>
                  <a:pt x="269" y="10"/>
                </a:cubicBezTo>
                <a:cubicBezTo>
                  <a:pt x="269" y="10"/>
                  <a:pt x="269" y="10"/>
                  <a:pt x="269" y="10"/>
                </a:cubicBezTo>
                <a:cubicBezTo>
                  <a:pt x="269" y="7"/>
                  <a:pt x="269" y="3"/>
                  <a:pt x="268"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 name="Freeform 637">
            <a:extLst>
              <a:ext uri="{FF2B5EF4-FFF2-40B4-BE49-F238E27FC236}">
                <a16:creationId xmlns:a16="http://schemas.microsoft.com/office/drawing/2014/main" id="{061C89E4-37AE-42A8-9932-3B5FB3A7A995}"/>
              </a:ext>
            </a:extLst>
          </p:cNvPr>
          <p:cNvSpPr>
            <a:spLocks/>
          </p:cNvSpPr>
          <p:nvPr/>
        </p:nvSpPr>
        <p:spPr bwMode="auto">
          <a:xfrm>
            <a:off x="4962988" y="3855914"/>
            <a:ext cx="619861" cy="307035"/>
          </a:xfrm>
          <a:custGeom>
            <a:avLst/>
            <a:gdLst>
              <a:gd name="T0" fmla="*/ 239 w 239"/>
              <a:gd name="T1" fmla="*/ 0 h 120"/>
              <a:gd name="T2" fmla="*/ 17 w 239"/>
              <a:gd name="T3" fmla="*/ 117 h 120"/>
              <a:gd name="T4" fmla="*/ 0 w 239"/>
              <a:gd name="T5" fmla="*/ 117 h 120"/>
              <a:gd name="T6" fmla="*/ 13 w 239"/>
              <a:gd name="T7" fmla="*/ 120 h 120"/>
              <a:gd name="T8" fmla="*/ 211 w 239"/>
              <a:gd name="T9" fmla="*/ 120 h 120"/>
              <a:gd name="T10" fmla="*/ 239 w 239"/>
              <a:gd name="T11" fmla="*/ 90 h 120"/>
              <a:gd name="T12" fmla="*/ 239 w 239"/>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39" h="120">
                <a:moveTo>
                  <a:pt x="239" y="0"/>
                </a:moveTo>
                <a:cubicBezTo>
                  <a:pt x="198" y="90"/>
                  <a:pt x="133" y="117"/>
                  <a:pt x="17" y="117"/>
                </a:cubicBezTo>
                <a:cubicBezTo>
                  <a:pt x="12" y="117"/>
                  <a:pt x="6" y="117"/>
                  <a:pt x="0" y="117"/>
                </a:cubicBezTo>
                <a:cubicBezTo>
                  <a:pt x="4" y="119"/>
                  <a:pt x="8" y="120"/>
                  <a:pt x="13" y="120"/>
                </a:cubicBezTo>
                <a:cubicBezTo>
                  <a:pt x="211" y="120"/>
                  <a:pt x="211" y="120"/>
                  <a:pt x="211" y="120"/>
                </a:cubicBezTo>
                <a:cubicBezTo>
                  <a:pt x="227" y="120"/>
                  <a:pt x="239" y="107"/>
                  <a:pt x="239" y="90"/>
                </a:cubicBezTo>
                <a:cubicBezTo>
                  <a:pt x="239" y="0"/>
                  <a:pt x="239" y="0"/>
                  <a:pt x="239"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 name="Freeform 638">
            <a:extLst>
              <a:ext uri="{FF2B5EF4-FFF2-40B4-BE49-F238E27FC236}">
                <a16:creationId xmlns:a16="http://schemas.microsoft.com/office/drawing/2014/main" id="{9E39967A-3B10-40BF-B8F6-D2D7681DAFD6}"/>
              </a:ext>
            </a:extLst>
          </p:cNvPr>
          <p:cNvSpPr>
            <a:spLocks/>
          </p:cNvSpPr>
          <p:nvPr/>
        </p:nvSpPr>
        <p:spPr bwMode="auto">
          <a:xfrm>
            <a:off x="4922438" y="2396058"/>
            <a:ext cx="660411" cy="660411"/>
          </a:xfrm>
          <a:custGeom>
            <a:avLst/>
            <a:gdLst>
              <a:gd name="T0" fmla="*/ 172 w 254"/>
              <a:gd name="T1" fmla="*/ 244 h 255"/>
              <a:gd name="T2" fmla="*/ 10 w 254"/>
              <a:gd name="T3" fmla="*/ 82 h 255"/>
              <a:gd name="T4" fmla="*/ 10 w 254"/>
              <a:gd name="T5" fmla="*/ 44 h 255"/>
              <a:gd name="T6" fmla="*/ 44 w 254"/>
              <a:gd name="T7" fmla="*/ 11 h 255"/>
              <a:gd name="T8" fmla="*/ 82 w 254"/>
              <a:gd name="T9" fmla="*/ 11 h 255"/>
              <a:gd name="T10" fmla="*/ 244 w 254"/>
              <a:gd name="T11" fmla="*/ 173 h 255"/>
              <a:gd name="T12" fmla="*/ 244 w 254"/>
              <a:gd name="T13" fmla="*/ 211 h 255"/>
              <a:gd name="T14" fmla="*/ 210 w 254"/>
              <a:gd name="T15" fmla="*/ 244 h 255"/>
              <a:gd name="T16" fmla="*/ 172 w 254"/>
              <a:gd name="T17" fmla="*/ 24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5">
                <a:moveTo>
                  <a:pt x="172" y="244"/>
                </a:moveTo>
                <a:cubicBezTo>
                  <a:pt x="10" y="82"/>
                  <a:pt x="10" y="82"/>
                  <a:pt x="10" y="82"/>
                </a:cubicBezTo>
                <a:cubicBezTo>
                  <a:pt x="0" y="72"/>
                  <a:pt x="0" y="55"/>
                  <a:pt x="10" y="44"/>
                </a:cubicBezTo>
                <a:cubicBezTo>
                  <a:pt x="44" y="11"/>
                  <a:pt x="44" y="11"/>
                  <a:pt x="44" y="11"/>
                </a:cubicBezTo>
                <a:cubicBezTo>
                  <a:pt x="54" y="0"/>
                  <a:pt x="71" y="0"/>
                  <a:pt x="82" y="11"/>
                </a:cubicBezTo>
                <a:cubicBezTo>
                  <a:pt x="244" y="173"/>
                  <a:pt x="244" y="173"/>
                  <a:pt x="244" y="173"/>
                </a:cubicBezTo>
                <a:cubicBezTo>
                  <a:pt x="254" y="183"/>
                  <a:pt x="254" y="200"/>
                  <a:pt x="244" y="211"/>
                </a:cubicBezTo>
                <a:cubicBezTo>
                  <a:pt x="210" y="244"/>
                  <a:pt x="210" y="244"/>
                  <a:pt x="210" y="244"/>
                </a:cubicBezTo>
                <a:cubicBezTo>
                  <a:pt x="200" y="255"/>
                  <a:pt x="183" y="255"/>
                  <a:pt x="172" y="244"/>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 name="Freeform 639">
            <a:extLst>
              <a:ext uri="{FF2B5EF4-FFF2-40B4-BE49-F238E27FC236}">
                <a16:creationId xmlns:a16="http://schemas.microsoft.com/office/drawing/2014/main" id="{533CCB3A-B42F-4BE5-B7FA-648B131C3158}"/>
              </a:ext>
            </a:extLst>
          </p:cNvPr>
          <p:cNvSpPr>
            <a:spLocks/>
          </p:cNvSpPr>
          <p:nvPr/>
        </p:nvSpPr>
        <p:spPr bwMode="auto">
          <a:xfrm>
            <a:off x="4922438" y="2396058"/>
            <a:ext cx="660411" cy="660411"/>
          </a:xfrm>
          <a:custGeom>
            <a:avLst/>
            <a:gdLst>
              <a:gd name="T0" fmla="*/ 244 w 254"/>
              <a:gd name="T1" fmla="*/ 82 h 255"/>
              <a:gd name="T2" fmla="*/ 82 w 254"/>
              <a:gd name="T3" fmla="*/ 244 h 255"/>
              <a:gd name="T4" fmla="*/ 44 w 254"/>
              <a:gd name="T5" fmla="*/ 244 h 255"/>
              <a:gd name="T6" fmla="*/ 10 w 254"/>
              <a:gd name="T7" fmla="*/ 211 h 255"/>
              <a:gd name="T8" fmla="*/ 10 w 254"/>
              <a:gd name="T9" fmla="*/ 173 h 255"/>
              <a:gd name="T10" fmla="*/ 172 w 254"/>
              <a:gd name="T11" fmla="*/ 11 h 255"/>
              <a:gd name="T12" fmla="*/ 210 w 254"/>
              <a:gd name="T13" fmla="*/ 11 h 255"/>
              <a:gd name="T14" fmla="*/ 244 w 254"/>
              <a:gd name="T15" fmla="*/ 44 h 255"/>
              <a:gd name="T16" fmla="*/ 244 w 254"/>
              <a:gd name="T17" fmla="*/ 8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5">
                <a:moveTo>
                  <a:pt x="244" y="82"/>
                </a:moveTo>
                <a:cubicBezTo>
                  <a:pt x="82" y="244"/>
                  <a:pt x="82" y="244"/>
                  <a:pt x="82" y="244"/>
                </a:cubicBezTo>
                <a:cubicBezTo>
                  <a:pt x="71" y="255"/>
                  <a:pt x="54" y="255"/>
                  <a:pt x="44" y="244"/>
                </a:cubicBezTo>
                <a:cubicBezTo>
                  <a:pt x="10" y="211"/>
                  <a:pt x="10" y="211"/>
                  <a:pt x="10" y="211"/>
                </a:cubicBezTo>
                <a:cubicBezTo>
                  <a:pt x="0" y="200"/>
                  <a:pt x="0" y="183"/>
                  <a:pt x="10" y="173"/>
                </a:cubicBezTo>
                <a:cubicBezTo>
                  <a:pt x="172" y="11"/>
                  <a:pt x="172" y="11"/>
                  <a:pt x="172" y="11"/>
                </a:cubicBezTo>
                <a:cubicBezTo>
                  <a:pt x="183" y="0"/>
                  <a:pt x="200" y="0"/>
                  <a:pt x="210" y="11"/>
                </a:cubicBezTo>
                <a:cubicBezTo>
                  <a:pt x="244" y="44"/>
                  <a:pt x="244" y="44"/>
                  <a:pt x="244" y="44"/>
                </a:cubicBezTo>
                <a:cubicBezTo>
                  <a:pt x="254" y="55"/>
                  <a:pt x="254" y="72"/>
                  <a:pt x="244"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 name="Freeform 640">
            <a:extLst>
              <a:ext uri="{FF2B5EF4-FFF2-40B4-BE49-F238E27FC236}">
                <a16:creationId xmlns:a16="http://schemas.microsoft.com/office/drawing/2014/main" id="{98456417-0C2F-4741-9EEA-B7BBD9D8EE09}"/>
              </a:ext>
            </a:extLst>
          </p:cNvPr>
          <p:cNvSpPr>
            <a:spLocks/>
          </p:cNvSpPr>
          <p:nvPr/>
        </p:nvSpPr>
        <p:spPr bwMode="auto">
          <a:xfrm>
            <a:off x="5113608" y="2587228"/>
            <a:ext cx="278068" cy="278068"/>
          </a:xfrm>
          <a:custGeom>
            <a:avLst/>
            <a:gdLst>
              <a:gd name="T0" fmla="*/ 104 w 108"/>
              <a:gd name="T1" fmla="*/ 49 h 108"/>
              <a:gd name="T2" fmla="*/ 48 w 108"/>
              <a:gd name="T3" fmla="*/ 104 h 108"/>
              <a:gd name="T4" fmla="*/ 32 w 108"/>
              <a:gd name="T5" fmla="*/ 103 h 108"/>
              <a:gd name="T6" fmla="*/ 5 w 108"/>
              <a:gd name="T7" fmla="*/ 77 h 108"/>
              <a:gd name="T8" fmla="*/ 4 w 108"/>
              <a:gd name="T9" fmla="*/ 60 h 108"/>
              <a:gd name="T10" fmla="*/ 60 w 108"/>
              <a:gd name="T11" fmla="*/ 5 h 108"/>
              <a:gd name="T12" fmla="*/ 76 w 108"/>
              <a:gd name="T13" fmla="*/ 6 h 108"/>
              <a:gd name="T14" fmla="*/ 103 w 108"/>
              <a:gd name="T15" fmla="*/ 32 h 108"/>
              <a:gd name="T16" fmla="*/ 104 w 108"/>
              <a:gd name="T1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4" y="49"/>
                </a:moveTo>
                <a:cubicBezTo>
                  <a:pt x="48" y="104"/>
                  <a:pt x="48" y="104"/>
                  <a:pt x="48" y="104"/>
                </a:cubicBezTo>
                <a:cubicBezTo>
                  <a:pt x="44" y="108"/>
                  <a:pt x="36" y="108"/>
                  <a:pt x="32" y="103"/>
                </a:cubicBezTo>
                <a:cubicBezTo>
                  <a:pt x="5" y="77"/>
                  <a:pt x="5" y="77"/>
                  <a:pt x="5" y="77"/>
                </a:cubicBezTo>
                <a:cubicBezTo>
                  <a:pt x="0" y="72"/>
                  <a:pt x="0" y="65"/>
                  <a:pt x="4" y="60"/>
                </a:cubicBezTo>
                <a:cubicBezTo>
                  <a:pt x="60" y="5"/>
                  <a:pt x="60" y="5"/>
                  <a:pt x="60" y="5"/>
                </a:cubicBezTo>
                <a:cubicBezTo>
                  <a:pt x="64" y="0"/>
                  <a:pt x="72" y="1"/>
                  <a:pt x="76" y="6"/>
                </a:cubicBezTo>
                <a:cubicBezTo>
                  <a:pt x="103" y="32"/>
                  <a:pt x="103" y="32"/>
                  <a:pt x="103" y="32"/>
                </a:cubicBezTo>
                <a:cubicBezTo>
                  <a:pt x="108" y="37"/>
                  <a:pt x="108" y="44"/>
                  <a:pt x="104" y="49"/>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 name="Freeform 641">
            <a:extLst>
              <a:ext uri="{FF2B5EF4-FFF2-40B4-BE49-F238E27FC236}">
                <a16:creationId xmlns:a16="http://schemas.microsoft.com/office/drawing/2014/main" id="{CE5BE6C0-B25A-4A54-9E8D-770EC39D3CB1}"/>
              </a:ext>
            </a:extLst>
          </p:cNvPr>
          <p:cNvSpPr>
            <a:spLocks/>
          </p:cNvSpPr>
          <p:nvPr/>
        </p:nvSpPr>
        <p:spPr bwMode="auto">
          <a:xfrm>
            <a:off x="4974574" y="2871090"/>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2"/>
                  <a:pt x="15" y="15"/>
                </a:cubicBezTo>
                <a:cubicBezTo>
                  <a:pt x="12" y="18"/>
                  <a:pt x="7" y="18"/>
                  <a:pt x="4" y="15"/>
                </a:cubicBezTo>
                <a:cubicBezTo>
                  <a:pt x="0" y="12"/>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 name="Freeform 642">
            <a:extLst>
              <a:ext uri="{FF2B5EF4-FFF2-40B4-BE49-F238E27FC236}">
                <a16:creationId xmlns:a16="http://schemas.microsoft.com/office/drawing/2014/main" id="{576C6169-7400-49B3-8517-9188DE155DEA}"/>
              </a:ext>
            </a:extLst>
          </p:cNvPr>
          <p:cNvSpPr>
            <a:spLocks/>
          </p:cNvSpPr>
          <p:nvPr/>
        </p:nvSpPr>
        <p:spPr bwMode="auto">
          <a:xfrm>
            <a:off x="5020919" y="2917435"/>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 name="Freeform 643">
            <a:extLst>
              <a:ext uri="{FF2B5EF4-FFF2-40B4-BE49-F238E27FC236}">
                <a16:creationId xmlns:a16="http://schemas.microsoft.com/office/drawing/2014/main" id="{17A7B776-3121-49F1-A497-F93AF645F552}"/>
              </a:ext>
            </a:extLst>
          </p:cNvPr>
          <p:cNvSpPr>
            <a:spLocks/>
          </p:cNvSpPr>
          <p:nvPr/>
        </p:nvSpPr>
        <p:spPr bwMode="auto">
          <a:xfrm>
            <a:off x="5067263" y="2963780"/>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3" y="15"/>
                </a:cubicBezTo>
                <a:cubicBezTo>
                  <a:pt x="0" y="11"/>
                  <a:pt x="0" y="6"/>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 name="Freeform 644">
            <a:extLst>
              <a:ext uri="{FF2B5EF4-FFF2-40B4-BE49-F238E27FC236}">
                <a16:creationId xmlns:a16="http://schemas.microsoft.com/office/drawing/2014/main" id="{FD169FCF-86E7-42AA-9E56-D49CC322773D}"/>
              </a:ext>
            </a:extLst>
          </p:cNvPr>
          <p:cNvSpPr>
            <a:spLocks/>
          </p:cNvSpPr>
          <p:nvPr/>
        </p:nvSpPr>
        <p:spPr bwMode="auto">
          <a:xfrm>
            <a:off x="5015127" y="2824746"/>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 name="Freeform 645">
            <a:extLst>
              <a:ext uri="{FF2B5EF4-FFF2-40B4-BE49-F238E27FC236}">
                <a16:creationId xmlns:a16="http://schemas.microsoft.com/office/drawing/2014/main" id="{B6D3EA46-0015-4ECE-81BC-CC7878E57B2D}"/>
              </a:ext>
            </a:extLst>
          </p:cNvPr>
          <p:cNvSpPr>
            <a:spLocks/>
          </p:cNvSpPr>
          <p:nvPr/>
        </p:nvSpPr>
        <p:spPr bwMode="auto">
          <a:xfrm>
            <a:off x="5061472" y="2871090"/>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 name="Freeform 646">
            <a:extLst>
              <a:ext uri="{FF2B5EF4-FFF2-40B4-BE49-F238E27FC236}">
                <a16:creationId xmlns:a16="http://schemas.microsoft.com/office/drawing/2014/main" id="{62F99FE0-6860-4897-BB0C-EE9D66C4DB7B}"/>
              </a:ext>
            </a:extLst>
          </p:cNvPr>
          <p:cNvSpPr>
            <a:spLocks/>
          </p:cNvSpPr>
          <p:nvPr/>
        </p:nvSpPr>
        <p:spPr bwMode="auto">
          <a:xfrm>
            <a:off x="5107817" y="2917435"/>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 name="Freeform 647">
            <a:extLst>
              <a:ext uri="{FF2B5EF4-FFF2-40B4-BE49-F238E27FC236}">
                <a16:creationId xmlns:a16="http://schemas.microsoft.com/office/drawing/2014/main" id="{E3EF0E07-F8CB-47D2-B272-AD14142EFD38}"/>
              </a:ext>
            </a:extLst>
          </p:cNvPr>
          <p:cNvSpPr>
            <a:spLocks/>
          </p:cNvSpPr>
          <p:nvPr/>
        </p:nvSpPr>
        <p:spPr bwMode="auto">
          <a:xfrm>
            <a:off x="5055677" y="2784193"/>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 name="Freeform 648">
            <a:extLst>
              <a:ext uri="{FF2B5EF4-FFF2-40B4-BE49-F238E27FC236}">
                <a16:creationId xmlns:a16="http://schemas.microsoft.com/office/drawing/2014/main" id="{AE8A4B84-9840-4883-9D41-257B856A1031}"/>
              </a:ext>
            </a:extLst>
          </p:cNvPr>
          <p:cNvSpPr>
            <a:spLocks/>
          </p:cNvSpPr>
          <p:nvPr/>
        </p:nvSpPr>
        <p:spPr bwMode="auto">
          <a:xfrm>
            <a:off x="5102022" y="2830537"/>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9">
            <a:extLst>
              <a:ext uri="{FF2B5EF4-FFF2-40B4-BE49-F238E27FC236}">
                <a16:creationId xmlns:a16="http://schemas.microsoft.com/office/drawing/2014/main" id="{9D4B6F93-2137-4A7F-997D-39D572C84860}"/>
              </a:ext>
            </a:extLst>
          </p:cNvPr>
          <p:cNvSpPr>
            <a:spLocks/>
          </p:cNvSpPr>
          <p:nvPr/>
        </p:nvSpPr>
        <p:spPr bwMode="auto">
          <a:xfrm>
            <a:off x="5148366" y="2876882"/>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 name="Freeform 650">
            <a:extLst>
              <a:ext uri="{FF2B5EF4-FFF2-40B4-BE49-F238E27FC236}">
                <a16:creationId xmlns:a16="http://schemas.microsoft.com/office/drawing/2014/main" id="{2107730D-2D97-4936-874C-7CADDB380B6C}"/>
              </a:ext>
            </a:extLst>
          </p:cNvPr>
          <p:cNvSpPr>
            <a:spLocks/>
          </p:cNvSpPr>
          <p:nvPr/>
        </p:nvSpPr>
        <p:spPr bwMode="auto">
          <a:xfrm>
            <a:off x="5310572" y="2529297"/>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0" name="Freeform 651">
            <a:extLst>
              <a:ext uri="{FF2B5EF4-FFF2-40B4-BE49-F238E27FC236}">
                <a16:creationId xmlns:a16="http://schemas.microsoft.com/office/drawing/2014/main" id="{0C26FCA1-2217-4EC9-A363-F6A82A122049}"/>
              </a:ext>
            </a:extLst>
          </p:cNvPr>
          <p:cNvSpPr>
            <a:spLocks/>
          </p:cNvSpPr>
          <p:nvPr/>
        </p:nvSpPr>
        <p:spPr bwMode="auto">
          <a:xfrm>
            <a:off x="5356917" y="2575642"/>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1" name="Freeform 652">
            <a:extLst>
              <a:ext uri="{FF2B5EF4-FFF2-40B4-BE49-F238E27FC236}">
                <a16:creationId xmlns:a16="http://schemas.microsoft.com/office/drawing/2014/main" id="{9DAA18EA-7FFB-4874-A398-353BE4C4FC82}"/>
              </a:ext>
            </a:extLst>
          </p:cNvPr>
          <p:cNvSpPr>
            <a:spLocks/>
          </p:cNvSpPr>
          <p:nvPr/>
        </p:nvSpPr>
        <p:spPr bwMode="auto">
          <a:xfrm>
            <a:off x="5403262" y="2621986"/>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2" name="Freeform 653">
            <a:extLst>
              <a:ext uri="{FF2B5EF4-FFF2-40B4-BE49-F238E27FC236}">
                <a16:creationId xmlns:a16="http://schemas.microsoft.com/office/drawing/2014/main" id="{CFFE38CB-B48A-442B-B6A9-D5EF7FDD7A0F}"/>
              </a:ext>
            </a:extLst>
          </p:cNvPr>
          <p:cNvSpPr>
            <a:spLocks/>
          </p:cNvSpPr>
          <p:nvPr/>
        </p:nvSpPr>
        <p:spPr bwMode="auto">
          <a:xfrm>
            <a:off x="5351126" y="2488747"/>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6" name="Freeform 654">
            <a:extLst>
              <a:ext uri="{FF2B5EF4-FFF2-40B4-BE49-F238E27FC236}">
                <a16:creationId xmlns:a16="http://schemas.microsoft.com/office/drawing/2014/main" id="{1BC6FCAB-D7BC-4A75-96BE-3D572933A442}"/>
              </a:ext>
            </a:extLst>
          </p:cNvPr>
          <p:cNvSpPr>
            <a:spLocks/>
          </p:cNvSpPr>
          <p:nvPr/>
        </p:nvSpPr>
        <p:spPr bwMode="auto">
          <a:xfrm>
            <a:off x="5397470" y="2535092"/>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7" name="Freeform 655">
            <a:extLst>
              <a:ext uri="{FF2B5EF4-FFF2-40B4-BE49-F238E27FC236}">
                <a16:creationId xmlns:a16="http://schemas.microsoft.com/office/drawing/2014/main" id="{8BF44A6F-5FAD-4541-810C-83294F62786C}"/>
              </a:ext>
            </a:extLst>
          </p:cNvPr>
          <p:cNvSpPr>
            <a:spLocks/>
          </p:cNvSpPr>
          <p:nvPr/>
        </p:nvSpPr>
        <p:spPr bwMode="auto">
          <a:xfrm>
            <a:off x="5443815" y="2581437"/>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6" y="18"/>
                  <a:pt x="3" y="15"/>
                </a:cubicBezTo>
                <a:cubicBezTo>
                  <a:pt x="0" y="12"/>
                  <a:pt x="0" y="7"/>
                  <a:pt x="3" y="3"/>
                </a:cubicBezTo>
                <a:cubicBezTo>
                  <a:pt x="6"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8" name="Freeform 656">
            <a:extLst>
              <a:ext uri="{FF2B5EF4-FFF2-40B4-BE49-F238E27FC236}">
                <a16:creationId xmlns:a16="http://schemas.microsoft.com/office/drawing/2014/main" id="{4B96D0B6-0543-489C-85DC-1D457818A7F0}"/>
              </a:ext>
            </a:extLst>
          </p:cNvPr>
          <p:cNvSpPr>
            <a:spLocks/>
          </p:cNvSpPr>
          <p:nvPr/>
        </p:nvSpPr>
        <p:spPr bwMode="auto">
          <a:xfrm>
            <a:off x="5397470" y="2442403"/>
            <a:ext cx="40553"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9" name="Freeform 657">
            <a:extLst>
              <a:ext uri="{FF2B5EF4-FFF2-40B4-BE49-F238E27FC236}">
                <a16:creationId xmlns:a16="http://schemas.microsoft.com/office/drawing/2014/main" id="{8FA97B95-03A6-46D2-BC17-95E5BBF865A8}"/>
              </a:ext>
            </a:extLst>
          </p:cNvPr>
          <p:cNvSpPr>
            <a:spLocks/>
          </p:cNvSpPr>
          <p:nvPr/>
        </p:nvSpPr>
        <p:spPr bwMode="auto">
          <a:xfrm>
            <a:off x="5443815" y="2494539"/>
            <a:ext cx="40553" cy="40553"/>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0" name="Freeform 658">
            <a:extLst>
              <a:ext uri="{FF2B5EF4-FFF2-40B4-BE49-F238E27FC236}">
                <a16:creationId xmlns:a16="http://schemas.microsoft.com/office/drawing/2014/main" id="{2847AED4-96CA-416F-B02E-57835F530CAF}"/>
              </a:ext>
            </a:extLst>
          </p:cNvPr>
          <p:cNvSpPr>
            <a:spLocks/>
          </p:cNvSpPr>
          <p:nvPr/>
        </p:nvSpPr>
        <p:spPr bwMode="auto">
          <a:xfrm>
            <a:off x="5490160" y="2540883"/>
            <a:ext cx="46345" cy="40553"/>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1" name="Freeform 659">
            <a:extLst>
              <a:ext uri="{FF2B5EF4-FFF2-40B4-BE49-F238E27FC236}">
                <a16:creationId xmlns:a16="http://schemas.microsoft.com/office/drawing/2014/main" id="{1EF6240E-5022-4F6E-880D-D56BBF498B0C}"/>
              </a:ext>
            </a:extLst>
          </p:cNvPr>
          <p:cNvSpPr>
            <a:spLocks/>
          </p:cNvSpPr>
          <p:nvPr/>
        </p:nvSpPr>
        <p:spPr bwMode="auto">
          <a:xfrm>
            <a:off x="5397470" y="2963780"/>
            <a:ext cx="40553"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2" name="Freeform 660">
            <a:extLst>
              <a:ext uri="{FF2B5EF4-FFF2-40B4-BE49-F238E27FC236}">
                <a16:creationId xmlns:a16="http://schemas.microsoft.com/office/drawing/2014/main" id="{43647FBC-35C1-4382-99B4-C4947A5E1819}"/>
              </a:ext>
            </a:extLst>
          </p:cNvPr>
          <p:cNvSpPr>
            <a:spLocks/>
          </p:cNvSpPr>
          <p:nvPr/>
        </p:nvSpPr>
        <p:spPr bwMode="auto">
          <a:xfrm>
            <a:off x="5443815" y="2917435"/>
            <a:ext cx="40553"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3" name="Freeform 661">
            <a:extLst>
              <a:ext uri="{FF2B5EF4-FFF2-40B4-BE49-F238E27FC236}">
                <a16:creationId xmlns:a16="http://schemas.microsoft.com/office/drawing/2014/main" id="{4FADCEDF-C201-439E-9B27-BB2C6E4F81C7}"/>
              </a:ext>
            </a:extLst>
          </p:cNvPr>
          <p:cNvSpPr>
            <a:spLocks/>
          </p:cNvSpPr>
          <p:nvPr/>
        </p:nvSpPr>
        <p:spPr bwMode="auto">
          <a:xfrm>
            <a:off x="5490160" y="2871090"/>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2"/>
                  <a:pt x="14" y="15"/>
                </a:cubicBezTo>
                <a:cubicBezTo>
                  <a:pt x="11" y="18"/>
                  <a:pt x="6" y="18"/>
                  <a:pt x="3" y="15"/>
                </a:cubicBezTo>
                <a:cubicBezTo>
                  <a:pt x="0" y="12"/>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4" name="Freeform 662">
            <a:extLst>
              <a:ext uri="{FF2B5EF4-FFF2-40B4-BE49-F238E27FC236}">
                <a16:creationId xmlns:a16="http://schemas.microsoft.com/office/drawing/2014/main" id="{7711CE92-BB0B-4A43-A215-25B2F194927A}"/>
              </a:ext>
            </a:extLst>
          </p:cNvPr>
          <p:cNvSpPr>
            <a:spLocks/>
          </p:cNvSpPr>
          <p:nvPr/>
        </p:nvSpPr>
        <p:spPr bwMode="auto">
          <a:xfrm>
            <a:off x="5351126" y="2917435"/>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5" name="Freeform 663">
            <a:extLst>
              <a:ext uri="{FF2B5EF4-FFF2-40B4-BE49-F238E27FC236}">
                <a16:creationId xmlns:a16="http://schemas.microsoft.com/office/drawing/2014/main" id="{9876A7C9-0CCF-430B-9B5D-CEF62917E3DC}"/>
              </a:ext>
            </a:extLst>
          </p:cNvPr>
          <p:cNvSpPr>
            <a:spLocks/>
          </p:cNvSpPr>
          <p:nvPr/>
        </p:nvSpPr>
        <p:spPr bwMode="auto">
          <a:xfrm>
            <a:off x="5397470" y="2871090"/>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6" name="Freeform 664">
            <a:extLst>
              <a:ext uri="{FF2B5EF4-FFF2-40B4-BE49-F238E27FC236}">
                <a16:creationId xmlns:a16="http://schemas.microsoft.com/office/drawing/2014/main" id="{73FBC23F-060E-4B09-B2AB-5E1A0F45ABEB}"/>
              </a:ext>
            </a:extLst>
          </p:cNvPr>
          <p:cNvSpPr>
            <a:spLocks/>
          </p:cNvSpPr>
          <p:nvPr/>
        </p:nvSpPr>
        <p:spPr bwMode="auto">
          <a:xfrm>
            <a:off x="5443815" y="2824746"/>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6" y="0"/>
                  <a:pt x="12" y="0"/>
                  <a:pt x="15" y="3"/>
                </a:cubicBezTo>
                <a:cubicBezTo>
                  <a:pt x="18" y="6"/>
                  <a:pt x="18" y="11"/>
                  <a:pt x="15" y="14"/>
                </a:cubicBezTo>
                <a:cubicBezTo>
                  <a:pt x="12" y="17"/>
                  <a:pt x="6"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7" name="Freeform 665">
            <a:extLst>
              <a:ext uri="{FF2B5EF4-FFF2-40B4-BE49-F238E27FC236}">
                <a16:creationId xmlns:a16="http://schemas.microsoft.com/office/drawing/2014/main" id="{3012CC18-462E-427D-9840-8FAF9F470E29}"/>
              </a:ext>
            </a:extLst>
          </p:cNvPr>
          <p:cNvSpPr>
            <a:spLocks/>
          </p:cNvSpPr>
          <p:nvPr/>
        </p:nvSpPr>
        <p:spPr bwMode="auto">
          <a:xfrm>
            <a:off x="5310572" y="2876882"/>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8" name="Freeform 666">
            <a:extLst>
              <a:ext uri="{FF2B5EF4-FFF2-40B4-BE49-F238E27FC236}">
                <a16:creationId xmlns:a16="http://schemas.microsoft.com/office/drawing/2014/main" id="{191BAE18-18EE-4B0C-9622-72FD16E64792}"/>
              </a:ext>
            </a:extLst>
          </p:cNvPr>
          <p:cNvSpPr>
            <a:spLocks/>
          </p:cNvSpPr>
          <p:nvPr/>
        </p:nvSpPr>
        <p:spPr bwMode="auto">
          <a:xfrm>
            <a:off x="5356917" y="283053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9" name="Freeform 667">
            <a:extLst>
              <a:ext uri="{FF2B5EF4-FFF2-40B4-BE49-F238E27FC236}">
                <a16:creationId xmlns:a16="http://schemas.microsoft.com/office/drawing/2014/main" id="{59E5E568-EEC1-4ECC-8D4E-D19198DF89EA}"/>
              </a:ext>
            </a:extLst>
          </p:cNvPr>
          <p:cNvSpPr>
            <a:spLocks/>
          </p:cNvSpPr>
          <p:nvPr/>
        </p:nvSpPr>
        <p:spPr bwMode="auto">
          <a:xfrm>
            <a:off x="5403262" y="2784193"/>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0" name="Freeform 668">
            <a:extLst>
              <a:ext uri="{FF2B5EF4-FFF2-40B4-BE49-F238E27FC236}">
                <a16:creationId xmlns:a16="http://schemas.microsoft.com/office/drawing/2014/main" id="{EEC020A5-3CCE-4965-A79C-1DF660880363}"/>
              </a:ext>
            </a:extLst>
          </p:cNvPr>
          <p:cNvSpPr>
            <a:spLocks/>
          </p:cNvSpPr>
          <p:nvPr/>
        </p:nvSpPr>
        <p:spPr bwMode="auto">
          <a:xfrm>
            <a:off x="5055677" y="2621986"/>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1" name="Freeform 669">
            <a:extLst>
              <a:ext uri="{FF2B5EF4-FFF2-40B4-BE49-F238E27FC236}">
                <a16:creationId xmlns:a16="http://schemas.microsoft.com/office/drawing/2014/main" id="{1D5771E8-0793-4378-A082-6BF78436F072}"/>
              </a:ext>
            </a:extLst>
          </p:cNvPr>
          <p:cNvSpPr>
            <a:spLocks/>
          </p:cNvSpPr>
          <p:nvPr/>
        </p:nvSpPr>
        <p:spPr bwMode="auto">
          <a:xfrm>
            <a:off x="5102022" y="2575642"/>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2" name="Freeform 670">
            <a:extLst>
              <a:ext uri="{FF2B5EF4-FFF2-40B4-BE49-F238E27FC236}">
                <a16:creationId xmlns:a16="http://schemas.microsoft.com/office/drawing/2014/main" id="{FF25ED00-CF73-494C-9D2B-DAE73E3AE25E}"/>
              </a:ext>
            </a:extLst>
          </p:cNvPr>
          <p:cNvSpPr>
            <a:spLocks/>
          </p:cNvSpPr>
          <p:nvPr/>
        </p:nvSpPr>
        <p:spPr bwMode="auto">
          <a:xfrm>
            <a:off x="5148366" y="2529297"/>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3" name="Freeform 671">
            <a:extLst>
              <a:ext uri="{FF2B5EF4-FFF2-40B4-BE49-F238E27FC236}">
                <a16:creationId xmlns:a16="http://schemas.microsoft.com/office/drawing/2014/main" id="{EE9D30AF-329E-4937-8E6B-1744C73FE930}"/>
              </a:ext>
            </a:extLst>
          </p:cNvPr>
          <p:cNvSpPr>
            <a:spLocks/>
          </p:cNvSpPr>
          <p:nvPr/>
        </p:nvSpPr>
        <p:spPr bwMode="auto">
          <a:xfrm>
            <a:off x="5015127" y="258143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4" name="Freeform 672">
            <a:extLst>
              <a:ext uri="{FF2B5EF4-FFF2-40B4-BE49-F238E27FC236}">
                <a16:creationId xmlns:a16="http://schemas.microsoft.com/office/drawing/2014/main" id="{99638FCB-1CC6-4F2C-AF97-5BF53851D863}"/>
              </a:ext>
            </a:extLst>
          </p:cNvPr>
          <p:cNvSpPr>
            <a:spLocks/>
          </p:cNvSpPr>
          <p:nvPr/>
        </p:nvSpPr>
        <p:spPr bwMode="auto">
          <a:xfrm>
            <a:off x="5061472" y="2535092"/>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 name="Freeform 673">
            <a:extLst>
              <a:ext uri="{FF2B5EF4-FFF2-40B4-BE49-F238E27FC236}">
                <a16:creationId xmlns:a16="http://schemas.microsoft.com/office/drawing/2014/main" id="{5769E1E8-CF57-4001-A6D5-8B8AB5905160}"/>
              </a:ext>
            </a:extLst>
          </p:cNvPr>
          <p:cNvSpPr>
            <a:spLocks/>
          </p:cNvSpPr>
          <p:nvPr/>
        </p:nvSpPr>
        <p:spPr bwMode="auto">
          <a:xfrm>
            <a:off x="5107817" y="248874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 name="Freeform 674">
            <a:extLst>
              <a:ext uri="{FF2B5EF4-FFF2-40B4-BE49-F238E27FC236}">
                <a16:creationId xmlns:a16="http://schemas.microsoft.com/office/drawing/2014/main" id="{0F55C90A-D3CF-43E2-A08D-56A2F32EC97B}"/>
              </a:ext>
            </a:extLst>
          </p:cNvPr>
          <p:cNvSpPr>
            <a:spLocks/>
          </p:cNvSpPr>
          <p:nvPr/>
        </p:nvSpPr>
        <p:spPr bwMode="auto">
          <a:xfrm>
            <a:off x="4974574" y="2540883"/>
            <a:ext cx="46345" cy="40553"/>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7" name="Freeform 675">
            <a:extLst>
              <a:ext uri="{FF2B5EF4-FFF2-40B4-BE49-F238E27FC236}">
                <a16:creationId xmlns:a16="http://schemas.microsoft.com/office/drawing/2014/main" id="{295F9FBF-AA6A-459D-A9E9-6EE0EC70A19B}"/>
              </a:ext>
            </a:extLst>
          </p:cNvPr>
          <p:cNvSpPr>
            <a:spLocks/>
          </p:cNvSpPr>
          <p:nvPr/>
        </p:nvSpPr>
        <p:spPr bwMode="auto">
          <a:xfrm>
            <a:off x="5020919" y="2494539"/>
            <a:ext cx="46345" cy="40553"/>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8" name="Freeform 676">
            <a:extLst>
              <a:ext uri="{FF2B5EF4-FFF2-40B4-BE49-F238E27FC236}">
                <a16:creationId xmlns:a16="http://schemas.microsoft.com/office/drawing/2014/main" id="{F988634B-096E-4091-959A-7CB6DFBA8490}"/>
              </a:ext>
            </a:extLst>
          </p:cNvPr>
          <p:cNvSpPr>
            <a:spLocks/>
          </p:cNvSpPr>
          <p:nvPr/>
        </p:nvSpPr>
        <p:spPr bwMode="auto">
          <a:xfrm>
            <a:off x="5067263" y="2442403"/>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 name="Freeform 677">
            <a:extLst>
              <a:ext uri="{FF2B5EF4-FFF2-40B4-BE49-F238E27FC236}">
                <a16:creationId xmlns:a16="http://schemas.microsoft.com/office/drawing/2014/main" id="{1231A4D6-FCDA-46D0-A603-469E64E68D58}"/>
              </a:ext>
            </a:extLst>
          </p:cNvPr>
          <p:cNvSpPr>
            <a:spLocks noEditPoints="1"/>
          </p:cNvSpPr>
          <p:nvPr/>
        </p:nvSpPr>
        <p:spPr bwMode="auto">
          <a:xfrm>
            <a:off x="5078849" y="2401849"/>
            <a:ext cx="498205" cy="643033"/>
          </a:xfrm>
          <a:custGeom>
            <a:avLst/>
            <a:gdLst>
              <a:gd name="T0" fmla="*/ 129 w 192"/>
              <a:gd name="T1" fmla="*/ 99 h 249"/>
              <a:gd name="T2" fmla="*/ 135 w 192"/>
              <a:gd name="T3" fmla="*/ 86 h 249"/>
              <a:gd name="T4" fmla="*/ 140 w 192"/>
              <a:gd name="T5" fmla="*/ 99 h 249"/>
              <a:gd name="T6" fmla="*/ 151 w 192"/>
              <a:gd name="T7" fmla="*/ 85 h 249"/>
              <a:gd name="T8" fmla="*/ 145 w 192"/>
              <a:gd name="T9" fmla="*/ 71 h 249"/>
              <a:gd name="T10" fmla="*/ 157 w 192"/>
              <a:gd name="T11" fmla="*/ 71 h 249"/>
              <a:gd name="T12" fmla="*/ 151 w 192"/>
              <a:gd name="T13" fmla="*/ 85 h 249"/>
              <a:gd name="T14" fmla="*/ 111 w 192"/>
              <a:gd name="T15" fmla="*/ 81 h 249"/>
              <a:gd name="T16" fmla="*/ 117 w 192"/>
              <a:gd name="T17" fmla="*/ 68 h 249"/>
              <a:gd name="T18" fmla="*/ 122 w 192"/>
              <a:gd name="T19" fmla="*/ 81 h 249"/>
              <a:gd name="T20" fmla="*/ 168 w 192"/>
              <a:gd name="T21" fmla="*/ 68 h 249"/>
              <a:gd name="T22" fmla="*/ 162 w 192"/>
              <a:gd name="T23" fmla="*/ 55 h 249"/>
              <a:gd name="T24" fmla="*/ 173 w 192"/>
              <a:gd name="T25" fmla="*/ 55 h 249"/>
              <a:gd name="T26" fmla="*/ 168 w 192"/>
              <a:gd name="T27" fmla="*/ 68 h 249"/>
              <a:gd name="T28" fmla="*/ 127 w 192"/>
              <a:gd name="T29" fmla="*/ 65 h 249"/>
              <a:gd name="T30" fmla="*/ 133 w 192"/>
              <a:gd name="T31" fmla="*/ 51 h 249"/>
              <a:gd name="T32" fmla="*/ 139 w 192"/>
              <a:gd name="T33" fmla="*/ 65 h 249"/>
              <a:gd name="T34" fmla="*/ 150 w 192"/>
              <a:gd name="T35" fmla="*/ 50 h 249"/>
              <a:gd name="T36" fmla="*/ 144 w 192"/>
              <a:gd name="T37" fmla="*/ 37 h 249"/>
              <a:gd name="T38" fmla="*/ 155 w 192"/>
              <a:gd name="T39" fmla="*/ 37 h 249"/>
              <a:gd name="T40" fmla="*/ 150 w 192"/>
              <a:gd name="T41" fmla="*/ 50 h 249"/>
              <a:gd name="T42" fmla="*/ 126 w 192"/>
              <a:gd name="T43" fmla="*/ 30 h 249"/>
              <a:gd name="T44" fmla="*/ 132 w 192"/>
              <a:gd name="T45" fmla="*/ 17 h 249"/>
              <a:gd name="T46" fmla="*/ 137 w 192"/>
              <a:gd name="T47" fmla="*/ 30 h 249"/>
              <a:gd name="T48" fmla="*/ 131 w 192"/>
              <a:gd name="T49" fmla="*/ 0 h 249"/>
              <a:gd name="T50" fmla="*/ 121 w 192"/>
              <a:gd name="T51" fmla="*/ 36 h 249"/>
              <a:gd name="T52" fmla="*/ 117 w 192"/>
              <a:gd name="T53" fmla="*/ 49 h 249"/>
              <a:gd name="T54" fmla="*/ 116 w 192"/>
              <a:gd name="T55" fmla="*/ 102 h 249"/>
              <a:gd name="T56" fmla="*/ 61 w 192"/>
              <a:gd name="T57" fmla="*/ 174 h 249"/>
              <a:gd name="T58" fmla="*/ 52 w 192"/>
              <a:gd name="T59" fmla="*/ 177 h 249"/>
              <a:gd name="T60" fmla="*/ 42 w 192"/>
              <a:gd name="T61" fmla="*/ 198 h 249"/>
              <a:gd name="T62" fmla="*/ 0 w 192"/>
              <a:gd name="T63" fmla="*/ 249 h 249"/>
              <a:gd name="T64" fmla="*/ 22 w 192"/>
              <a:gd name="T65" fmla="*/ 241 h 249"/>
              <a:gd name="T66" fmla="*/ 192 w 192"/>
              <a:gd name="T67" fmla="*/ 60 h 249"/>
              <a:gd name="T68" fmla="*/ 150 w 192"/>
              <a:gd name="T69" fmla="*/ 8 h 249"/>
              <a:gd name="T70" fmla="*/ 131 w 192"/>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49">
                <a:moveTo>
                  <a:pt x="135" y="101"/>
                </a:moveTo>
                <a:cubicBezTo>
                  <a:pt x="132" y="101"/>
                  <a:pt x="130" y="101"/>
                  <a:pt x="129" y="99"/>
                </a:cubicBezTo>
                <a:cubicBezTo>
                  <a:pt x="126" y="96"/>
                  <a:pt x="126" y="91"/>
                  <a:pt x="129" y="88"/>
                </a:cubicBezTo>
                <a:cubicBezTo>
                  <a:pt x="130" y="86"/>
                  <a:pt x="132" y="86"/>
                  <a:pt x="135" y="86"/>
                </a:cubicBezTo>
                <a:cubicBezTo>
                  <a:pt x="137" y="86"/>
                  <a:pt x="139" y="86"/>
                  <a:pt x="140" y="88"/>
                </a:cubicBezTo>
                <a:cubicBezTo>
                  <a:pt x="143" y="91"/>
                  <a:pt x="143" y="96"/>
                  <a:pt x="140" y="99"/>
                </a:cubicBezTo>
                <a:cubicBezTo>
                  <a:pt x="139" y="101"/>
                  <a:pt x="137" y="101"/>
                  <a:pt x="135" y="101"/>
                </a:cubicBezTo>
                <a:moveTo>
                  <a:pt x="151" y="85"/>
                </a:moveTo>
                <a:cubicBezTo>
                  <a:pt x="149" y="85"/>
                  <a:pt x="147" y="84"/>
                  <a:pt x="145" y="83"/>
                </a:cubicBezTo>
                <a:cubicBezTo>
                  <a:pt x="142" y="80"/>
                  <a:pt x="142" y="75"/>
                  <a:pt x="145" y="71"/>
                </a:cubicBezTo>
                <a:cubicBezTo>
                  <a:pt x="147" y="70"/>
                  <a:pt x="149" y="69"/>
                  <a:pt x="151" y="69"/>
                </a:cubicBezTo>
                <a:cubicBezTo>
                  <a:pt x="153" y="69"/>
                  <a:pt x="155" y="70"/>
                  <a:pt x="157" y="71"/>
                </a:cubicBezTo>
                <a:cubicBezTo>
                  <a:pt x="160" y="75"/>
                  <a:pt x="160" y="80"/>
                  <a:pt x="157" y="83"/>
                </a:cubicBezTo>
                <a:cubicBezTo>
                  <a:pt x="155" y="84"/>
                  <a:pt x="153" y="85"/>
                  <a:pt x="151" y="85"/>
                </a:cubicBezTo>
                <a:moveTo>
                  <a:pt x="117" y="83"/>
                </a:moveTo>
                <a:cubicBezTo>
                  <a:pt x="114" y="83"/>
                  <a:pt x="112" y="83"/>
                  <a:pt x="111" y="81"/>
                </a:cubicBezTo>
                <a:cubicBezTo>
                  <a:pt x="108" y="78"/>
                  <a:pt x="108" y="73"/>
                  <a:pt x="111" y="70"/>
                </a:cubicBezTo>
                <a:cubicBezTo>
                  <a:pt x="112" y="68"/>
                  <a:pt x="114" y="68"/>
                  <a:pt x="117" y="68"/>
                </a:cubicBezTo>
                <a:cubicBezTo>
                  <a:pt x="119" y="68"/>
                  <a:pt x="121" y="68"/>
                  <a:pt x="122" y="70"/>
                </a:cubicBezTo>
                <a:cubicBezTo>
                  <a:pt x="125" y="73"/>
                  <a:pt x="125" y="78"/>
                  <a:pt x="122" y="81"/>
                </a:cubicBezTo>
                <a:cubicBezTo>
                  <a:pt x="121" y="83"/>
                  <a:pt x="119" y="83"/>
                  <a:pt x="117" y="83"/>
                </a:cubicBezTo>
                <a:moveTo>
                  <a:pt x="168" y="68"/>
                </a:moveTo>
                <a:cubicBezTo>
                  <a:pt x="165" y="68"/>
                  <a:pt x="163" y="68"/>
                  <a:pt x="162" y="66"/>
                </a:cubicBezTo>
                <a:cubicBezTo>
                  <a:pt x="159" y="63"/>
                  <a:pt x="159" y="58"/>
                  <a:pt x="162" y="55"/>
                </a:cubicBezTo>
                <a:cubicBezTo>
                  <a:pt x="163" y="53"/>
                  <a:pt x="165" y="53"/>
                  <a:pt x="168" y="53"/>
                </a:cubicBezTo>
                <a:cubicBezTo>
                  <a:pt x="170" y="53"/>
                  <a:pt x="172" y="53"/>
                  <a:pt x="173" y="55"/>
                </a:cubicBezTo>
                <a:cubicBezTo>
                  <a:pt x="176" y="58"/>
                  <a:pt x="176" y="63"/>
                  <a:pt x="173" y="66"/>
                </a:cubicBezTo>
                <a:cubicBezTo>
                  <a:pt x="172" y="68"/>
                  <a:pt x="170" y="68"/>
                  <a:pt x="168" y="68"/>
                </a:cubicBezTo>
                <a:moveTo>
                  <a:pt x="133" y="67"/>
                </a:moveTo>
                <a:cubicBezTo>
                  <a:pt x="131" y="67"/>
                  <a:pt x="129" y="66"/>
                  <a:pt x="127" y="65"/>
                </a:cubicBezTo>
                <a:cubicBezTo>
                  <a:pt x="124" y="62"/>
                  <a:pt x="124" y="57"/>
                  <a:pt x="127" y="53"/>
                </a:cubicBezTo>
                <a:cubicBezTo>
                  <a:pt x="129" y="52"/>
                  <a:pt x="131" y="51"/>
                  <a:pt x="133" y="51"/>
                </a:cubicBezTo>
                <a:cubicBezTo>
                  <a:pt x="135" y="51"/>
                  <a:pt x="137" y="52"/>
                  <a:pt x="139" y="53"/>
                </a:cubicBezTo>
                <a:cubicBezTo>
                  <a:pt x="142" y="57"/>
                  <a:pt x="142" y="62"/>
                  <a:pt x="139" y="65"/>
                </a:cubicBezTo>
                <a:cubicBezTo>
                  <a:pt x="137" y="66"/>
                  <a:pt x="135" y="67"/>
                  <a:pt x="133" y="67"/>
                </a:cubicBezTo>
                <a:moveTo>
                  <a:pt x="150" y="50"/>
                </a:moveTo>
                <a:cubicBezTo>
                  <a:pt x="147" y="50"/>
                  <a:pt x="145" y="50"/>
                  <a:pt x="144" y="48"/>
                </a:cubicBezTo>
                <a:cubicBezTo>
                  <a:pt x="141" y="45"/>
                  <a:pt x="141" y="40"/>
                  <a:pt x="144" y="37"/>
                </a:cubicBezTo>
                <a:cubicBezTo>
                  <a:pt x="145" y="35"/>
                  <a:pt x="147" y="35"/>
                  <a:pt x="150" y="35"/>
                </a:cubicBezTo>
                <a:cubicBezTo>
                  <a:pt x="152" y="35"/>
                  <a:pt x="154" y="35"/>
                  <a:pt x="155" y="37"/>
                </a:cubicBezTo>
                <a:cubicBezTo>
                  <a:pt x="158" y="40"/>
                  <a:pt x="158" y="45"/>
                  <a:pt x="155" y="48"/>
                </a:cubicBezTo>
                <a:cubicBezTo>
                  <a:pt x="154" y="50"/>
                  <a:pt x="152" y="50"/>
                  <a:pt x="150" y="50"/>
                </a:cubicBezTo>
                <a:moveTo>
                  <a:pt x="132" y="33"/>
                </a:moveTo>
                <a:cubicBezTo>
                  <a:pt x="130" y="33"/>
                  <a:pt x="127" y="32"/>
                  <a:pt x="126" y="30"/>
                </a:cubicBezTo>
                <a:cubicBezTo>
                  <a:pt x="123" y="27"/>
                  <a:pt x="123" y="22"/>
                  <a:pt x="126" y="19"/>
                </a:cubicBezTo>
                <a:cubicBezTo>
                  <a:pt x="127" y="17"/>
                  <a:pt x="130" y="17"/>
                  <a:pt x="132" y="17"/>
                </a:cubicBezTo>
                <a:cubicBezTo>
                  <a:pt x="134" y="17"/>
                  <a:pt x="136" y="17"/>
                  <a:pt x="137" y="19"/>
                </a:cubicBezTo>
                <a:cubicBezTo>
                  <a:pt x="140" y="22"/>
                  <a:pt x="140" y="27"/>
                  <a:pt x="137" y="30"/>
                </a:cubicBezTo>
                <a:cubicBezTo>
                  <a:pt x="136" y="32"/>
                  <a:pt x="134" y="33"/>
                  <a:pt x="132" y="33"/>
                </a:cubicBezTo>
                <a:moveTo>
                  <a:pt x="131" y="0"/>
                </a:moveTo>
                <a:cubicBezTo>
                  <a:pt x="130" y="0"/>
                  <a:pt x="128" y="0"/>
                  <a:pt x="127" y="0"/>
                </a:cubicBezTo>
                <a:cubicBezTo>
                  <a:pt x="126" y="11"/>
                  <a:pt x="124" y="23"/>
                  <a:pt x="121" y="36"/>
                </a:cubicBezTo>
                <a:cubicBezTo>
                  <a:pt x="124" y="39"/>
                  <a:pt x="124" y="44"/>
                  <a:pt x="121" y="47"/>
                </a:cubicBezTo>
                <a:cubicBezTo>
                  <a:pt x="120" y="48"/>
                  <a:pt x="118" y="48"/>
                  <a:pt x="117" y="49"/>
                </a:cubicBezTo>
                <a:cubicBezTo>
                  <a:pt x="113" y="61"/>
                  <a:pt x="108" y="75"/>
                  <a:pt x="102" y="88"/>
                </a:cubicBezTo>
                <a:cubicBezTo>
                  <a:pt x="116" y="102"/>
                  <a:pt x="116" y="102"/>
                  <a:pt x="116" y="102"/>
                </a:cubicBezTo>
                <a:cubicBezTo>
                  <a:pt x="121" y="107"/>
                  <a:pt x="121" y="114"/>
                  <a:pt x="117" y="119"/>
                </a:cubicBezTo>
                <a:cubicBezTo>
                  <a:pt x="61" y="174"/>
                  <a:pt x="61" y="174"/>
                  <a:pt x="61" y="174"/>
                </a:cubicBezTo>
                <a:cubicBezTo>
                  <a:pt x="59" y="176"/>
                  <a:pt x="56" y="177"/>
                  <a:pt x="54" y="177"/>
                </a:cubicBezTo>
                <a:cubicBezTo>
                  <a:pt x="53" y="177"/>
                  <a:pt x="53" y="177"/>
                  <a:pt x="52" y="177"/>
                </a:cubicBezTo>
                <a:cubicBezTo>
                  <a:pt x="49" y="181"/>
                  <a:pt x="47" y="185"/>
                  <a:pt x="44" y="190"/>
                </a:cubicBezTo>
                <a:cubicBezTo>
                  <a:pt x="44" y="192"/>
                  <a:pt x="44" y="195"/>
                  <a:pt x="42" y="198"/>
                </a:cubicBezTo>
                <a:cubicBezTo>
                  <a:pt x="40" y="199"/>
                  <a:pt x="38" y="200"/>
                  <a:pt x="37" y="200"/>
                </a:cubicBezTo>
                <a:cubicBezTo>
                  <a:pt x="25" y="216"/>
                  <a:pt x="13" y="233"/>
                  <a:pt x="0" y="249"/>
                </a:cubicBezTo>
                <a:cubicBezTo>
                  <a:pt x="1" y="249"/>
                  <a:pt x="2" y="249"/>
                  <a:pt x="3" y="249"/>
                </a:cubicBezTo>
                <a:cubicBezTo>
                  <a:pt x="10" y="249"/>
                  <a:pt x="16" y="246"/>
                  <a:pt x="22" y="241"/>
                </a:cubicBezTo>
                <a:cubicBezTo>
                  <a:pt x="184" y="79"/>
                  <a:pt x="184" y="79"/>
                  <a:pt x="184" y="79"/>
                </a:cubicBezTo>
                <a:cubicBezTo>
                  <a:pt x="189" y="74"/>
                  <a:pt x="192" y="67"/>
                  <a:pt x="192" y="60"/>
                </a:cubicBezTo>
                <a:cubicBezTo>
                  <a:pt x="192" y="53"/>
                  <a:pt x="189" y="47"/>
                  <a:pt x="184" y="41"/>
                </a:cubicBezTo>
                <a:cubicBezTo>
                  <a:pt x="150" y="8"/>
                  <a:pt x="150" y="8"/>
                  <a:pt x="150" y="8"/>
                </a:cubicBezTo>
                <a:cubicBezTo>
                  <a:pt x="150" y="8"/>
                  <a:pt x="150" y="8"/>
                  <a:pt x="150" y="8"/>
                </a:cubicBezTo>
                <a:cubicBezTo>
                  <a:pt x="145" y="3"/>
                  <a:pt x="138" y="0"/>
                  <a:pt x="131"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0" name="Freeform 678">
            <a:extLst>
              <a:ext uri="{FF2B5EF4-FFF2-40B4-BE49-F238E27FC236}">
                <a16:creationId xmlns:a16="http://schemas.microsoft.com/office/drawing/2014/main" id="{EC1D9FA6-691B-42A4-B198-F3B8D895BF17}"/>
              </a:ext>
            </a:extLst>
          </p:cNvPr>
          <p:cNvSpPr>
            <a:spLocks/>
          </p:cNvSpPr>
          <p:nvPr/>
        </p:nvSpPr>
        <p:spPr bwMode="auto">
          <a:xfrm>
            <a:off x="5212092" y="2633573"/>
            <a:ext cx="179587" cy="225932"/>
          </a:xfrm>
          <a:custGeom>
            <a:avLst/>
            <a:gdLst>
              <a:gd name="T0" fmla="*/ 50 w 69"/>
              <a:gd name="T1" fmla="*/ 0 h 89"/>
              <a:gd name="T2" fmla="*/ 0 w 69"/>
              <a:gd name="T3" fmla="*/ 89 h 89"/>
              <a:gd name="T4" fmla="*/ 2 w 69"/>
              <a:gd name="T5" fmla="*/ 89 h 89"/>
              <a:gd name="T6" fmla="*/ 9 w 69"/>
              <a:gd name="T7" fmla="*/ 86 h 89"/>
              <a:gd name="T8" fmla="*/ 65 w 69"/>
              <a:gd name="T9" fmla="*/ 31 h 89"/>
              <a:gd name="T10" fmla="*/ 64 w 69"/>
              <a:gd name="T11" fmla="*/ 14 h 89"/>
              <a:gd name="T12" fmla="*/ 50 w 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9" h="89">
                <a:moveTo>
                  <a:pt x="50" y="0"/>
                </a:moveTo>
                <a:cubicBezTo>
                  <a:pt x="37" y="29"/>
                  <a:pt x="20" y="59"/>
                  <a:pt x="0" y="89"/>
                </a:cubicBezTo>
                <a:cubicBezTo>
                  <a:pt x="1" y="89"/>
                  <a:pt x="1" y="89"/>
                  <a:pt x="2" y="89"/>
                </a:cubicBezTo>
                <a:cubicBezTo>
                  <a:pt x="4" y="89"/>
                  <a:pt x="7" y="88"/>
                  <a:pt x="9" y="86"/>
                </a:cubicBezTo>
                <a:cubicBezTo>
                  <a:pt x="65" y="31"/>
                  <a:pt x="65" y="31"/>
                  <a:pt x="65" y="31"/>
                </a:cubicBezTo>
                <a:cubicBezTo>
                  <a:pt x="69" y="26"/>
                  <a:pt x="69" y="19"/>
                  <a:pt x="64" y="14"/>
                </a:cubicBezTo>
                <a:cubicBezTo>
                  <a:pt x="50" y="0"/>
                  <a:pt x="50" y="0"/>
                  <a:pt x="50" y="0"/>
                </a:cubicBezTo>
              </a:path>
            </a:pathLst>
          </a:custGeom>
          <a:solidFill>
            <a:srgbClr val="1EA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1" name="Freeform 679">
            <a:extLst>
              <a:ext uri="{FF2B5EF4-FFF2-40B4-BE49-F238E27FC236}">
                <a16:creationId xmlns:a16="http://schemas.microsoft.com/office/drawing/2014/main" id="{12091D68-F628-4871-A0D9-CAC6B3611D50}"/>
              </a:ext>
            </a:extLst>
          </p:cNvPr>
          <p:cNvSpPr>
            <a:spLocks/>
          </p:cNvSpPr>
          <p:nvPr/>
        </p:nvSpPr>
        <p:spPr bwMode="auto">
          <a:xfrm>
            <a:off x="5177334" y="2894263"/>
            <a:ext cx="17381" cy="23172"/>
          </a:xfrm>
          <a:custGeom>
            <a:avLst/>
            <a:gdLst>
              <a:gd name="T0" fmla="*/ 7 w 7"/>
              <a:gd name="T1" fmla="*/ 0 h 10"/>
              <a:gd name="T2" fmla="*/ 0 w 7"/>
              <a:gd name="T3" fmla="*/ 10 h 10"/>
              <a:gd name="T4" fmla="*/ 5 w 7"/>
              <a:gd name="T5" fmla="*/ 8 h 10"/>
              <a:gd name="T6" fmla="*/ 7 w 7"/>
              <a:gd name="T7" fmla="*/ 0 h 10"/>
            </a:gdLst>
            <a:ahLst/>
            <a:cxnLst>
              <a:cxn ang="0">
                <a:pos x="T0" y="T1"/>
              </a:cxn>
              <a:cxn ang="0">
                <a:pos x="T2" y="T3"/>
              </a:cxn>
              <a:cxn ang="0">
                <a:pos x="T4" y="T5"/>
              </a:cxn>
              <a:cxn ang="0">
                <a:pos x="T6" y="T7"/>
              </a:cxn>
            </a:cxnLst>
            <a:rect l="0" t="0" r="r" b="b"/>
            <a:pathLst>
              <a:path w="7" h="10">
                <a:moveTo>
                  <a:pt x="7" y="0"/>
                </a:moveTo>
                <a:cubicBezTo>
                  <a:pt x="4" y="3"/>
                  <a:pt x="2" y="6"/>
                  <a:pt x="0" y="10"/>
                </a:cubicBezTo>
                <a:cubicBezTo>
                  <a:pt x="1" y="10"/>
                  <a:pt x="3" y="9"/>
                  <a:pt x="5" y="8"/>
                </a:cubicBezTo>
                <a:cubicBezTo>
                  <a:pt x="7" y="5"/>
                  <a:pt x="7" y="2"/>
                  <a:pt x="7"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2" name="Freeform 680">
            <a:extLst>
              <a:ext uri="{FF2B5EF4-FFF2-40B4-BE49-F238E27FC236}">
                <a16:creationId xmlns:a16="http://schemas.microsoft.com/office/drawing/2014/main" id="{AAD00A6B-3758-44F7-9948-CC8D16ED0ACC}"/>
              </a:ext>
            </a:extLst>
          </p:cNvPr>
          <p:cNvSpPr>
            <a:spLocks/>
          </p:cNvSpPr>
          <p:nvPr/>
        </p:nvSpPr>
        <p:spPr bwMode="auto">
          <a:xfrm>
            <a:off x="5356917" y="2581437"/>
            <a:ext cx="46345" cy="34758"/>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3" name="Freeform 681">
            <a:extLst>
              <a:ext uri="{FF2B5EF4-FFF2-40B4-BE49-F238E27FC236}">
                <a16:creationId xmlns:a16="http://schemas.microsoft.com/office/drawing/2014/main" id="{D83AE441-B769-482E-8D49-78E4C826C0EA}"/>
              </a:ext>
            </a:extLst>
          </p:cNvPr>
          <p:cNvSpPr>
            <a:spLocks/>
          </p:cNvSpPr>
          <p:nvPr/>
        </p:nvSpPr>
        <p:spPr bwMode="auto">
          <a:xfrm>
            <a:off x="5403262" y="2627781"/>
            <a:ext cx="46345" cy="34758"/>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4" name="Freeform 682">
            <a:extLst>
              <a:ext uri="{FF2B5EF4-FFF2-40B4-BE49-F238E27FC236}">
                <a16:creationId xmlns:a16="http://schemas.microsoft.com/office/drawing/2014/main" id="{4C53AA28-E987-4608-B439-95D708ED0F41}"/>
              </a:ext>
            </a:extLst>
          </p:cNvPr>
          <p:cNvSpPr>
            <a:spLocks/>
          </p:cNvSpPr>
          <p:nvPr/>
        </p:nvSpPr>
        <p:spPr bwMode="auto">
          <a:xfrm>
            <a:off x="5380089" y="2494539"/>
            <a:ext cx="17381" cy="34758"/>
          </a:xfrm>
          <a:custGeom>
            <a:avLst/>
            <a:gdLst>
              <a:gd name="T0" fmla="*/ 4 w 7"/>
              <a:gd name="T1" fmla="*/ 0 h 13"/>
              <a:gd name="T2" fmla="*/ 0 w 7"/>
              <a:gd name="T3" fmla="*/ 13 h 13"/>
              <a:gd name="T4" fmla="*/ 4 w 7"/>
              <a:gd name="T5" fmla="*/ 11 h 13"/>
              <a:gd name="T6" fmla="*/ 4 w 7"/>
              <a:gd name="T7" fmla="*/ 0 h 13"/>
            </a:gdLst>
            <a:ahLst/>
            <a:cxnLst>
              <a:cxn ang="0">
                <a:pos x="T0" y="T1"/>
              </a:cxn>
              <a:cxn ang="0">
                <a:pos x="T2" y="T3"/>
              </a:cxn>
              <a:cxn ang="0">
                <a:pos x="T4" y="T5"/>
              </a:cxn>
              <a:cxn ang="0">
                <a:pos x="T6" y="T7"/>
              </a:cxn>
            </a:cxnLst>
            <a:rect l="0" t="0" r="r" b="b"/>
            <a:pathLst>
              <a:path w="7" h="13">
                <a:moveTo>
                  <a:pt x="4" y="0"/>
                </a:moveTo>
                <a:cubicBezTo>
                  <a:pt x="3" y="4"/>
                  <a:pt x="1" y="8"/>
                  <a:pt x="0" y="13"/>
                </a:cubicBezTo>
                <a:cubicBezTo>
                  <a:pt x="1" y="12"/>
                  <a:pt x="3" y="12"/>
                  <a:pt x="4" y="11"/>
                </a:cubicBezTo>
                <a:cubicBezTo>
                  <a:pt x="7" y="8"/>
                  <a:pt x="7" y="3"/>
                  <a:pt x="4"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5" name="Freeform 683">
            <a:extLst>
              <a:ext uri="{FF2B5EF4-FFF2-40B4-BE49-F238E27FC236}">
                <a16:creationId xmlns:a16="http://schemas.microsoft.com/office/drawing/2014/main" id="{C29A1DBA-1E33-4338-8CBD-39A2F5ED668F}"/>
              </a:ext>
            </a:extLst>
          </p:cNvPr>
          <p:cNvSpPr>
            <a:spLocks/>
          </p:cNvSpPr>
          <p:nvPr/>
        </p:nvSpPr>
        <p:spPr bwMode="auto">
          <a:xfrm>
            <a:off x="5397470" y="2535092"/>
            <a:ext cx="46345" cy="40553"/>
          </a:xfrm>
          <a:custGeom>
            <a:avLst/>
            <a:gdLst>
              <a:gd name="T0" fmla="*/ 9 w 18"/>
              <a:gd name="T1" fmla="*/ 0 h 16"/>
              <a:gd name="T2" fmla="*/ 3 w 18"/>
              <a:gd name="T3" fmla="*/ 2 h 16"/>
              <a:gd name="T4" fmla="*/ 3 w 18"/>
              <a:gd name="T5" fmla="*/ 14 h 16"/>
              <a:gd name="T6" fmla="*/ 9 w 18"/>
              <a:gd name="T7" fmla="*/ 16 h 16"/>
              <a:gd name="T8" fmla="*/ 15 w 18"/>
              <a:gd name="T9" fmla="*/ 14 h 16"/>
              <a:gd name="T10" fmla="*/ 15 w 18"/>
              <a:gd name="T11" fmla="*/ 2 h 16"/>
              <a:gd name="T12" fmla="*/ 9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6" name="Freeform 684">
            <a:extLst>
              <a:ext uri="{FF2B5EF4-FFF2-40B4-BE49-F238E27FC236}">
                <a16:creationId xmlns:a16="http://schemas.microsoft.com/office/drawing/2014/main" id="{D6590E7D-BFE6-4E55-9439-C35A2AD70CC8}"/>
              </a:ext>
            </a:extLst>
          </p:cNvPr>
          <p:cNvSpPr>
            <a:spLocks/>
          </p:cNvSpPr>
          <p:nvPr/>
        </p:nvSpPr>
        <p:spPr bwMode="auto">
          <a:xfrm>
            <a:off x="5443815" y="2581437"/>
            <a:ext cx="46345" cy="40553"/>
          </a:xfrm>
          <a:custGeom>
            <a:avLst/>
            <a:gdLst>
              <a:gd name="T0" fmla="*/ 9 w 18"/>
              <a:gd name="T1" fmla="*/ 0 h 16"/>
              <a:gd name="T2" fmla="*/ 3 w 18"/>
              <a:gd name="T3" fmla="*/ 2 h 16"/>
              <a:gd name="T4" fmla="*/ 3 w 18"/>
              <a:gd name="T5" fmla="*/ 14 h 16"/>
              <a:gd name="T6" fmla="*/ 9 w 18"/>
              <a:gd name="T7" fmla="*/ 16 h 16"/>
              <a:gd name="T8" fmla="*/ 15 w 18"/>
              <a:gd name="T9" fmla="*/ 14 h 16"/>
              <a:gd name="T10" fmla="*/ 15 w 18"/>
              <a:gd name="T11" fmla="*/ 2 h 16"/>
              <a:gd name="T12" fmla="*/ 9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7" name="Freeform 685">
            <a:extLst>
              <a:ext uri="{FF2B5EF4-FFF2-40B4-BE49-F238E27FC236}">
                <a16:creationId xmlns:a16="http://schemas.microsoft.com/office/drawing/2014/main" id="{F3BCF95E-06D1-4776-A8EA-620878F08D95}"/>
              </a:ext>
            </a:extLst>
          </p:cNvPr>
          <p:cNvSpPr>
            <a:spLocks/>
          </p:cNvSpPr>
          <p:nvPr/>
        </p:nvSpPr>
        <p:spPr bwMode="auto">
          <a:xfrm>
            <a:off x="5397470" y="2448194"/>
            <a:ext cx="40553" cy="40553"/>
          </a:xfrm>
          <a:custGeom>
            <a:avLst/>
            <a:gdLst>
              <a:gd name="T0" fmla="*/ 9 w 17"/>
              <a:gd name="T1" fmla="*/ 0 h 16"/>
              <a:gd name="T2" fmla="*/ 3 w 17"/>
              <a:gd name="T3" fmla="*/ 2 h 16"/>
              <a:gd name="T4" fmla="*/ 3 w 17"/>
              <a:gd name="T5" fmla="*/ 13 h 16"/>
              <a:gd name="T6" fmla="*/ 9 w 17"/>
              <a:gd name="T7" fmla="*/ 16 h 16"/>
              <a:gd name="T8" fmla="*/ 14 w 17"/>
              <a:gd name="T9" fmla="*/ 13 h 16"/>
              <a:gd name="T10" fmla="*/ 14 w 17"/>
              <a:gd name="T11" fmla="*/ 2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7" y="0"/>
                  <a:pt x="4" y="0"/>
                  <a:pt x="3" y="2"/>
                </a:cubicBezTo>
                <a:cubicBezTo>
                  <a:pt x="0" y="5"/>
                  <a:pt x="0" y="10"/>
                  <a:pt x="3" y="13"/>
                </a:cubicBezTo>
                <a:cubicBezTo>
                  <a:pt x="4" y="15"/>
                  <a:pt x="7" y="16"/>
                  <a:pt x="9" y="16"/>
                </a:cubicBezTo>
                <a:cubicBezTo>
                  <a:pt x="11" y="16"/>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8" name="Freeform 686">
            <a:extLst>
              <a:ext uri="{FF2B5EF4-FFF2-40B4-BE49-F238E27FC236}">
                <a16:creationId xmlns:a16="http://schemas.microsoft.com/office/drawing/2014/main" id="{98E75A1C-5ADB-47F2-96EC-80B74BDFF335}"/>
              </a:ext>
            </a:extLst>
          </p:cNvPr>
          <p:cNvSpPr>
            <a:spLocks/>
          </p:cNvSpPr>
          <p:nvPr/>
        </p:nvSpPr>
        <p:spPr bwMode="auto">
          <a:xfrm>
            <a:off x="5443815" y="2494539"/>
            <a:ext cx="40553" cy="40553"/>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9" name="Freeform 687">
            <a:extLst>
              <a:ext uri="{FF2B5EF4-FFF2-40B4-BE49-F238E27FC236}">
                <a16:creationId xmlns:a16="http://schemas.microsoft.com/office/drawing/2014/main" id="{B5D8E5DA-4F70-46A0-BE70-50CC61ED4792}"/>
              </a:ext>
            </a:extLst>
          </p:cNvPr>
          <p:cNvSpPr>
            <a:spLocks/>
          </p:cNvSpPr>
          <p:nvPr/>
        </p:nvSpPr>
        <p:spPr bwMode="auto">
          <a:xfrm>
            <a:off x="5490160" y="2540883"/>
            <a:ext cx="46345" cy="40553"/>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0" name="Rectangle 688">
            <a:extLst>
              <a:ext uri="{FF2B5EF4-FFF2-40B4-BE49-F238E27FC236}">
                <a16:creationId xmlns:a16="http://schemas.microsoft.com/office/drawing/2014/main" id="{720EA1A8-FF5B-4ECF-905A-9BE3BD3977DF}"/>
              </a:ext>
            </a:extLst>
          </p:cNvPr>
          <p:cNvSpPr>
            <a:spLocks noChangeArrowheads="1"/>
          </p:cNvSpPr>
          <p:nvPr/>
        </p:nvSpPr>
        <p:spPr bwMode="auto">
          <a:xfrm>
            <a:off x="8311386" y="3508329"/>
            <a:ext cx="359171"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1" name="Freeform 689">
            <a:extLst>
              <a:ext uri="{FF2B5EF4-FFF2-40B4-BE49-F238E27FC236}">
                <a16:creationId xmlns:a16="http://schemas.microsoft.com/office/drawing/2014/main" id="{E3E09EAD-A807-44A7-91D4-886A1CFBAA26}"/>
              </a:ext>
            </a:extLst>
          </p:cNvPr>
          <p:cNvSpPr>
            <a:spLocks/>
          </p:cNvSpPr>
          <p:nvPr/>
        </p:nvSpPr>
        <p:spPr bwMode="auto">
          <a:xfrm>
            <a:off x="8270836" y="3554674"/>
            <a:ext cx="440274" cy="527172"/>
          </a:xfrm>
          <a:custGeom>
            <a:avLst/>
            <a:gdLst>
              <a:gd name="T0" fmla="*/ 148 w 170"/>
              <a:gd name="T1" fmla="*/ 205 h 205"/>
              <a:gd name="T2" fmla="*/ 22 w 170"/>
              <a:gd name="T3" fmla="*/ 205 h 205"/>
              <a:gd name="T4" fmla="*/ 0 w 170"/>
              <a:gd name="T5" fmla="*/ 183 h 205"/>
              <a:gd name="T6" fmla="*/ 0 w 170"/>
              <a:gd name="T7" fmla="*/ 22 h 205"/>
              <a:gd name="T8" fmla="*/ 22 w 170"/>
              <a:gd name="T9" fmla="*/ 0 h 205"/>
              <a:gd name="T10" fmla="*/ 148 w 170"/>
              <a:gd name="T11" fmla="*/ 0 h 205"/>
              <a:gd name="T12" fmla="*/ 170 w 170"/>
              <a:gd name="T13" fmla="*/ 22 h 205"/>
              <a:gd name="T14" fmla="*/ 170 w 170"/>
              <a:gd name="T15" fmla="*/ 183 h 205"/>
              <a:gd name="T16" fmla="*/ 148 w 170"/>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05">
                <a:moveTo>
                  <a:pt x="148" y="205"/>
                </a:moveTo>
                <a:cubicBezTo>
                  <a:pt x="22" y="205"/>
                  <a:pt x="22" y="205"/>
                  <a:pt x="22" y="205"/>
                </a:cubicBezTo>
                <a:cubicBezTo>
                  <a:pt x="10" y="205"/>
                  <a:pt x="0" y="195"/>
                  <a:pt x="0" y="183"/>
                </a:cubicBezTo>
                <a:cubicBezTo>
                  <a:pt x="0" y="22"/>
                  <a:pt x="0" y="22"/>
                  <a:pt x="0" y="22"/>
                </a:cubicBezTo>
                <a:cubicBezTo>
                  <a:pt x="0" y="10"/>
                  <a:pt x="10" y="0"/>
                  <a:pt x="22" y="0"/>
                </a:cubicBezTo>
                <a:cubicBezTo>
                  <a:pt x="148" y="0"/>
                  <a:pt x="148" y="0"/>
                  <a:pt x="148" y="0"/>
                </a:cubicBezTo>
                <a:cubicBezTo>
                  <a:pt x="160" y="0"/>
                  <a:pt x="170" y="10"/>
                  <a:pt x="170" y="22"/>
                </a:cubicBezTo>
                <a:cubicBezTo>
                  <a:pt x="170" y="183"/>
                  <a:pt x="170" y="183"/>
                  <a:pt x="170" y="183"/>
                </a:cubicBezTo>
                <a:cubicBezTo>
                  <a:pt x="170" y="195"/>
                  <a:pt x="160" y="205"/>
                  <a:pt x="148" y="20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2" name="Freeform 690">
            <a:extLst>
              <a:ext uri="{FF2B5EF4-FFF2-40B4-BE49-F238E27FC236}">
                <a16:creationId xmlns:a16="http://schemas.microsoft.com/office/drawing/2014/main" id="{61ABFFD1-0AEF-4562-BF0B-1F3E400627AC}"/>
              </a:ext>
            </a:extLst>
          </p:cNvPr>
          <p:cNvSpPr>
            <a:spLocks/>
          </p:cNvSpPr>
          <p:nvPr/>
        </p:nvSpPr>
        <p:spPr bwMode="auto">
          <a:xfrm>
            <a:off x="8294009" y="3409845"/>
            <a:ext cx="393929" cy="104275"/>
          </a:xfrm>
          <a:custGeom>
            <a:avLst/>
            <a:gdLst>
              <a:gd name="T0" fmla="*/ 140 w 154"/>
              <a:gd name="T1" fmla="*/ 0 h 40"/>
              <a:gd name="T2" fmla="*/ 14 w 154"/>
              <a:gd name="T3" fmla="*/ 0 h 40"/>
              <a:gd name="T4" fmla="*/ 0 w 154"/>
              <a:gd name="T5" fmla="*/ 13 h 40"/>
              <a:gd name="T6" fmla="*/ 0 w 154"/>
              <a:gd name="T7" fmla="*/ 40 h 40"/>
              <a:gd name="T8" fmla="*/ 154 w 154"/>
              <a:gd name="T9" fmla="*/ 40 h 40"/>
              <a:gd name="T10" fmla="*/ 154 w 154"/>
              <a:gd name="T11" fmla="*/ 13 h 40"/>
              <a:gd name="T12" fmla="*/ 140 w 15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54" h="40">
                <a:moveTo>
                  <a:pt x="140" y="0"/>
                </a:moveTo>
                <a:cubicBezTo>
                  <a:pt x="14" y="0"/>
                  <a:pt x="14" y="0"/>
                  <a:pt x="14" y="0"/>
                </a:cubicBezTo>
                <a:cubicBezTo>
                  <a:pt x="6" y="0"/>
                  <a:pt x="0" y="6"/>
                  <a:pt x="0" y="13"/>
                </a:cubicBezTo>
                <a:cubicBezTo>
                  <a:pt x="0" y="40"/>
                  <a:pt x="0" y="40"/>
                  <a:pt x="0" y="40"/>
                </a:cubicBezTo>
                <a:cubicBezTo>
                  <a:pt x="154" y="40"/>
                  <a:pt x="154" y="40"/>
                  <a:pt x="154" y="40"/>
                </a:cubicBezTo>
                <a:cubicBezTo>
                  <a:pt x="154" y="13"/>
                  <a:pt x="154" y="13"/>
                  <a:pt x="154" y="13"/>
                </a:cubicBezTo>
                <a:cubicBezTo>
                  <a:pt x="154" y="6"/>
                  <a:pt x="148" y="0"/>
                  <a:pt x="140" y="0"/>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3" name="Rectangle 691">
            <a:extLst>
              <a:ext uri="{FF2B5EF4-FFF2-40B4-BE49-F238E27FC236}">
                <a16:creationId xmlns:a16="http://schemas.microsoft.com/office/drawing/2014/main" id="{52119155-B045-4B6E-A3E7-29332EB62D5B}"/>
              </a:ext>
            </a:extLst>
          </p:cNvPr>
          <p:cNvSpPr>
            <a:spLocks noChangeArrowheads="1"/>
          </p:cNvSpPr>
          <p:nvPr/>
        </p:nvSpPr>
        <p:spPr bwMode="auto">
          <a:xfrm>
            <a:off x="8270836" y="3664740"/>
            <a:ext cx="440274" cy="26648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4" name="Rectangle 692">
            <a:extLst>
              <a:ext uri="{FF2B5EF4-FFF2-40B4-BE49-F238E27FC236}">
                <a16:creationId xmlns:a16="http://schemas.microsoft.com/office/drawing/2014/main" id="{56B8F56E-03A2-47B7-9ABD-23F69D6D357E}"/>
              </a:ext>
            </a:extLst>
          </p:cNvPr>
          <p:cNvSpPr>
            <a:spLocks noChangeArrowheads="1"/>
          </p:cNvSpPr>
          <p:nvPr/>
        </p:nvSpPr>
        <p:spPr bwMode="auto">
          <a:xfrm>
            <a:off x="8270836" y="3664740"/>
            <a:ext cx="440274" cy="2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5" name="Oval 693">
            <a:extLst>
              <a:ext uri="{FF2B5EF4-FFF2-40B4-BE49-F238E27FC236}">
                <a16:creationId xmlns:a16="http://schemas.microsoft.com/office/drawing/2014/main" id="{1D4839D0-E206-42C6-A87A-4713A822A9F2}"/>
              </a:ext>
            </a:extLst>
          </p:cNvPr>
          <p:cNvSpPr>
            <a:spLocks noChangeArrowheads="1"/>
          </p:cNvSpPr>
          <p:nvPr/>
        </p:nvSpPr>
        <p:spPr bwMode="auto">
          <a:xfrm>
            <a:off x="8317181" y="3699499"/>
            <a:ext cx="75312" cy="75312"/>
          </a:xfrm>
          <a:prstGeom prst="ellipse">
            <a:avLst/>
          </a:pr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6" name="Rectangle 694">
            <a:extLst>
              <a:ext uri="{FF2B5EF4-FFF2-40B4-BE49-F238E27FC236}">
                <a16:creationId xmlns:a16="http://schemas.microsoft.com/office/drawing/2014/main" id="{8C991A05-6E85-4DF1-A2D8-30A84621396B}"/>
              </a:ext>
            </a:extLst>
          </p:cNvPr>
          <p:cNvSpPr>
            <a:spLocks noChangeArrowheads="1"/>
          </p:cNvSpPr>
          <p:nvPr/>
        </p:nvSpPr>
        <p:spPr bwMode="auto">
          <a:xfrm>
            <a:off x="8444629" y="3699499"/>
            <a:ext cx="220137"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7" name="Rectangle 695">
            <a:extLst>
              <a:ext uri="{FF2B5EF4-FFF2-40B4-BE49-F238E27FC236}">
                <a16:creationId xmlns:a16="http://schemas.microsoft.com/office/drawing/2014/main" id="{7C9F0D4A-3A6A-4577-B560-D7435BE0A92B}"/>
              </a:ext>
            </a:extLst>
          </p:cNvPr>
          <p:cNvSpPr>
            <a:spLocks noChangeArrowheads="1"/>
          </p:cNvSpPr>
          <p:nvPr/>
        </p:nvSpPr>
        <p:spPr bwMode="auto">
          <a:xfrm>
            <a:off x="8444629" y="3699499"/>
            <a:ext cx="220137"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8" name="Rectangle 696">
            <a:extLst>
              <a:ext uri="{FF2B5EF4-FFF2-40B4-BE49-F238E27FC236}">
                <a16:creationId xmlns:a16="http://schemas.microsoft.com/office/drawing/2014/main" id="{D10EFFED-B7B3-4A54-A618-FF9135F62457}"/>
              </a:ext>
            </a:extLst>
          </p:cNvPr>
          <p:cNvSpPr>
            <a:spLocks noChangeArrowheads="1"/>
          </p:cNvSpPr>
          <p:nvPr/>
        </p:nvSpPr>
        <p:spPr bwMode="auto">
          <a:xfrm>
            <a:off x="8444629" y="3757429"/>
            <a:ext cx="139034"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9" name="Rectangle 697">
            <a:extLst>
              <a:ext uri="{FF2B5EF4-FFF2-40B4-BE49-F238E27FC236}">
                <a16:creationId xmlns:a16="http://schemas.microsoft.com/office/drawing/2014/main" id="{101D7A3D-06C8-4109-9726-72320722E726}"/>
              </a:ext>
            </a:extLst>
          </p:cNvPr>
          <p:cNvSpPr>
            <a:spLocks noChangeArrowheads="1"/>
          </p:cNvSpPr>
          <p:nvPr/>
        </p:nvSpPr>
        <p:spPr bwMode="auto">
          <a:xfrm>
            <a:off x="8317181" y="3815360"/>
            <a:ext cx="347585"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0" name="Rectangle 698">
            <a:extLst>
              <a:ext uri="{FF2B5EF4-FFF2-40B4-BE49-F238E27FC236}">
                <a16:creationId xmlns:a16="http://schemas.microsoft.com/office/drawing/2014/main" id="{54D8A14F-076C-4B1B-B579-73093DA2CD08}"/>
              </a:ext>
            </a:extLst>
          </p:cNvPr>
          <p:cNvSpPr>
            <a:spLocks noChangeArrowheads="1"/>
          </p:cNvSpPr>
          <p:nvPr/>
        </p:nvSpPr>
        <p:spPr bwMode="auto">
          <a:xfrm>
            <a:off x="8317181" y="3815360"/>
            <a:ext cx="347585"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1" name="Rectangle 699">
            <a:extLst>
              <a:ext uri="{FF2B5EF4-FFF2-40B4-BE49-F238E27FC236}">
                <a16:creationId xmlns:a16="http://schemas.microsoft.com/office/drawing/2014/main" id="{0C08339B-9D7D-4B3C-8405-63E21BB5A4DE}"/>
              </a:ext>
            </a:extLst>
          </p:cNvPr>
          <p:cNvSpPr>
            <a:spLocks noChangeArrowheads="1"/>
          </p:cNvSpPr>
          <p:nvPr/>
        </p:nvSpPr>
        <p:spPr bwMode="auto">
          <a:xfrm>
            <a:off x="8317181" y="3867500"/>
            <a:ext cx="347585"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2" name="Rectangle 700">
            <a:extLst>
              <a:ext uri="{FF2B5EF4-FFF2-40B4-BE49-F238E27FC236}">
                <a16:creationId xmlns:a16="http://schemas.microsoft.com/office/drawing/2014/main" id="{9AACCE3D-9B1D-4024-A1B1-35C3BB819E09}"/>
              </a:ext>
            </a:extLst>
          </p:cNvPr>
          <p:cNvSpPr>
            <a:spLocks noChangeArrowheads="1"/>
          </p:cNvSpPr>
          <p:nvPr/>
        </p:nvSpPr>
        <p:spPr bwMode="auto">
          <a:xfrm>
            <a:off x="8317181" y="3867500"/>
            <a:ext cx="347585"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3" name="Freeform 701">
            <a:extLst>
              <a:ext uri="{FF2B5EF4-FFF2-40B4-BE49-F238E27FC236}">
                <a16:creationId xmlns:a16="http://schemas.microsoft.com/office/drawing/2014/main" id="{76D99039-D3DF-4B6C-9F0B-0BFC46653201}"/>
              </a:ext>
            </a:extLst>
          </p:cNvPr>
          <p:cNvSpPr>
            <a:spLocks noEditPoints="1"/>
          </p:cNvSpPr>
          <p:nvPr/>
        </p:nvSpPr>
        <p:spPr bwMode="auto">
          <a:xfrm>
            <a:off x="8270836" y="3606809"/>
            <a:ext cx="440274" cy="475032"/>
          </a:xfrm>
          <a:custGeom>
            <a:avLst/>
            <a:gdLst>
              <a:gd name="T0" fmla="*/ 0 w 170"/>
              <a:gd name="T1" fmla="*/ 162 h 184"/>
              <a:gd name="T2" fmla="*/ 0 w 170"/>
              <a:gd name="T3" fmla="*/ 162 h 184"/>
              <a:gd name="T4" fmla="*/ 21 w 170"/>
              <a:gd name="T5" fmla="*/ 184 h 184"/>
              <a:gd name="T6" fmla="*/ 0 w 170"/>
              <a:gd name="T7" fmla="*/ 162 h 184"/>
              <a:gd name="T8" fmla="*/ 170 w 170"/>
              <a:gd name="T9" fmla="*/ 1 h 184"/>
              <a:gd name="T10" fmla="*/ 170 w 170"/>
              <a:gd name="T11" fmla="*/ 1 h 184"/>
              <a:gd name="T12" fmla="*/ 170 w 170"/>
              <a:gd name="T13" fmla="*/ 22 h 184"/>
              <a:gd name="T14" fmla="*/ 170 w 170"/>
              <a:gd name="T15" fmla="*/ 126 h 184"/>
              <a:gd name="T16" fmla="*/ 170 w 170"/>
              <a:gd name="T17" fmla="*/ 162 h 184"/>
              <a:gd name="T18" fmla="*/ 170 w 170"/>
              <a:gd name="T19" fmla="*/ 162 h 184"/>
              <a:gd name="T20" fmla="*/ 170 w 170"/>
              <a:gd name="T21" fmla="*/ 126 h 184"/>
              <a:gd name="T22" fmla="*/ 170 w 170"/>
              <a:gd name="T23" fmla="*/ 22 h 184"/>
              <a:gd name="T24" fmla="*/ 170 w 170"/>
              <a:gd name="T25" fmla="*/ 1 h 184"/>
              <a:gd name="T26" fmla="*/ 170 w 170"/>
              <a:gd name="T27" fmla="*/ 1 h 184"/>
              <a:gd name="T28" fmla="*/ 170 w 170"/>
              <a:gd name="T29" fmla="*/ 0 h 184"/>
              <a:gd name="T30" fmla="*/ 170 w 170"/>
              <a:gd name="T31" fmla="*/ 1 h 184"/>
              <a:gd name="T32" fmla="*/ 170 w 170"/>
              <a:gd name="T33" fmla="*/ 0 h 184"/>
              <a:gd name="T34" fmla="*/ 170 w 170"/>
              <a:gd name="T35" fmla="*/ 0 h 184"/>
              <a:gd name="T36" fmla="*/ 170 w 170"/>
              <a:gd name="T37" fmla="*/ 0 h 184"/>
              <a:gd name="T38" fmla="*/ 170 w 170"/>
              <a:gd name="T39" fmla="*/ 0 h 184"/>
              <a:gd name="T40" fmla="*/ 170 w 170"/>
              <a:gd name="T41" fmla="*/ 0 h 184"/>
              <a:gd name="T42" fmla="*/ 170 w 170"/>
              <a:gd name="T43" fmla="*/ 0 h 184"/>
              <a:gd name="T44" fmla="*/ 170 w 170"/>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4">
                <a:moveTo>
                  <a:pt x="0" y="162"/>
                </a:moveTo>
                <a:cubicBezTo>
                  <a:pt x="0" y="162"/>
                  <a:pt x="0" y="162"/>
                  <a:pt x="0" y="162"/>
                </a:cubicBezTo>
                <a:cubicBezTo>
                  <a:pt x="0" y="173"/>
                  <a:pt x="10" y="183"/>
                  <a:pt x="21" y="184"/>
                </a:cubicBezTo>
                <a:cubicBezTo>
                  <a:pt x="10" y="183"/>
                  <a:pt x="0" y="173"/>
                  <a:pt x="0" y="162"/>
                </a:cubicBezTo>
                <a:moveTo>
                  <a:pt x="170" y="1"/>
                </a:moveTo>
                <a:cubicBezTo>
                  <a:pt x="170" y="1"/>
                  <a:pt x="170" y="1"/>
                  <a:pt x="170" y="1"/>
                </a:cubicBezTo>
                <a:cubicBezTo>
                  <a:pt x="170" y="22"/>
                  <a:pt x="170" y="22"/>
                  <a:pt x="170" y="22"/>
                </a:cubicBezTo>
                <a:cubicBezTo>
                  <a:pt x="170" y="126"/>
                  <a:pt x="170" y="126"/>
                  <a:pt x="170" y="126"/>
                </a:cubicBezTo>
                <a:cubicBezTo>
                  <a:pt x="170" y="162"/>
                  <a:pt x="170" y="162"/>
                  <a:pt x="170" y="162"/>
                </a:cubicBezTo>
                <a:cubicBezTo>
                  <a:pt x="170" y="162"/>
                  <a:pt x="170" y="162"/>
                  <a:pt x="170" y="162"/>
                </a:cubicBezTo>
                <a:cubicBezTo>
                  <a:pt x="170" y="126"/>
                  <a:pt x="170" y="126"/>
                  <a:pt x="170" y="126"/>
                </a:cubicBezTo>
                <a:cubicBezTo>
                  <a:pt x="170" y="22"/>
                  <a:pt x="170" y="22"/>
                  <a:pt x="170" y="22"/>
                </a:cubicBezTo>
                <a:cubicBezTo>
                  <a:pt x="170" y="1"/>
                  <a:pt x="170" y="1"/>
                  <a:pt x="170" y="1"/>
                </a:cubicBezTo>
                <a:cubicBezTo>
                  <a:pt x="170" y="1"/>
                  <a:pt x="170" y="1"/>
                  <a:pt x="170" y="1"/>
                </a:cubicBezTo>
                <a:moveTo>
                  <a:pt x="170" y="0"/>
                </a:moveTo>
                <a:cubicBezTo>
                  <a:pt x="170" y="1"/>
                  <a:pt x="170" y="1"/>
                  <a:pt x="170" y="1"/>
                </a:cubicBezTo>
                <a:cubicBezTo>
                  <a:pt x="170" y="1"/>
                  <a:pt x="170" y="1"/>
                  <a:pt x="170" y="0"/>
                </a:cubicBezTo>
                <a:moveTo>
                  <a:pt x="170" y="0"/>
                </a:moveTo>
                <a:cubicBezTo>
                  <a:pt x="170" y="0"/>
                  <a:pt x="170" y="0"/>
                  <a:pt x="170" y="0"/>
                </a:cubicBezTo>
                <a:cubicBezTo>
                  <a:pt x="170" y="0"/>
                  <a:pt x="170" y="0"/>
                  <a:pt x="170" y="0"/>
                </a:cubicBezTo>
                <a:moveTo>
                  <a:pt x="170" y="0"/>
                </a:moveTo>
                <a:cubicBezTo>
                  <a:pt x="170" y="0"/>
                  <a:pt x="170" y="0"/>
                  <a:pt x="170" y="0"/>
                </a:cubicBezTo>
                <a:cubicBezTo>
                  <a:pt x="170" y="0"/>
                  <a:pt x="170" y="0"/>
                  <a:pt x="170"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4" name="Freeform 702">
            <a:extLst>
              <a:ext uri="{FF2B5EF4-FFF2-40B4-BE49-F238E27FC236}">
                <a16:creationId xmlns:a16="http://schemas.microsoft.com/office/drawing/2014/main" id="{7298B654-9A87-4538-8E44-AFDCA5FC4BAB}"/>
              </a:ext>
            </a:extLst>
          </p:cNvPr>
          <p:cNvSpPr>
            <a:spLocks noEditPoints="1"/>
          </p:cNvSpPr>
          <p:nvPr/>
        </p:nvSpPr>
        <p:spPr bwMode="auto">
          <a:xfrm>
            <a:off x="8270836" y="3589432"/>
            <a:ext cx="440274" cy="492413"/>
          </a:xfrm>
          <a:custGeom>
            <a:avLst/>
            <a:gdLst>
              <a:gd name="T0" fmla="*/ 170 w 170"/>
              <a:gd name="T1" fmla="*/ 132 h 190"/>
              <a:gd name="T2" fmla="*/ 79 w 170"/>
              <a:gd name="T3" fmla="*/ 132 h 190"/>
              <a:gd name="T4" fmla="*/ 0 w 170"/>
              <a:gd name="T5" fmla="*/ 168 h 190"/>
              <a:gd name="T6" fmla="*/ 21 w 170"/>
              <a:gd name="T7" fmla="*/ 190 h 190"/>
              <a:gd name="T8" fmla="*/ 22 w 170"/>
              <a:gd name="T9" fmla="*/ 190 h 190"/>
              <a:gd name="T10" fmla="*/ 148 w 170"/>
              <a:gd name="T11" fmla="*/ 190 h 190"/>
              <a:gd name="T12" fmla="*/ 170 w 170"/>
              <a:gd name="T13" fmla="*/ 168 h 190"/>
              <a:gd name="T14" fmla="*/ 170 w 170"/>
              <a:gd name="T15" fmla="*/ 132 h 190"/>
              <a:gd name="T16" fmla="*/ 169 w 170"/>
              <a:gd name="T17" fmla="*/ 0 h 190"/>
              <a:gd name="T18" fmla="*/ 159 w 170"/>
              <a:gd name="T19" fmla="*/ 28 h 190"/>
              <a:gd name="T20" fmla="*/ 170 w 170"/>
              <a:gd name="T21" fmla="*/ 28 h 190"/>
              <a:gd name="T22" fmla="*/ 170 w 170"/>
              <a:gd name="T23" fmla="*/ 7 h 190"/>
              <a:gd name="T24" fmla="*/ 170 w 170"/>
              <a:gd name="T25" fmla="*/ 7 h 190"/>
              <a:gd name="T26" fmla="*/ 170 w 170"/>
              <a:gd name="T27" fmla="*/ 7 h 190"/>
              <a:gd name="T28" fmla="*/ 170 w 170"/>
              <a:gd name="T29" fmla="*/ 6 h 190"/>
              <a:gd name="T30" fmla="*/ 170 w 170"/>
              <a:gd name="T31" fmla="*/ 6 h 190"/>
              <a:gd name="T32" fmla="*/ 170 w 170"/>
              <a:gd name="T33" fmla="*/ 6 h 190"/>
              <a:gd name="T34" fmla="*/ 170 w 170"/>
              <a:gd name="T35" fmla="*/ 6 h 190"/>
              <a:gd name="T36" fmla="*/ 170 w 170"/>
              <a:gd name="T37" fmla="*/ 6 h 190"/>
              <a:gd name="T38" fmla="*/ 169 w 170"/>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90">
                <a:moveTo>
                  <a:pt x="170" y="132"/>
                </a:moveTo>
                <a:cubicBezTo>
                  <a:pt x="79" y="132"/>
                  <a:pt x="79" y="132"/>
                  <a:pt x="79" y="132"/>
                </a:cubicBezTo>
                <a:cubicBezTo>
                  <a:pt x="57" y="147"/>
                  <a:pt x="31" y="159"/>
                  <a:pt x="0" y="168"/>
                </a:cubicBezTo>
                <a:cubicBezTo>
                  <a:pt x="0" y="179"/>
                  <a:pt x="10" y="189"/>
                  <a:pt x="21" y="190"/>
                </a:cubicBezTo>
                <a:cubicBezTo>
                  <a:pt x="22" y="190"/>
                  <a:pt x="22" y="190"/>
                  <a:pt x="22" y="190"/>
                </a:cubicBezTo>
                <a:cubicBezTo>
                  <a:pt x="148" y="190"/>
                  <a:pt x="148" y="190"/>
                  <a:pt x="148" y="190"/>
                </a:cubicBezTo>
                <a:cubicBezTo>
                  <a:pt x="160" y="190"/>
                  <a:pt x="170" y="180"/>
                  <a:pt x="170" y="168"/>
                </a:cubicBezTo>
                <a:cubicBezTo>
                  <a:pt x="170" y="132"/>
                  <a:pt x="170" y="132"/>
                  <a:pt x="170" y="132"/>
                </a:cubicBezTo>
                <a:moveTo>
                  <a:pt x="169" y="0"/>
                </a:moveTo>
                <a:cubicBezTo>
                  <a:pt x="166" y="10"/>
                  <a:pt x="163" y="19"/>
                  <a:pt x="159" y="28"/>
                </a:cubicBezTo>
                <a:cubicBezTo>
                  <a:pt x="170" y="28"/>
                  <a:pt x="170" y="28"/>
                  <a:pt x="170" y="28"/>
                </a:cubicBezTo>
                <a:cubicBezTo>
                  <a:pt x="170" y="7"/>
                  <a:pt x="170" y="7"/>
                  <a:pt x="170" y="7"/>
                </a:cubicBezTo>
                <a:cubicBezTo>
                  <a:pt x="170" y="7"/>
                  <a:pt x="170" y="7"/>
                  <a:pt x="170" y="7"/>
                </a:cubicBezTo>
                <a:cubicBezTo>
                  <a:pt x="170" y="7"/>
                  <a:pt x="170" y="7"/>
                  <a:pt x="170" y="7"/>
                </a:cubicBezTo>
                <a:cubicBezTo>
                  <a:pt x="170" y="7"/>
                  <a:pt x="170" y="7"/>
                  <a:pt x="170" y="6"/>
                </a:cubicBezTo>
                <a:cubicBezTo>
                  <a:pt x="170" y="6"/>
                  <a:pt x="170" y="6"/>
                  <a:pt x="170" y="6"/>
                </a:cubicBezTo>
                <a:cubicBezTo>
                  <a:pt x="170" y="6"/>
                  <a:pt x="170" y="6"/>
                  <a:pt x="170" y="6"/>
                </a:cubicBezTo>
                <a:cubicBezTo>
                  <a:pt x="170" y="6"/>
                  <a:pt x="170" y="6"/>
                  <a:pt x="170" y="6"/>
                </a:cubicBezTo>
                <a:cubicBezTo>
                  <a:pt x="170" y="6"/>
                  <a:pt x="170" y="6"/>
                  <a:pt x="170" y="6"/>
                </a:cubicBezTo>
                <a:cubicBezTo>
                  <a:pt x="170" y="4"/>
                  <a:pt x="169" y="2"/>
                  <a:pt x="169"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5" name="Freeform 703">
            <a:extLst>
              <a:ext uri="{FF2B5EF4-FFF2-40B4-BE49-F238E27FC236}">
                <a16:creationId xmlns:a16="http://schemas.microsoft.com/office/drawing/2014/main" id="{3360369B-C38B-4921-9D47-A0F531E1847F}"/>
              </a:ext>
            </a:extLst>
          </p:cNvPr>
          <p:cNvSpPr>
            <a:spLocks/>
          </p:cNvSpPr>
          <p:nvPr/>
        </p:nvSpPr>
        <p:spPr bwMode="auto">
          <a:xfrm>
            <a:off x="8473592" y="3664740"/>
            <a:ext cx="237518" cy="266482"/>
          </a:xfrm>
          <a:custGeom>
            <a:avLst/>
            <a:gdLst>
              <a:gd name="T0" fmla="*/ 91 w 91"/>
              <a:gd name="T1" fmla="*/ 0 h 104"/>
              <a:gd name="T2" fmla="*/ 91 w 91"/>
              <a:gd name="T3" fmla="*/ 0 h 104"/>
              <a:gd name="T4" fmla="*/ 80 w 91"/>
              <a:gd name="T5" fmla="*/ 0 h 104"/>
              <a:gd name="T6" fmla="*/ 73 w 91"/>
              <a:gd name="T7" fmla="*/ 15 h 104"/>
              <a:gd name="T8" fmla="*/ 73 w 91"/>
              <a:gd name="T9" fmla="*/ 23 h 104"/>
              <a:gd name="T10" fmla="*/ 69 w 91"/>
              <a:gd name="T11" fmla="*/ 23 h 104"/>
              <a:gd name="T12" fmla="*/ 47 w 91"/>
              <a:gd name="T13" fmla="*/ 58 h 104"/>
              <a:gd name="T14" fmla="*/ 73 w 91"/>
              <a:gd name="T15" fmla="*/ 58 h 104"/>
              <a:gd name="T16" fmla="*/ 73 w 91"/>
              <a:gd name="T17" fmla="*/ 67 h 104"/>
              <a:gd name="T18" fmla="*/ 40 w 91"/>
              <a:gd name="T19" fmla="*/ 67 h 104"/>
              <a:gd name="T20" fmla="*/ 28 w 91"/>
              <a:gd name="T21" fmla="*/ 80 h 104"/>
              <a:gd name="T22" fmla="*/ 73 w 91"/>
              <a:gd name="T23" fmla="*/ 80 h 104"/>
              <a:gd name="T24" fmla="*/ 73 w 91"/>
              <a:gd name="T25" fmla="*/ 89 h 104"/>
              <a:gd name="T26" fmla="*/ 19 w 91"/>
              <a:gd name="T27" fmla="*/ 89 h 104"/>
              <a:gd name="T28" fmla="*/ 0 w 91"/>
              <a:gd name="T29" fmla="*/ 104 h 104"/>
              <a:gd name="T30" fmla="*/ 91 w 91"/>
              <a:gd name="T31" fmla="*/ 104 h 104"/>
              <a:gd name="T32" fmla="*/ 91 w 91"/>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04">
                <a:moveTo>
                  <a:pt x="91" y="0"/>
                </a:moveTo>
                <a:cubicBezTo>
                  <a:pt x="91" y="0"/>
                  <a:pt x="91" y="0"/>
                  <a:pt x="91" y="0"/>
                </a:cubicBezTo>
                <a:cubicBezTo>
                  <a:pt x="80" y="0"/>
                  <a:pt x="80" y="0"/>
                  <a:pt x="80" y="0"/>
                </a:cubicBezTo>
                <a:cubicBezTo>
                  <a:pt x="78" y="5"/>
                  <a:pt x="76" y="10"/>
                  <a:pt x="73" y="15"/>
                </a:cubicBezTo>
                <a:cubicBezTo>
                  <a:pt x="73" y="23"/>
                  <a:pt x="73" y="23"/>
                  <a:pt x="73" y="23"/>
                </a:cubicBezTo>
                <a:cubicBezTo>
                  <a:pt x="69" y="23"/>
                  <a:pt x="69" y="23"/>
                  <a:pt x="69" y="23"/>
                </a:cubicBezTo>
                <a:cubicBezTo>
                  <a:pt x="63" y="36"/>
                  <a:pt x="55" y="48"/>
                  <a:pt x="47" y="58"/>
                </a:cubicBezTo>
                <a:cubicBezTo>
                  <a:pt x="73" y="58"/>
                  <a:pt x="73" y="58"/>
                  <a:pt x="73" y="58"/>
                </a:cubicBezTo>
                <a:cubicBezTo>
                  <a:pt x="73" y="67"/>
                  <a:pt x="73" y="67"/>
                  <a:pt x="73" y="67"/>
                </a:cubicBezTo>
                <a:cubicBezTo>
                  <a:pt x="40" y="67"/>
                  <a:pt x="40" y="67"/>
                  <a:pt x="40" y="67"/>
                </a:cubicBezTo>
                <a:cubicBezTo>
                  <a:pt x="36" y="72"/>
                  <a:pt x="32" y="76"/>
                  <a:pt x="28" y="80"/>
                </a:cubicBezTo>
                <a:cubicBezTo>
                  <a:pt x="73" y="80"/>
                  <a:pt x="73" y="80"/>
                  <a:pt x="73" y="80"/>
                </a:cubicBezTo>
                <a:cubicBezTo>
                  <a:pt x="73" y="89"/>
                  <a:pt x="73" y="89"/>
                  <a:pt x="73" y="89"/>
                </a:cubicBezTo>
                <a:cubicBezTo>
                  <a:pt x="19" y="89"/>
                  <a:pt x="19" y="89"/>
                  <a:pt x="19" y="89"/>
                </a:cubicBezTo>
                <a:cubicBezTo>
                  <a:pt x="13" y="94"/>
                  <a:pt x="7" y="99"/>
                  <a:pt x="0" y="104"/>
                </a:cubicBezTo>
                <a:cubicBezTo>
                  <a:pt x="91" y="104"/>
                  <a:pt x="91" y="104"/>
                  <a:pt x="91" y="104"/>
                </a:cubicBezTo>
                <a:cubicBezTo>
                  <a:pt x="91" y="0"/>
                  <a:pt x="91" y="0"/>
                  <a:pt x="91" y="0"/>
                </a:cubicBezTo>
              </a:path>
            </a:pathLst>
          </a:custGeom>
          <a:solidFill>
            <a:srgbClr val="C8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6" name="Freeform 704">
            <a:extLst>
              <a:ext uri="{FF2B5EF4-FFF2-40B4-BE49-F238E27FC236}">
                <a16:creationId xmlns:a16="http://schemas.microsoft.com/office/drawing/2014/main" id="{858EDE30-B39F-4F38-8AC0-D8C1D4513F3A}"/>
              </a:ext>
            </a:extLst>
          </p:cNvPr>
          <p:cNvSpPr>
            <a:spLocks/>
          </p:cNvSpPr>
          <p:nvPr/>
        </p:nvSpPr>
        <p:spPr bwMode="auto">
          <a:xfrm>
            <a:off x="8653179" y="3699499"/>
            <a:ext cx="11586" cy="23172"/>
          </a:xfrm>
          <a:custGeom>
            <a:avLst/>
            <a:gdLst>
              <a:gd name="T0" fmla="*/ 4 w 4"/>
              <a:gd name="T1" fmla="*/ 0 h 8"/>
              <a:gd name="T2" fmla="*/ 0 w 4"/>
              <a:gd name="T3" fmla="*/ 8 h 8"/>
              <a:gd name="T4" fmla="*/ 4 w 4"/>
              <a:gd name="T5" fmla="*/ 8 h 8"/>
              <a:gd name="T6" fmla="*/ 4 w 4"/>
              <a:gd name="T7" fmla="*/ 0 h 8"/>
            </a:gdLst>
            <a:ahLst/>
            <a:cxnLst>
              <a:cxn ang="0">
                <a:pos x="T0" y="T1"/>
              </a:cxn>
              <a:cxn ang="0">
                <a:pos x="T2" y="T3"/>
              </a:cxn>
              <a:cxn ang="0">
                <a:pos x="T4" y="T5"/>
              </a:cxn>
              <a:cxn ang="0">
                <a:pos x="T6" y="T7"/>
              </a:cxn>
            </a:cxnLst>
            <a:rect l="0" t="0" r="r" b="b"/>
            <a:pathLst>
              <a:path w="4" h="8">
                <a:moveTo>
                  <a:pt x="4" y="0"/>
                </a:moveTo>
                <a:cubicBezTo>
                  <a:pt x="3" y="3"/>
                  <a:pt x="2" y="6"/>
                  <a:pt x="0" y="8"/>
                </a:cubicBezTo>
                <a:cubicBezTo>
                  <a:pt x="4" y="8"/>
                  <a:pt x="4" y="8"/>
                  <a:pt x="4" y="8"/>
                </a:cubicBezTo>
                <a:cubicBezTo>
                  <a:pt x="4" y="0"/>
                  <a:pt x="4" y="0"/>
                  <a:pt x="4"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7" name="Freeform 705">
            <a:extLst>
              <a:ext uri="{FF2B5EF4-FFF2-40B4-BE49-F238E27FC236}">
                <a16:creationId xmlns:a16="http://schemas.microsoft.com/office/drawing/2014/main" id="{5B0C592D-0AEA-4869-AB9C-D245EF6F6DB3}"/>
              </a:ext>
            </a:extLst>
          </p:cNvPr>
          <p:cNvSpPr>
            <a:spLocks/>
          </p:cNvSpPr>
          <p:nvPr/>
        </p:nvSpPr>
        <p:spPr bwMode="auto">
          <a:xfrm>
            <a:off x="8577868" y="3815360"/>
            <a:ext cx="86898" cy="23172"/>
          </a:xfrm>
          <a:custGeom>
            <a:avLst/>
            <a:gdLst>
              <a:gd name="T0" fmla="*/ 33 w 33"/>
              <a:gd name="T1" fmla="*/ 0 h 9"/>
              <a:gd name="T2" fmla="*/ 7 w 33"/>
              <a:gd name="T3" fmla="*/ 0 h 9"/>
              <a:gd name="T4" fmla="*/ 0 w 33"/>
              <a:gd name="T5" fmla="*/ 9 h 9"/>
              <a:gd name="T6" fmla="*/ 33 w 33"/>
              <a:gd name="T7" fmla="*/ 9 h 9"/>
              <a:gd name="T8" fmla="*/ 33 w 33"/>
              <a:gd name="T9" fmla="*/ 0 h 9"/>
            </a:gdLst>
            <a:ahLst/>
            <a:cxnLst>
              <a:cxn ang="0">
                <a:pos x="T0" y="T1"/>
              </a:cxn>
              <a:cxn ang="0">
                <a:pos x="T2" y="T3"/>
              </a:cxn>
              <a:cxn ang="0">
                <a:pos x="T4" y="T5"/>
              </a:cxn>
              <a:cxn ang="0">
                <a:pos x="T6" y="T7"/>
              </a:cxn>
              <a:cxn ang="0">
                <a:pos x="T8" y="T9"/>
              </a:cxn>
            </a:cxnLst>
            <a:rect l="0" t="0" r="r" b="b"/>
            <a:pathLst>
              <a:path w="33" h="9">
                <a:moveTo>
                  <a:pt x="33" y="0"/>
                </a:moveTo>
                <a:cubicBezTo>
                  <a:pt x="7" y="0"/>
                  <a:pt x="7" y="0"/>
                  <a:pt x="7" y="0"/>
                </a:cubicBezTo>
                <a:cubicBezTo>
                  <a:pt x="5" y="3"/>
                  <a:pt x="3" y="6"/>
                  <a:pt x="0" y="9"/>
                </a:cubicBezTo>
                <a:cubicBezTo>
                  <a:pt x="33" y="9"/>
                  <a:pt x="33" y="9"/>
                  <a:pt x="33" y="9"/>
                </a:cubicBezTo>
                <a:cubicBezTo>
                  <a:pt x="33" y="0"/>
                  <a:pt x="33" y="0"/>
                  <a:pt x="33"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8" name="Freeform 706">
            <a:extLst>
              <a:ext uri="{FF2B5EF4-FFF2-40B4-BE49-F238E27FC236}">
                <a16:creationId xmlns:a16="http://schemas.microsoft.com/office/drawing/2014/main" id="{7A6D836B-36E2-4E18-B88A-2785878A2E00}"/>
              </a:ext>
            </a:extLst>
          </p:cNvPr>
          <p:cNvSpPr>
            <a:spLocks/>
          </p:cNvSpPr>
          <p:nvPr/>
        </p:nvSpPr>
        <p:spPr bwMode="auto">
          <a:xfrm>
            <a:off x="8525732" y="3867500"/>
            <a:ext cx="139034" cy="23172"/>
          </a:xfrm>
          <a:custGeom>
            <a:avLst/>
            <a:gdLst>
              <a:gd name="T0" fmla="*/ 54 w 54"/>
              <a:gd name="T1" fmla="*/ 0 h 9"/>
              <a:gd name="T2" fmla="*/ 9 w 54"/>
              <a:gd name="T3" fmla="*/ 0 h 9"/>
              <a:gd name="T4" fmla="*/ 0 w 54"/>
              <a:gd name="T5" fmla="*/ 9 h 9"/>
              <a:gd name="T6" fmla="*/ 54 w 54"/>
              <a:gd name="T7" fmla="*/ 9 h 9"/>
              <a:gd name="T8" fmla="*/ 54 w 54"/>
              <a:gd name="T9" fmla="*/ 0 h 9"/>
            </a:gdLst>
            <a:ahLst/>
            <a:cxnLst>
              <a:cxn ang="0">
                <a:pos x="T0" y="T1"/>
              </a:cxn>
              <a:cxn ang="0">
                <a:pos x="T2" y="T3"/>
              </a:cxn>
              <a:cxn ang="0">
                <a:pos x="T4" y="T5"/>
              </a:cxn>
              <a:cxn ang="0">
                <a:pos x="T6" y="T7"/>
              </a:cxn>
              <a:cxn ang="0">
                <a:pos x="T8" y="T9"/>
              </a:cxn>
            </a:cxnLst>
            <a:rect l="0" t="0" r="r" b="b"/>
            <a:pathLst>
              <a:path w="54" h="9">
                <a:moveTo>
                  <a:pt x="54" y="0"/>
                </a:moveTo>
                <a:cubicBezTo>
                  <a:pt x="9" y="0"/>
                  <a:pt x="9" y="0"/>
                  <a:pt x="9" y="0"/>
                </a:cubicBezTo>
                <a:cubicBezTo>
                  <a:pt x="6" y="3"/>
                  <a:pt x="3" y="6"/>
                  <a:pt x="0" y="9"/>
                </a:cubicBezTo>
                <a:cubicBezTo>
                  <a:pt x="54" y="9"/>
                  <a:pt x="54" y="9"/>
                  <a:pt x="54" y="9"/>
                </a:cubicBezTo>
                <a:cubicBezTo>
                  <a:pt x="54" y="0"/>
                  <a:pt x="54" y="0"/>
                  <a:pt x="54"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9" name="Freeform 707">
            <a:extLst>
              <a:ext uri="{FF2B5EF4-FFF2-40B4-BE49-F238E27FC236}">
                <a16:creationId xmlns:a16="http://schemas.microsoft.com/office/drawing/2014/main" id="{F0FA1BB6-F2A1-4060-9598-B2C600F9041B}"/>
              </a:ext>
            </a:extLst>
          </p:cNvPr>
          <p:cNvSpPr>
            <a:spLocks/>
          </p:cNvSpPr>
          <p:nvPr/>
        </p:nvSpPr>
        <p:spPr bwMode="auto">
          <a:xfrm>
            <a:off x="6515532" y="3485157"/>
            <a:ext cx="168001" cy="422896"/>
          </a:xfrm>
          <a:custGeom>
            <a:avLst/>
            <a:gdLst>
              <a:gd name="T0" fmla="*/ 2 w 67"/>
              <a:gd name="T1" fmla="*/ 164 h 164"/>
              <a:gd name="T2" fmla="*/ 0 w 67"/>
              <a:gd name="T3" fmla="*/ 164 h 164"/>
              <a:gd name="T4" fmla="*/ 0 w 67"/>
              <a:gd name="T5" fmla="*/ 156 h 164"/>
              <a:gd name="T6" fmla="*/ 2 w 67"/>
              <a:gd name="T7" fmla="*/ 156 h 164"/>
              <a:gd name="T8" fmla="*/ 14 w 67"/>
              <a:gd name="T9" fmla="*/ 145 h 164"/>
              <a:gd name="T10" fmla="*/ 29 w 67"/>
              <a:gd name="T11" fmla="*/ 19 h 164"/>
              <a:gd name="T12" fmla="*/ 51 w 67"/>
              <a:gd name="T13" fmla="*/ 0 h 164"/>
              <a:gd name="T14" fmla="*/ 67 w 67"/>
              <a:gd name="T15" fmla="*/ 0 h 164"/>
              <a:gd name="T16" fmla="*/ 67 w 67"/>
              <a:gd name="T17" fmla="*/ 8 h 164"/>
              <a:gd name="T18" fmla="*/ 51 w 67"/>
              <a:gd name="T19" fmla="*/ 8 h 164"/>
              <a:gd name="T20" fmla="*/ 37 w 67"/>
              <a:gd name="T21" fmla="*/ 20 h 164"/>
              <a:gd name="T22" fmla="*/ 22 w 67"/>
              <a:gd name="T23" fmla="*/ 146 h 164"/>
              <a:gd name="T24" fmla="*/ 2 w 67"/>
              <a:gd name="T2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64">
                <a:moveTo>
                  <a:pt x="2" y="164"/>
                </a:moveTo>
                <a:cubicBezTo>
                  <a:pt x="0" y="164"/>
                  <a:pt x="0" y="164"/>
                  <a:pt x="0" y="164"/>
                </a:cubicBezTo>
                <a:cubicBezTo>
                  <a:pt x="0" y="156"/>
                  <a:pt x="0" y="156"/>
                  <a:pt x="0" y="156"/>
                </a:cubicBezTo>
                <a:cubicBezTo>
                  <a:pt x="2" y="156"/>
                  <a:pt x="2" y="156"/>
                  <a:pt x="2" y="156"/>
                </a:cubicBezTo>
                <a:cubicBezTo>
                  <a:pt x="9" y="156"/>
                  <a:pt x="14" y="151"/>
                  <a:pt x="14" y="145"/>
                </a:cubicBezTo>
                <a:cubicBezTo>
                  <a:pt x="29" y="19"/>
                  <a:pt x="29" y="19"/>
                  <a:pt x="29" y="19"/>
                </a:cubicBezTo>
                <a:cubicBezTo>
                  <a:pt x="31" y="8"/>
                  <a:pt x="40" y="0"/>
                  <a:pt x="51" y="0"/>
                </a:cubicBezTo>
                <a:cubicBezTo>
                  <a:pt x="67" y="0"/>
                  <a:pt x="67" y="0"/>
                  <a:pt x="67" y="0"/>
                </a:cubicBezTo>
                <a:cubicBezTo>
                  <a:pt x="67" y="8"/>
                  <a:pt x="67" y="8"/>
                  <a:pt x="67" y="8"/>
                </a:cubicBezTo>
                <a:cubicBezTo>
                  <a:pt x="51" y="8"/>
                  <a:pt x="51" y="8"/>
                  <a:pt x="51" y="8"/>
                </a:cubicBezTo>
                <a:cubicBezTo>
                  <a:pt x="44" y="8"/>
                  <a:pt x="38" y="13"/>
                  <a:pt x="37" y="20"/>
                </a:cubicBezTo>
                <a:cubicBezTo>
                  <a:pt x="22" y="146"/>
                  <a:pt x="22" y="146"/>
                  <a:pt x="22" y="146"/>
                </a:cubicBezTo>
                <a:cubicBezTo>
                  <a:pt x="21" y="156"/>
                  <a:pt x="13" y="164"/>
                  <a:pt x="2" y="164"/>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0" name="Freeform 708">
            <a:extLst>
              <a:ext uri="{FF2B5EF4-FFF2-40B4-BE49-F238E27FC236}">
                <a16:creationId xmlns:a16="http://schemas.microsoft.com/office/drawing/2014/main" id="{FED4737F-F053-4F07-97E1-5D3183E8930C}"/>
              </a:ext>
            </a:extLst>
          </p:cNvPr>
          <p:cNvSpPr>
            <a:spLocks/>
          </p:cNvSpPr>
          <p:nvPr/>
        </p:nvSpPr>
        <p:spPr bwMode="auto">
          <a:xfrm>
            <a:off x="6167948" y="3890672"/>
            <a:ext cx="353379" cy="318621"/>
          </a:xfrm>
          <a:custGeom>
            <a:avLst/>
            <a:gdLst>
              <a:gd name="T0" fmla="*/ 3 w 61"/>
              <a:gd name="T1" fmla="*/ 55 h 55"/>
              <a:gd name="T2" fmla="*/ 0 w 61"/>
              <a:gd name="T3" fmla="*/ 55 h 55"/>
              <a:gd name="T4" fmla="*/ 0 w 61"/>
              <a:gd name="T5" fmla="*/ 0 h 55"/>
              <a:gd name="T6" fmla="*/ 61 w 61"/>
              <a:gd name="T7" fmla="*/ 0 h 55"/>
              <a:gd name="T8" fmla="*/ 61 w 61"/>
              <a:gd name="T9" fmla="*/ 26 h 55"/>
              <a:gd name="T10" fmla="*/ 58 w 61"/>
              <a:gd name="T11" fmla="*/ 26 h 55"/>
              <a:gd name="T12" fmla="*/ 58 w 61"/>
              <a:gd name="T13" fmla="*/ 3 h 55"/>
              <a:gd name="T14" fmla="*/ 3 w 61"/>
              <a:gd name="T15" fmla="*/ 3 h 55"/>
              <a:gd name="T16" fmla="*/ 3 w 6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3" y="55"/>
                </a:moveTo>
                <a:lnTo>
                  <a:pt x="0" y="55"/>
                </a:lnTo>
                <a:lnTo>
                  <a:pt x="0" y="0"/>
                </a:lnTo>
                <a:lnTo>
                  <a:pt x="61" y="0"/>
                </a:lnTo>
                <a:lnTo>
                  <a:pt x="61" y="26"/>
                </a:lnTo>
                <a:lnTo>
                  <a:pt x="58" y="26"/>
                </a:lnTo>
                <a:lnTo>
                  <a:pt x="58" y="3"/>
                </a:lnTo>
                <a:lnTo>
                  <a:pt x="3" y="3"/>
                </a:lnTo>
                <a:lnTo>
                  <a:pt x="3" y="55"/>
                </a:ln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1" name="Freeform 709">
            <a:extLst>
              <a:ext uri="{FF2B5EF4-FFF2-40B4-BE49-F238E27FC236}">
                <a16:creationId xmlns:a16="http://schemas.microsoft.com/office/drawing/2014/main" id="{4B2CB894-1200-49DC-BC93-F077DB93CF8D}"/>
              </a:ext>
            </a:extLst>
          </p:cNvPr>
          <p:cNvSpPr>
            <a:spLocks/>
          </p:cNvSpPr>
          <p:nvPr/>
        </p:nvSpPr>
        <p:spPr bwMode="auto">
          <a:xfrm>
            <a:off x="6167948" y="3890672"/>
            <a:ext cx="353379" cy="318621"/>
          </a:xfrm>
          <a:custGeom>
            <a:avLst/>
            <a:gdLst>
              <a:gd name="T0" fmla="*/ 3 w 61"/>
              <a:gd name="T1" fmla="*/ 55 h 55"/>
              <a:gd name="T2" fmla="*/ 0 w 61"/>
              <a:gd name="T3" fmla="*/ 55 h 55"/>
              <a:gd name="T4" fmla="*/ 0 w 61"/>
              <a:gd name="T5" fmla="*/ 0 h 55"/>
              <a:gd name="T6" fmla="*/ 61 w 61"/>
              <a:gd name="T7" fmla="*/ 0 h 55"/>
              <a:gd name="T8" fmla="*/ 61 w 61"/>
              <a:gd name="T9" fmla="*/ 26 h 55"/>
              <a:gd name="T10" fmla="*/ 58 w 61"/>
              <a:gd name="T11" fmla="*/ 26 h 55"/>
              <a:gd name="T12" fmla="*/ 58 w 61"/>
              <a:gd name="T13" fmla="*/ 3 h 55"/>
              <a:gd name="T14" fmla="*/ 3 w 61"/>
              <a:gd name="T15" fmla="*/ 3 h 55"/>
              <a:gd name="T16" fmla="*/ 3 w 6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3" y="55"/>
                </a:moveTo>
                <a:lnTo>
                  <a:pt x="0" y="55"/>
                </a:lnTo>
                <a:lnTo>
                  <a:pt x="0" y="0"/>
                </a:lnTo>
                <a:lnTo>
                  <a:pt x="61" y="0"/>
                </a:lnTo>
                <a:lnTo>
                  <a:pt x="61" y="26"/>
                </a:lnTo>
                <a:lnTo>
                  <a:pt x="58" y="26"/>
                </a:lnTo>
                <a:lnTo>
                  <a:pt x="58" y="3"/>
                </a:lnTo>
                <a:lnTo>
                  <a:pt x="3" y="3"/>
                </a:lnTo>
                <a:lnTo>
                  <a:pt x="3"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2" name="Freeform 710">
            <a:extLst>
              <a:ext uri="{FF2B5EF4-FFF2-40B4-BE49-F238E27FC236}">
                <a16:creationId xmlns:a16="http://schemas.microsoft.com/office/drawing/2014/main" id="{843B8014-C4BD-48EA-AE4C-FE2B967A9C68}"/>
              </a:ext>
            </a:extLst>
          </p:cNvPr>
          <p:cNvSpPr>
            <a:spLocks/>
          </p:cNvSpPr>
          <p:nvPr/>
        </p:nvSpPr>
        <p:spPr bwMode="auto">
          <a:xfrm>
            <a:off x="6127398" y="3531501"/>
            <a:ext cx="463446" cy="364966"/>
          </a:xfrm>
          <a:custGeom>
            <a:avLst/>
            <a:gdLst>
              <a:gd name="T0" fmla="*/ 156 w 179"/>
              <a:gd name="T1" fmla="*/ 15 h 142"/>
              <a:gd name="T2" fmla="*/ 144 w 179"/>
              <a:gd name="T3" fmla="*/ 114 h 142"/>
              <a:gd name="T4" fmla="*/ 134 w 179"/>
              <a:gd name="T5" fmla="*/ 124 h 142"/>
              <a:gd name="T6" fmla="*/ 18 w 179"/>
              <a:gd name="T7" fmla="*/ 124 h 142"/>
              <a:gd name="T8" fmla="*/ 0 w 179"/>
              <a:gd name="T9" fmla="*/ 142 h 142"/>
              <a:gd name="T10" fmla="*/ 0 w 179"/>
              <a:gd name="T11" fmla="*/ 142 h 142"/>
              <a:gd name="T12" fmla="*/ 148 w 179"/>
              <a:gd name="T13" fmla="*/ 142 h 142"/>
              <a:gd name="T14" fmla="*/ 164 w 179"/>
              <a:gd name="T15" fmla="*/ 128 h 142"/>
              <a:gd name="T16" fmla="*/ 179 w 179"/>
              <a:gd name="T17" fmla="*/ 1 h 142"/>
              <a:gd name="T18" fmla="*/ 173 w 179"/>
              <a:gd name="T19" fmla="*/ 1 h 142"/>
              <a:gd name="T20" fmla="*/ 156 w 179"/>
              <a:gd name="T21" fmla="*/ 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42">
                <a:moveTo>
                  <a:pt x="156" y="15"/>
                </a:moveTo>
                <a:cubicBezTo>
                  <a:pt x="144" y="114"/>
                  <a:pt x="144" y="114"/>
                  <a:pt x="144" y="114"/>
                </a:cubicBezTo>
                <a:cubicBezTo>
                  <a:pt x="144" y="120"/>
                  <a:pt x="139" y="124"/>
                  <a:pt x="134" y="124"/>
                </a:cubicBezTo>
                <a:cubicBezTo>
                  <a:pt x="18" y="124"/>
                  <a:pt x="18" y="124"/>
                  <a:pt x="18" y="124"/>
                </a:cubicBezTo>
                <a:cubicBezTo>
                  <a:pt x="8" y="124"/>
                  <a:pt x="0" y="132"/>
                  <a:pt x="0" y="142"/>
                </a:cubicBezTo>
                <a:cubicBezTo>
                  <a:pt x="0" y="142"/>
                  <a:pt x="0" y="142"/>
                  <a:pt x="0" y="142"/>
                </a:cubicBezTo>
                <a:cubicBezTo>
                  <a:pt x="148" y="142"/>
                  <a:pt x="148" y="142"/>
                  <a:pt x="148" y="142"/>
                </a:cubicBezTo>
                <a:cubicBezTo>
                  <a:pt x="156" y="142"/>
                  <a:pt x="163" y="136"/>
                  <a:pt x="164" y="128"/>
                </a:cubicBezTo>
                <a:cubicBezTo>
                  <a:pt x="179" y="1"/>
                  <a:pt x="179" y="1"/>
                  <a:pt x="179" y="1"/>
                </a:cubicBezTo>
                <a:cubicBezTo>
                  <a:pt x="173" y="1"/>
                  <a:pt x="173" y="1"/>
                  <a:pt x="173" y="1"/>
                </a:cubicBezTo>
                <a:cubicBezTo>
                  <a:pt x="165" y="0"/>
                  <a:pt x="157" y="6"/>
                  <a:pt x="156" y="1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3" name="Freeform 711">
            <a:extLst>
              <a:ext uri="{FF2B5EF4-FFF2-40B4-BE49-F238E27FC236}">
                <a16:creationId xmlns:a16="http://schemas.microsoft.com/office/drawing/2014/main" id="{A0B864B0-4E8C-4878-9033-8B7DB8126F55}"/>
              </a:ext>
            </a:extLst>
          </p:cNvPr>
          <p:cNvSpPr>
            <a:spLocks/>
          </p:cNvSpPr>
          <p:nvPr/>
        </p:nvSpPr>
        <p:spPr bwMode="auto">
          <a:xfrm>
            <a:off x="6573463" y="3531501"/>
            <a:ext cx="17381" cy="0"/>
          </a:xfrm>
          <a:custGeom>
            <a:avLst/>
            <a:gdLst>
              <a:gd name="T0" fmla="*/ 0 w 6"/>
              <a:gd name="T1" fmla="*/ 0 w 6"/>
              <a:gd name="T2" fmla="*/ 6 w 6"/>
              <a:gd name="T3" fmla="*/ 6 w 6"/>
              <a:gd name="T4" fmla="*/ 0 w 6"/>
              <a:gd name="T5" fmla="*/ 0 w 6"/>
            </a:gdLst>
            <a:ahLst/>
            <a:cxnLst>
              <a:cxn ang="0">
                <a:pos x="T0" y="0"/>
              </a:cxn>
              <a:cxn ang="0">
                <a:pos x="T1" y="0"/>
              </a:cxn>
              <a:cxn ang="0">
                <a:pos x="T2" y="0"/>
              </a:cxn>
              <a:cxn ang="0">
                <a:pos x="T3" y="0"/>
              </a:cxn>
              <a:cxn ang="0">
                <a:pos x="T4" y="0"/>
              </a:cxn>
              <a:cxn ang="0">
                <a:pos x="T5" y="0"/>
              </a:cxn>
            </a:cxnLst>
            <a:rect l="0" t="0" r="r" b="b"/>
            <a:pathLst>
              <a:path w="6">
                <a:moveTo>
                  <a:pt x="0" y="0"/>
                </a:moveTo>
                <a:cubicBezTo>
                  <a:pt x="0" y="0"/>
                  <a:pt x="0" y="0"/>
                  <a:pt x="0" y="0"/>
                </a:cubicBezTo>
                <a:cubicBezTo>
                  <a:pt x="6" y="0"/>
                  <a:pt x="6" y="0"/>
                  <a:pt x="6" y="0"/>
                </a:cubicBezTo>
                <a:cubicBezTo>
                  <a:pt x="6" y="0"/>
                  <a:pt x="6" y="0"/>
                  <a:pt x="6" y="0"/>
                </a:cubicBezTo>
                <a:cubicBezTo>
                  <a:pt x="0" y="0"/>
                  <a:pt x="0" y="0"/>
                  <a:pt x="0" y="0"/>
                </a:cubicBezTo>
                <a:cubicBezTo>
                  <a:pt x="0" y="0"/>
                  <a:pt x="0" y="0"/>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4" name="Freeform 712">
            <a:extLst>
              <a:ext uri="{FF2B5EF4-FFF2-40B4-BE49-F238E27FC236}">
                <a16:creationId xmlns:a16="http://schemas.microsoft.com/office/drawing/2014/main" id="{E7D77E62-45D5-4AEC-A53A-9D7F7237DDB4}"/>
              </a:ext>
            </a:extLst>
          </p:cNvPr>
          <p:cNvSpPr>
            <a:spLocks noEditPoints="1"/>
          </p:cNvSpPr>
          <p:nvPr/>
        </p:nvSpPr>
        <p:spPr bwMode="auto">
          <a:xfrm>
            <a:off x="6127398" y="3890672"/>
            <a:ext cx="0" cy="5795"/>
          </a:xfrm>
          <a:custGeom>
            <a:avLst/>
            <a:gdLst>
              <a:gd name="T0" fmla="*/ 0 h 1"/>
              <a:gd name="T1" fmla="*/ 1 h 1"/>
              <a:gd name="T2" fmla="*/ 1 h 1"/>
              <a:gd name="T3" fmla="*/ 0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4" name="Freeform 713">
            <a:extLst>
              <a:ext uri="{FF2B5EF4-FFF2-40B4-BE49-F238E27FC236}">
                <a16:creationId xmlns:a16="http://schemas.microsoft.com/office/drawing/2014/main" id="{4185157C-F2A8-412F-BEC0-3FD838EF9C78}"/>
              </a:ext>
            </a:extLst>
          </p:cNvPr>
          <p:cNvSpPr>
            <a:spLocks noEditPoints="1"/>
          </p:cNvSpPr>
          <p:nvPr/>
        </p:nvSpPr>
        <p:spPr bwMode="auto">
          <a:xfrm>
            <a:off x="6127398" y="3531501"/>
            <a:ext cx="463446" cy="364966"/>
          </a:xfrm>
          <a:custGeom>
            <a:avLst/>
            <a:gdLst>
              <a:gd name="T0" fmla="*/ 70 w 179"/>
              <a:gd name="T1" fmla="*/ 133 h 141"/>
              <a:gd name="T2" fmla="*/ 2 w 179"/>
              <a:gd name="T3" fmla="*/ 133 h 141"/>
              <a:gd name="T4" fmla="*/ 0 w 179"/>
              <a:gd name="T5" fmla="*/ 140 h 141"/>
              <a:gd name="T6" fmla="*/ 0 w 179"/>
              <a:gd name="T7" fmla="*/ 140 h 141"/>
              <a:gd name="T8" fmla="*/ 0 w 179"/>
              <a:gd name="T9" fmla="*/ 140 h 141"/>
              <a:gd name="T10" fmla="*/ 0 w 179"/>
              <a:gd name="T11" fmla="*/ 141 h 141"/>
              <a:gd name="T12" fmla="*/ 0 w 179"/>
              <a:gd name="T13" fmla="*/ 141 h 141"/>
              <a:gd name="T14" fmla="*/ 65 w 179"/>
              <a:gd name="T15" fmla="*/ 141 h 141"/>
              <a:gd name="T16" fmla="*/ 70 w 179"/>
              <a:gd name="T17" fmla="*/ 133 h 141"/>
              <a:gd name="T18" fmla="*/ 122 w 179"/>
              <a:gd name="T19" fmla="*/ 133 h 141"/>
              <a:gd name="T20" fmla="*/ 91 w 179"/>
              <a:gd name="T21" fmla="*/ 133 h 141"/>
              <a:gd name="T22" fmla="*/ 84 w 179"/>
              <a:gd name="T23" fmla="*/ 141 h 141"/>
              <a:gd name="T24" fmla="*/ 125 w 179"/>
              <a:gd name="T25" fmla="*/ 141 h 141"/>
              <a:gd name="T26" fmla="*/ 122 w 179"/>
              <a:gd name="T27" fmla="*/ 133 h 141"/>
              <a:gd name="T28" fmla="*/ 158 w 179"/>
              <a:gd name="T29" fmla="*/ 111 h 141"/>
              <a:gd name="T30" fmla="*/ 157 w 179"/>
              <a:gd name="T31" fmla="*/ 119 h 141"/>
              <a:gd name="T32" fmla="*/ 142 w 179"/>
              <a:gd name="T33" fmla="*/ 133 h 141"/>
              <a:gd name="T34" fmla="*/ 128 w 179"/>
              <a:gd name="T35" fmla="*/ 133 h 141"/>
              <a:gd name="T36" fmla="*/ 131 w 179"/>
              <a:gd name="T37" fmla="*/ 141 h 141"/>
              <a:gd name="T38" fmla="*/ 148 w 179"/>
              <a:gd name="T39" fmla="*/ 141 h 141"/>
              <a:gd name="T40" fmla="*/ 164 w 179"/>
              <a:gd name="T41" fmla="*/ 127 h 141"/>
              <a:gd name="T42" fmla="*/ 166 w 179"/>
              <a:gd name="T43" fmla="*/ 112 h 141"/>
              <a:gd name="T44" fmla="*/ 158 w 179"/>
              <a:gd name="T45" fmla="*/ 111 h 141"/>
              <a:gd name="T46" fmla="*/ 172 w 179"/>
              <a:gd name="T47" fmla="*/ 0 h 141"/>
              <a:gd name="T48" fmla="*/ 171 w 179"/>
              <a:gd name="T49" fmla="*/ 0 h 141"/>
              <a:gd name="T50" fmla="*/ 160 w 179"/>
              <a:gd name="T51" fmla="*/ 95 h 141"/>
              <a:gd name="T52" fmla="*/ 167 w 179"/>
              <a:gd name="T53" fmla="*/ 97 h 141"/>
              <a:gd name="T54" fmla="*/ 179 w 179"/>
              <a:gd name="T55" fmla="*/ 0 h 141"/>
              <a:gd name="T56" fmla="*/ 179 w 179"/>
              <a:gd name="T57" fmla="*/ 0 h 141"/>
              <a:gd name="T58" fmla="*/ 173 w 179"/>
              <a:gd name="T59" fmla="*/ 0 h 141"/>
              <a:gd name="T60" fmla="*/ 173 w 179"/>
              <a:gd name="T61" fmla="*/ 0 h 141"/>
              <a:gd name="T62" fmla="*/ 172 w 179"/>
              <a:gd name="T6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141">
                <a:moveTo>
                  <a:pt x="70" y="133"/>
                </a:moveTo>
                <a:cubicBezTo>
                  <a:pt x="2" y="133"/>
                  <a:pt x="2" y="133"/>
                  <a:pt x="2" y="133"/>
                </a:cubicBezTo>
                <a:cubicBezTo>
                  <a:pt x="1" y="135"/>
                  <a:pt x="0" y="138"/>
                  <a:pt x="0" y="140"/>
                </a:cubicBezTo>
                <a:cubicBezTo>
                  <a:pt x="0" y="140"/>
                  <a:pt x="0" y="140"/>
                  <a:pt x="0" y="140"/>
                </a:cubicBezTo>
                <a:cubicBezTo>
                  <a:pt x="0" y="140"/>
                  <a:pt x="0" y="140"/>
                  <a:pt x="0" y="140"/>
                </a:cubicBezTo>
                <a:cubicBezTo>
                  <a:pt x="0" y="140"/>
                  <a:pt x="0" y="140"/>
                  <a:pt x="0" y="141"/>
                </a:cubicBezTo>
                <a:cubicBezTo>
                  <a:pt x="0" y="141"/>
                  <a:pt x="0" y="141"/>
                  <a:pt x="0" y="141"/>
                </a:cubicBezTo>
                <a:cubicBezTo>
                  <a:pt x="65" y="141"/>
                  <a:pt x="65" y="141"/>
                  <a:pt x="65" y="141"/>
                </a:cubicBezTo>
                <a:cubicBezTo>
                  <a:pt x="67" y="138"/>
                  <a:pt x="68" y="136"/>
                  <a:pt x="70" y="133"/>
                </a:cubicBezTo>
                <a:moveTo>
                  <a:pt x="122" y="133"/>
                </a:moveTo>
                <a:cubicBezTo>
                  <a:pt x="91" y="133"/>
                  <a:pt x="91" y="133"/>
                  <a:pt x="91" y="133"/>
                </a:cubicBezTo>
                <a:cubicBezTo>
                  <a:pt x="89" y="135"/>
                  <a:pt x="86" y="138"/>
                  <a:pt x="84" y="141"/>
                </a:cubicBezTo>
                <a:cubicBezTo>
                  <a:pt x="125" y="141"/>
                  <a:pt x="125" y="141"/>
                  <a:pt x="125" y="141"/>
                </a:cubicBezTo>
                <a:cubicBezTo>
                  <a:pt x="122" y="133"/>
                  <a:pt x="122" y="133"/>
                  <a:pt x="122" y="133"/>
                </a:cubicBezTo>
                <a:moveTo>
                  <a:pt x="158" y="111"/>
                </a:moveTo>
                <a:cubicBezTo>
                  <a:pt x="157" y="119"/>
                  <a:pt x="157" y="119"/>
                  <a:pt x="157" y="119"/>
                </a:cubicBezTo>
                <a:cubicBezTo>
                  <a:pt x="156" y="127"/>
                  <a:pt x="150" y="133"/>
                  <a:pt x="142" y="133"/>
                </a:cubicBezTo>
                <a:cubicBezTo>
                  <a:pt x="128" y="133"/>
                  <a:pt x="128" y="133"/>
                  <a:pt x="128" y="133"/>
                </a:cubicBezTo>
                <a:cubicBezTo>
                  <a:pt x="131" y="141"/>
                  <a:pt x="131" y="141"/>
                  <a:pt x="131" y="141"/>
                </a:cubicBezTo>
                <a:cubicBezTo>
                  <a:pt x="148" y="141"/>
                  <a:pt x="148" y="141"/>
                  <a:pt x="148" y="141"/>
                </a:cubicBezTo>
                <a:cubicBezTo>
                  <a:pt x="156" y="141"/>
                  <a:pt x="163" y="135"/>
                  <a:pt x="164" y="127"/>
                </a:cubicBezTo>
                <a:cubicBezTo>
                  <a:pt x="166" y="112"/>
                  <a:pt x="166" y="112"/>
                  <a:pt x="166" y="112"/>
                </a:cubicBezTo>
                <a:cubicBezTo>
                  <a:pt x="163" y="111"/>
                  <a:pt x="161" y="111"/>
                  <a:pt x="158" y="111"/>
                </a:cubicBezTo>
                <a:moveTo>
                  <a:pt x="172" y="0"/>
                </a:moveTo>
                <a:cubicBezTo>
                  <a:pt x="172" y="0"/>
                  <a:pt x="172" y="0"/>
                  <a:pt x="171" y="0"/>
                </a:cubicBezTo>
                <a:cubicBezTo>
                  <a:pt x="160" y="95"/>
                  <a:pt x="160" y="95"/>
                  <a:pt x="160" y="95"/>
                </a:cubicBezTo>
                <a:cubicBezTo>
                  <a:pt x="162" y="96"/>
                  <a:pt x="165" y="96"/>
                  <a:pt x="167" y="97"/>
                </a:cubicBezTo>
                <a:cubicBezTo>
                  <a:pt x="179" y="0"/>
                  <a:pt x="179" y="0"/>
                  <a:pt x="179" y="0"/>
                </a:cubicBezTo>
                <a:cubicBezTo>
                  <a:pt x="179" y="0"/>
                  <a:pt x="179" y="0"/>
                  <a:pt x="179" y="0"/>
                </a:cubicBezTo>
                <a:cubicBezTo>
                  <a:pt x="173" y="0"/>
                  <a:pt x="173" y="0"/>
                  <a:pt x="173" y="0"/>
                </a:cubicBezTo>
                <a:cubicBezTo>
                  <a:pt x="173" y="0"/>
                  <a:pt x="173" y="0"/>
                  <a:pt x="173" y="0"/>
                </a:cubicBezTo>
                <a:cubicBezTo>
                  <a:pt x="173" y="0"/>
                  <a:pt x="173" y="0"/>
                  <a:pt x="172" y="0"/>
                </a:cubicBezTo>
              </a:path>
            </a:pathLst>
          </a:custGeom>
          <a:solidFill>
            <a:srgbClr val="2B9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5" name="Oval 714">
            <a:extLst>
              <a:ext uri="{FF2B5EF4-FFF2-40B4-BE49-F238E27FC236}">
                <a16:creationId xmlns:a16="http://schemas.microsoft.com/office/drawing/2014/main" id="{632BFB2C-517C-4660-92C7-88FA9AC88E59}"/>
              </a:ext>
            </a:extLst>
          </p:cNvPr>
          <p:cNvSpPr>
            <a:spLocks noChangeArrowheads="1"/>
          </p:cNvSpPr>
          <p:nvPr/>
        </p:nvSpPr>
        <p:spPr bwMode="auto">
          <a:xfrm>
            <a:off x="6046295" y="4122395"/>
            <a:ext cx="168001" cy="168001"/>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6" name="Freeform 715">
            <a:extLst>
              <a:ext uri="{FF2B5EF4-FFF2-40B4-BE49-F238E27FC236}">
                <a16:creationId xmlns:a16="http://schemas.microsoft.com/office/drawing/2014/main" id="{809A5BE1-BB24-4A25-81FF-C91BE0B50173}"/>
              </a:ext>
            </a:extLst>
          </p:cNvPr>
          <p:cNvSpPr>
            <a:spLocks noEditPoints="1"/>
          </p:cNvSpPr>
          <p:nvPr/>
        </p:nvSpPr>
        <p:spPr bwMode="auto">
          <a:xfrm>
            <a:off x="6046295" y="4122395"/>
            <a:ext cx="168001" cy="168001"/>
          </a:xfrm>
          <a:custGeom>
            <a:avLst/>
            <a:gdLst>
              <a:gd name="T0" fmla="*/ 32 w 65"/>
              <a:gd name="T1" fmla="*/ 9 h 65"/>
              <a:gd name="T2" fmla="*/ 56 w 65"/>
              <a:gd name="T3" fmla="*/ 32 h 65"/>
              <a:gd name="T4" fmla="*/ 32 w 65"/>
              <a:gd name="T5" fmla="*/ 55 h 65"/>
              <a:gd name="T6" fmla="*/ 9 w 65"/>
              <a:gd name="T7" fmla="*/ 32 h 65"/>
              <a:gd name="T8" fmla="*/ 32 w 65"/>
              <a:gd name="T9" fmla="*/ 9 h 65"/>
              <a:gd name="T10" fmla="*/ 32 w 65"/>
              <a:gd name="T11" fmla="*/ 0 h 65"/>
              <a:gd name="T12" fmla="*/ 0 w 65"/>
              <a:gd name="T13" fmla="*/ 32 h 65"/>
              <a:gd name="T14" fmla="*/ 32 w 65"/>
              <a:gd name="T15" fmla="*/ 65 h 65"/>
              <a:gd name="T16" fmla="*/ 65 w 65"/>
              <a:gd name="T17" fmla="*/ 32 h 65"/>
              <a:gd name="T18" fmla="*/ 32 w 6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9"/>
                </a:moveTo>
                <a:cubicBezTo>
                  <a:pt x="45" y="9"/>
                  <a:pt x="56" y="19"/>
                  <a:pt x="56" y="32"/>
                </a:cubicBezTo>
                <a:cubicBezTo>
                  <a:pt x="56" y="45"/>
                  <a:pt x="45" y="55"/>
                  <a:pt x="32" y="55"/>
                </a:cubicBezTo>
                <a:cubicBezTo>
                  <a:pt x="19" y="55"/>
                  <a:pt x="9" y="45"/>
                  <a:pt x="9" y="32"/>
                </a:cubicBezTo>
                <a:cubicBezTo>
                  <a:pt x="9" y="19"/>
                  <a:pt x="19" y="9"/>
                  <a:pt x="32" y="9"/>
                </a:cubicBezTo>
                <a:moveTo>
                  <a:pt x="32" y="0"/>
                </a:moveTo>
                <a:cubicBezTo>
                  <a:pt x="14" y="0"/>
                  <a:pt x="0" y="14"/>
                  <a:pt x="0" y="32"/>
                </a:cubicBezTo>
                <a:cubicBezTo>
                  <a:pt x="0" y="50"/>
                  <a:pt x="14" y="65"/>
                  <a:pt x="32" y="65"/>
                </a:cubicBezTo>
                <a:cubicBezTo>
                  <a:pt x="50" y="65"/>
                  <a:pt x="65" y="50"/>
                  <a:pt x="65" y="32"/>
                </a:cubicBezTo>
                <a:cubicBezTo>
                  <a:pt x="65" y="14"/>
                  <a:pt x="50" y="0"/>
                  <a:pt x="32" y="0"/>
                </a:cubicBezTo>
              </a:path>
            </a:pathLst>
          </a:custGeom>
          <a:solidFill>
            <a:srgbClr val="354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7" name="Freeform 716">
            <a:extLst>
              <a:ext uri="{FF2B5EF4-FFF2-40B4-BE49-F238E27FC236}">
                <a16:creationId xmlns:a16="http://schemas.microsoft.com/office/drawing/2014/main" id="{FD3B2A76-D930-4C1E-A3EE-A123B6C9BEC9}"/>
              </a:ext>
            </a:extLst>
          </p:cNvPr>
          <p:cNvSpPr>
            <a:spLocks/>
          </p:cNvSpPr>
          <p:nvPr/>
        </p:nvSpPr>
        <p:spPr bwMode="auto">
          <a:xfrm>
            <a:off x="6092640" y="4168740"/>
            <a:ext cx="75312" cy="81103"/>
          </a:xfrm>
          <a:custGeom>
            <a:avLst/>
            <a:gdLst>
              <a:gd name="T0" fmla="*/ 23 w 31"/>
              <a:gd name="T1" fmla="*/ 8 h 31"/>
              <a:gd name="T2" fmla="*/ 8 w 31"/>
              <a:gd name="T3" fmla="*/ 22 h 31"/>
              <a:gd name="T4" fmla="*/ 23 w 31"/>
              <a:gd name="T5" fmla="*/ 8 h 31"/>
            </a:gdLst>
            <a:ahLst/>
            <a:cxnLst>
              <a:cxn ang="0">
                <a:pos x="T0" y="T1"/>
              </a:cxn>
              <a:cxn ang="0">
                <a:pos x="T2" y="T3"/>
              </a:cxn>
              <a:cxn ang="0">
                <a:pos x="T4" y="T5"/>
              </a:cxn>
            </a:cxnLst>
            <a:rect l="0" t="0" r="r" b="b"/>
            <a:pathLst>
              <a:path w="31" h="31">
                <a:moveTo>
                  <a:pt x="23" y="8"/>
                </a:moveTo>
                <a:cubicBezTo>
                  <a:pt x="31" y="18"/>
                  <a:pt x="19" y="31"/>
                  <a:pt x="8" y="22"/>
                </a:cubicBezTo>
                <a:cubicBezTo>
                  <a:pt x="0" y="12"/>
                  <a:pt x="12" y="0"/>
                  <a:pt x="23" y="8"/>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8" name="Freeform 717">
            <a:extLst>
              <a:ext uri="{FF2B5EF4-FFF2-40B4-BE49-F238E27FC236}">
                <a16:creationId xmlns:a16="http://schemas.microsoft.com/office/drawing/2014/main" id="{B91A07FD-93F1-47F2-BD3C-1767E8EE7115}"/>
              </a:ext>
            </a:extLst>
          </p:cNvPr>
          <p:cNvSpPr>
            <a:spLocks/>
          </p:cNvSpPr>
          <p:nvPr/>
        </p:nvSpPr>
        <p:spPr bwMode="auto">
          <a:xfrm>
            <a:off x="6422843" y="3809569"/>
            <a:ext cx="185378" cy="451860"/>
          </a:xfrm>
          <a:custGeom>
            <a:avLst/>
            <a:gdLst>
              <a:gd name="T0" fmla="*/ 2 w 32"/>
              <a:gd name="T1" fmla="*/ 0 h 78"/>
              <a:gd name="T2" fmla="*/ 0 w 32"/>
              <a:gd name="T3" fmla="*/ 1 h 78"/>
              <a:gd name="T4" fmla="*/ 29 w 32"/>
              <a:gd name="T5" fmla="*/ 78 h 78"/>
              <a:gd name="T6" fmla="*/ 32 w 32"/>
              <a:gd name="T7" fmla="*/ 77 h 78"/>
              <a:gd name="T8" fmla="*/ 2 w 32"/>
              <a:gd name="T9" fmla="*/ 0 h 78"/>
            </a:gdLst>
            <a:ahLst/>
            <a:cxnLst>
              <a:cxn ang="0">
                <a:pos x="T0" y="T1"/>
              </a:cxn>
              <a:cxn ang="0">
                <a:pos x="T2" y="T3"/>
              </a:cxn>
              <a:cxn ang="0">
                <a:pos x="T4" y="T5"/>
              </a:cxn>
              <a:cxn ang="0">
                <a:pos x="T6" y="T7"/>
              </a:cxn>
              <a:cxn ang="0">
                <a:pos x="T8" y="T9"/>
              </a:cxn>
            </a:cxnLst>
            <a:rect l="0" t="0" r="r" b="b"/>
            <a:pathLst>
              <a:path w="32" h="78">
                <a:moveTo>
                  <a:pt x="2" y="0"/>
                </a:moveTo>
                <a:lnTo>
                  <a:pt x="0" y="1"/>
                </a:lnTo>
                <a:lnTo>
                  <a:pt x="29" y="78"/>
                </a:lnTo>
                <a:lnTo>
                  <a:pt x="32" y="77"/>
                </a:lnTo>
                <a:lnTo>
                  <a:pt x="2" y="0"/>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9" name="Freeform 718">
            <a:extLst>
              <a:ext uri="{FF2B5EF4-FFF2-40B4-BE49-F238E27FC236}">
                <a16:creationId xmlns:a16="http://schemas.microsoft.com/office/drawing/2014/main" id="{F8B7B184-98E2-4057-A430-3F8AA082994A}"/>
              </a:ext>
            </a:extLst>
          </p:cNvPr>
          <p:cNvSpPr>
            <a:spLocks/>
          </p:cNvSpPr>
          <p:nvPr/>
        </p:nvSpPr>
        <p:spPr bwMode="auto">
          <a:xfrm>
            <a:off x="6422843" y="3809569"/>
            <a:ext cx="185378" cy="451860"/>
          </a:xfrm>
          <a:custGeom>
            <a:avLst/>
            <a:gdLst>
              <a:gd name="T0" fmla="*/ 2 w 32"/>
              <a:gd name="T1" fmla="*/ 0 h 78"/>
              <a:gd name="T2" fmla="*/ 0 w 32"/>
              <a:gd name="T3" fmla="*/ 1 h 78"/>
              <a:gd name="T4" fmla="*/ 29 w 32"/>
              <a:gd name="T5" fmla="*/ 78 h 78"/>
              <a:gd name="T6" fmla="*/ 32 w 32"/>
              <a:gd name="T7" fmla="*/ 77 h 78"/>
              <a:gd name="T8" fmla="*/ 2 w 32"/>
              <a:gd name="T9" fmla="*/ 0 h 78"/>
            </a:gdLst>
            <a:ahLst/>
            <a:cxnLst>
              <a:cxn ang="0">
                <a:pos x="T0" y="T1"/>
              </a:cxn>
              <a:cxn ang="0">
                <a:pos x="T2" y="T3"/>
              </a:cxn>
              <a:cxn ang="0">
                <a:pos x="T4" y="T5"/>
              </a:cxn>
              <a:cxn ang="0">
                <a:pos x="T6" y="T7"/>
              </a:cxn>
              <a:cxn ang="0">
                <a:pos x="T8" y="T9"/>
              </a:cxn>
            </a:cxnLst>
            <a:rect l="0" t="0" r="r" b="b"/>
            <a:pathLst>
              <a:path w="32" h="78">
                <a:moveTo>
                  <a:pt x="2" y="0"/>
                </a:moveTo>
                <a:lnTo>
                  <a:pt x="0" y="1"/>
                </a:lnTo>
                <a:lnTo>
                  <a:pt x="29" y="78"/>
                </a:lnTo>
                <a:lnTo>
                  <a:pt x="32" y="7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0" name="Freeform 719">
            <a:extLst>
              <a:ext uri="{FF2B5EF4-FFF2-40B4-BE49-F238E27FC236}">
                <a16:creationId xmlns:a16="http://schemas.microsoft.com/office/drawing/2014/main" id="{694C1873-7A96-48ED-99F8-E1BC8D887D86}"/>
              </a:ext>
            </a:extLst>
          </p:cNvPr>
          <p:cNvSpPr>
            <a:spLocks/>
          </p:cNvSpPr>
          <p:nvPr/>
        </p:nvSpPr>
        <p:spPr bwMode="auto">
          <a:xfrm>
            <a:off x="6405466" y="3815360"/>
            <a:ext cx="208551" cy="440274"/>
          </a:xfrm>
          <a:custGeom>
            <a:avLst/>
            <a:gdLst>
              <a:gd name="T0" fmla="*/ 36 w 36"/>
              <a:gd name="T1" fmla="*/ 0 h 76"/>
              <a:gd name="T2" fmla="*/ 34 w 36"/>
              <a:gd name="T3" fmla="*/ 0 h 76"/>
              <a:gd name="T4" fmla="*/ 0 w 36"/>
              <a:gd name="T5" fmla="*/ 75 h 76"/>
              <a:gd name="T6" fmla="*/ 3 w 36"/>
              <a:gd name="T7" fmla="*/ 76 h 76"/>
              <a:gd name="T8" fmla="*/ 36 w 36"/>
              <a:gd name="T9" fmla="*/ 0 h 76"/>
            </a:gdLst>
            <a:ahLst/>
            <a:cxnLst>
              <a:cxn ang="0">
                <a:pos x="T0" y="T1"/>
              </a:cxn>
              <a:cxn ang="0">
                <a:pos x="T2" y="T3"/>
              </a:cxn>
              <a:cxn ang="0">
                <a:pos x="T4" y="T5"/>
              </a:cxn>
              <a:cxn ang="0">
                <a:pos x="T6" y="T7"/>
              </a:cxn>
              <a:cxn ang="0">
                <a:pos x="T8" y="T9"/>
              </a:cxn>
            </a:cxnLst>
            <a:rect l="0" t="0" r="r" b="b"/>
            <a:pathLst>
              <a:path w="36" h="76">
                <a:moveTo>
                  <a:pt x="36" y="0"/>
                </a:moveTo>
                <a:lnTo>
                  <a:pt x="34" y="0"/>
                </a:lnTo>
                <a:lnTo>
                  <a:pt x="0" y="75"/>
                </a:lnTo>
                <a:lnTo>
                  <a:pt x="3" y="76"/>
                </a:lnTo>
                <a:lnTo>
                  <a:pt x="36" y="0"/>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1" name="Freeform 720">
            <a:extLst>
              <a:ext uri="{FF2B5EF4-FFF2-40B4-BE49-F238E27FC236}">
                <a16:creationId xmlns:a16="http://schemas.microsoft.com/office/drawing/2014/main" id="{23372D47-E6C3-43D4-92C9-866240C18FAB}"/>
              </a:ext>
            </a:extLst>
          </p:cNvPr>
          <p:cNvSpPr>
            <a:spLocks/>
          </p:cNvSpPr>
          <p:nvPr/>
        </p:nvSpPr>
        <p:spPr bwMode="auto">
          <a:xfrm>
            <a:off x="6405466" y="3815360"/>
            <a:ext cx="208551" cy="440274"/>
          </a:xfrm>
          <a:custGeom>
            <a:avLst/>
            <a:gdLst>
              <a:gd name="T0" fmla="*/ 36 w 36"/>
              <a:gd name="T1" fmla="*/ 0 h 76"/>
              <a:gd name="T2" fmla="*/ 34 w 36"/>
              <a:gd name="T3" fmla="*/ 0 h 76"/>
              <a:gd name="T4" fmla="*/ 0 w 36"/>
              <a:gd name="T5" fmla="*/ 75 h 76"/>
              <a:gd name="T6" fmla="*/ 3 w 36"/>
              <a:gd name="T7" fmla="*/ 76 h 76"/>
              <a:gd name="T8" fmla="*/ 36 w 36"/>
              <a:gd name="T9" fmla="*/ 0 h 76"/>
            </a:gdLst>
            <a:ahLst/>
            <a:cxnLst>
              <a:cxn ang="0">
                <a:pos x="T0" y="T1"/>
              </a:cxn>
              <a:cxn ang="0">
                <a:pos x="T2" y="T3"/>
              </a:cxn>
              <a:cxn ang="0">
                <a:pos x="T4" y="T5"/>
              </a:cxn>
              <a:cxn ang="0">
                <a:pos x="T6" y="T7"/>
              </a:cxn>
              <a:cxn ang="0">
                <a:pos x="T8" y="T9"/>
              </a:cxn>
            </a:cxnLst>
            <a:rect l="0" t="0" r="r" b="b"/>
            <a:pathLst>
              <a:path w="36" h="76">
                <a:moveTo>
                  <a:pt x="36" y="0"/>
                </a:moveTo>
                <a:lnTo>
                  <a:pt x="34" y="0"/>
                </a:lnTo>
                <a:lnTo>
                  <a:pt x="0" y="75"/>
                </a:lnTo>
                <a:lnTo>
                  <a:pt x="3" y="7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2" name="Freeform 721">
            <a:extLst>
              <a:ext uri="{FF2B5EF4-FFF2-40B4-BE49-F238E27FC236}">
                <a16:creationId xmlns:a16="http://schemas.microsoft.com/office/drawing/2014/main" id="{6BD09366-F137-4A6D-A8D7-E3685F93C85F}"/>
              </a:ext>
            </a:extLst>
          </p:cNvPr>
          <p:cNvSpPr>
            <a:spLocks/>
          </p:cNvSpPr>
          <p:nvPr/>
        </p:nvSpPr>
        <p:spPr bwMode="auto">
          <a:xfrm>
            <a:off x="6283809" y="3937017"/>
            <a:ext cx="451860" cy="191173"/>
          </a:xfrm>
          <a:custGeom>
            <a:avLst/>
            <a:gdLst>
              <a:gd name="T0" fmla="*/ 78 w 78"/>
              <a:gd name="T1" fmla="*/ 3 h 33"/>
              <a:gd name="T2" fmla="*/ 77 w 78"/>
              <a:gd name="T3" fmla="*/ 0 h 33"/>
              <a:gd name="T4" fmla="*/ 0 w 78"/>
              <a:gd name="T5" fmla="*/ 30 h 33"/>
              <a:gd name="T6" fmla="*/ 1 w 78"/>
              <a:gd name="T7" fmla="*/ 33 h 33"/>
              <a:gd name="T8" fmla="*/ 78 w 78"/>
              <a:gd name="T9" fmla="*/ 3 h 33"/>
            </a:gdLst>
            <a:ahLst/>
            <a:cxnLst>
              <a:cxn ang="0">
                <a:pos x="T0" y="T1"/>
              </a:cxn>
              <a:cxn ang="0">
                <a:pos x="T2" y="T3"/>
              </a:cxn>
              <a:cxn ang="0">
                <a:pos x="T4" y="T5"/>
              </a:cxn>
              <a:cxn ang="0">
                <a:pos x="T6" y="T7"/>
              </a:cxn>
              <a:cxn ang="0">
                <a:pos x="T8" y="T9"/>
              </a:cxn>
            </a:cxnLst>
            <a:rect l="0" t="0" r="r" b="b"/>
            <a:pathLst>
              <a:path w="78" h="33">
                <a:moveTo>
                  <a:pt x="78" y="3"/>
                </a:moveTo>
                <a:lnTo>
                  <a:pt x="77" y="0"/>
                </a:lnTo>
                <a:lnTo>
                  <a:pt x="0" y="30"/>
                </a:lnTo>
                <a:lnTo>
                  <a:pt x="1" y="33"/>
                </a:lnTo>
                <a:lnTo>
                  <a:pt x="78" y="3"/>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3" name="Freeform 722">
            <a:extLst>
              <a:ext uri="{FF2B5EF4-FFF2-40B4-BE49-F238E27FC236}">
                <a16:creationId xmlns:a16="http://schemas.microsoft.com/office/drawing/2014/main" id="{A4DB3573-648A-4FC9-9A1D-B37004F5E163}"/>
              </a:ext>
            </a:extLst>
          </p:cNvPr>
          <p:cNvSpPr>
            <a:spLocks/>
          </p:cNvSpPr>
          <p:nvPr/>
        </p:nvSpPr>
        <p:spPr bwMode="auto">
          <a:xfrm>
            <a:off x="6283809" y="3937017"/>
            <a:ext cx="451860" cy="191173"/>
          </a:xfrm>
          <a:custGeom>
            <a:avLst/>
            <a:gdLst>
              <a:gd name="T0" fmla="*/ 78 w 78"/>
              <a:gd name="T1" fmla="*/ 3 h 33"/>
              <a:gd name="T2" fmla="*/ 77 w 78"/>
              <a:gd name="T3" fmla="*/ 0 h 33"/>
              <a:gd name="T4" fmla="*/ 0 w 78"/>
              <a:gd name="T5" fmla="*/ 30 h 33"/>
              <a:gd name="T6" fmla="*/ 1 w 78"/>
              <a:gd name="T7" fmla="*/ 33 h 33"/>
              <a:gd name="T8" fmla="*/ 78 w 78"/>
              <a:gd name="T9" fmla="*/ 3 h 33"/>
            </a:gdLst>
            <a:ahLst/>
            <a:cxnLst>
              <a:cxn ang="0">
                <a:pos x="T0" y="T1"/>
              </a:cxn>
              <a:cxn ang="0">
                <a:pos x="T2" y="T3"/>
              </a:cxn>
              <a:cxn ang="0">
                <a:pos x="T4" y="T5"/>
              </a:cxn>
              <a:cxn ang="0">
                <a:pos x="T6" y="T7"/>
              </a:cxn>
              <a:cxn ang="0">
                <a:pos x="T8" y="T9"/>
              </a:cxn>
            </a:cxnLst>
            <a:rect l="0" t="0" r="r" b="b"/>
            <a:pathLst>
              <a:path w="78" h="33">
                <a:moveTo>
                  <a:pt x="78" y="3"/>
                </a:moveTo>
                <a:lnTo>
                  <a:pt x="77" y="0"/>
                </a:lnTo>
                <a:lnTo>
                  <a:pt x="0" y="30"/>
                </a:lnTo>
                <a:lnTo>
                  <a:pt x="1" y="33"/>
                </a:lnTo>
                <a:lnTo>
                  <a:pt x="78"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4" name="Freeform 723">
            <a:extLst>
              <a:ext uri="{FF2B5EF4-FFF2-40B4-BE49-F238E27FC236}">
                <a16:creationId xmlns:a16="http://schemas.microsoft.com/office/drawing/2014/main" id="{92F3C724-826F-4885-90CC-AC9FC4B7BF15}"/>
              </a:ext>
            </a:extLst>
          </p:cNvPr>
          <p:cNvSpPr>
            <a:spLocks/>
          </p:cNvSpPr>
          <p:nvPr/>
        </p:nvSpPr>
        <p:spPr bwMode="auto">
          <a:xfrm>
            <a:off x="6289604" y="3931222"/>
            <a:ext cx="446069" cy="208551"/>
          </a:xfrm>
          <a:custGeom>
            <a:avLst/>
            <a:gdLst>
              <a:gd name="T0" fmla="*/ 76 w 77"/>
              <a:gd name="T1" fmla="*/ 36 h 36"/>
              <a:gd name="T2" fmla="*/ 77 w 77"/>
              <a:gd name="T3" fmla="*/ 33 h 36"/>
              <a:gd name="T4" fmla="*/ 1 w 77"/>
              <a:gd name="T5" fmla="*/ 0 h 36"/>
              <a:gd name="T6" fmla="*/ 0 w 77"/>
              <a:gd name="T7" fmla="*/ 2 h 36"/>
              <a:gd name="T8" fmla="*/ 76 w 77"/>
              <a:gd name="T9" fmla="*/ 36 h 36"/>
            </a:gdLst>
            <a:ahLst/>
            <a:cxnLst>
              <a:cxn ang="0">
                <a:pos x="T0" y="T1"/>
              </a:cxn>
              <a:cxn ang="0">
                <a:pos x="T2" y="T3"/>
              </a:cxn>
              <a:cxn ang="0">
                <a:pos x="T4" y="T5"/>
              </a:cxn>
              <a:cxn ang="0">
                <a:pos x="T6" y="T7"/>
              </a:cxn>
              <a:cxn ang="0">
                <a:pos x="T8" y="T9"/>
              </a:cxn>
            </a:cxnLst>
            <a:rect l="0" t="0" r="r" b="b"/>
            <a:pathLst>
              <a:path w="77" h="36">
                <a:moveTo>
                  <a:pt x="76" y="36"/>
                </a:moveTo>
                <a:lnTo>
                  <a:pt x="77" y="33"/>
                </a:lnTo>
                <a:lnTo>
                  <a:pt x="1" y="0"/>
                </a:lnTo>
                <a:lnTo>
                  <a:pt x="0" y="2"/>
                </a:lnTo>
                <a:lnTo>
                  <a:pt x="76" y="36"/>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5" name="Freeform 724">
            <a:extLst>
              <a:ext uri="{FF2B5EF4-FFF2-40B4-BE49-F238E27FC236}">
                <a16:creationId xmlns:a16="http://schemas.microsoft.com/office/drawing/2014/main" id="{14D2EE7E-C9A5-4D9F-95BF-9B2AB8BC9FF8}"/>
              </a:ext>
            </a:extLst>
          </p:cNvPr>
          <p:cNvSpPr>
            <a:spLocks/>
          </p:cNvSpPr>
          <p:nvPr/>
        </p:nvSpPr>
        <p:spPr bwMode="auto">
          <a:xfrm>
            <a:off x="6289604" y="3931222"/>
            <a:ext cx="446069" cy="208551"/>
          </a:xfrm>
          <a:custGeom>
            <a:avLst/>
            <a:gdLst>
              <a:gd name="T0" fmla="*/ 76 w 77"/>
              <a:gd name="T1" fmla="*/ 36 h 36"/>
              <a:gd name="T2" fmla="*/ 77 w 77"/>
              <a:gd name="T3" fmla="*/ 33 h 36"/>
              <a:gd name="T4" fmla="*/ 1 w 77"/>
              <a:gd name="T5" fmla="*/ 0 h 36"/>
              <a:gd name="T6" fmla="*/ 0 w 77"/>
              <a:gd name="T7" fmla="*/ 2 h 36"/>
              <a:gd name="T8" fmla="*/ 76 w 77"/>
              <a:gd name="T9" fmla="*/ 36 h 36"/>
            </a:gdLst>
            <a:ahLst/>
            <a:cxnLst>
              <a:cxn ang="0">
                <a:pos x="T0" y="T1"/>
              </a:cxn>
              <a:cxn ang="0">
                <a:pos x="T2" y="T3"/>
              </a:cxn>
              <a:cxn ang="0">
                <a:pos x="T4" y="T5"/>
              </a:cxn>
              <a:cxn ang="0">
                <a:pos x="T6" y="T7"/>
              </a:cxn>
              <a:cxn ang="0">
                <a:pos x="T8" y="T9"/>
              </a:cxn>
            </a:cxnLst>
            <a:rect l="0" t="0" r="r" b="b"/>
            <a:pathLst>
              <a:path w="77" h="36">
                <a:moveTo>
                  <a:pt x="76" y="36"/>
                </a:moveTo>
                <a:lnTo>
                  <a:pt x="77" y="33"/>
                </a:lnTo>
                <a:lnTo>
                  <a:pt x="1" y="0"/>
                </a:lnTo>
                <a:lnTo>
                  <a:pt x="0" y="2"/>
                </a:lnTo>
                <a:lnTo>
                  <a:pt x="76"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6" name="Freeform 725">
            <a:extLst>
              <a:ext uri="{FF2B5EF4-FFF2-40B4-BE49-F238E27FC236}">
                <a16:creationId xmlns:a16="http://schemas.microsoft.com/office/drawing/2014/main" id="{5047AA25-E27A-493B-9B92-A90B577DA420}"/>
              </a:ext>
            </a:extLst>
          </p:cNvPr>
          <p:cNvSpPr>
            <a:spLocks noEditPoints="1"/>
          </p:cNvSpPr>
          <p:nvPr/>
        </p:nvSpPr>
        <p:spPr bwMode="auto">
          <a:xfrm>
            <a:off x="6225879" y="3745843"/>
            <a:ext cx="573516" cy="573516"/>
          </a:xfrm>
          <a:custGeom>
            <a:avLst/>
            <a:gdLst>
              <a:gd name="T0" fmla="*/ 200 w 222"/>
              <a:gd name="T1" fmla="*/ 151 h 223"/>
              <a:gd name="T2" fmla="*/ 71 w 222"/>
              <a:gd name="T3" fmla="*/ 201 h 223"/>
              <a:gd name="T4" fmla="*/ 21 w 222"/>
              <a:gd name="T5" fmla="*/ 72 h 223"/>
              <a:gd name="T6" fmla="*/ 151 w 222"/>
              <a:gd name="T7" fmla="*/ 22 h 223"/>
              <a:gd name="T8" fmla="*/ 200 w 222"/>
              <a:gd name="T9" fmla="*/ 151 h 223"/>
              <a:gd name="T10" fmla="*/ 34 w 222"/>
              <a:gd name="T11" fmla="*/ 77 h 223"/>
              <a:gd name="T12" fmla="*/ 77 w 222"/>
              <a:gd name="T13" fmla="*/ 189 h 223"/>
              <a:gd name="T14" fmla="*/ 188 w 222"/>
              <a:gd name="T15" fmla="*/ 146 h 223"/>
              <a:gd name="T16" fmla="*/ 145 w 222"/>
              <a:gd name="T17" fmla="*/ 35 h 223"/>
              <a:gd name="T18" fmla="*/ 34 w 222"/>
              <a:gd name="T19" fmla="*/ 7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23">
                <a:moveTo>
                  <a:pt x="200" y="151"/>
                </a:moveTo>
                <a:cubicBezTo>
                  <a:pt x="178" y="201"/>
                  <a:pt x="120" y="223"/>
                  <a:pt x="71" y="201"/>
                </a:cubicBezTo>
                <a:cubicBezTo>
                  <a:pt x="22" y="179"/>
                  <a:pt x="0" y="121"/>
                  <a:pt x="21" y="72"/>
                </a:cubicBezTo>
                <a:cubicBezTo>
                  <a:pt x="43" y="23"/>
                  <a:pt x="101" y="0"/>
                  <a:pt x="151" y="22"/>
                </a:cubicBezTo>
                <a:cubicBezTo>
                  <a:pt x="200" y="44"/>
                  <a:pt x="222" y="102"/>
                  <a:pt x="200" y="151"/>
                </a:cubicBezTo>
                <a:moveTo>
                  <a:pt x="34" y="77"/>
                </a:moveTo>
                <a:cubicBezTo>
                  <a:pt x="15" y="120"/>
                  <a:pt x="34" y="170"/>
                  <a:pt x="77" y="189"/>
                </a:cubicBezTo>
                <a:cubicBezTo>
                  <a:pt x="119" y="208"/>
                  <a:pt x="169" y="189"/>
                  <a:pt x="188" y="146"/>
                </a:cubicBezTo>
                <a:cubicBezTo>
                  <a:pt x="207" y="103"/>
                  <a:pt x="188" y="53"/>
                  <a:pt x="145" y="35"/>
                </a:cubicBezTo>
                <a:cubicBezTo>
                  <a:pt x="103" y="16"/>
                  <a:pt x="53" y="35"/>
                  <a:pt x="34" y="77"/>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7" name="Freeform 726">
            <a:extLst>
              <a:ext uri="{FF2B5EF4-FFF2-40B4-BE49-F238E27FC236}">
                <a16:creationId xmlns:a16="http://schemas.microsoft.com/office/drawing/2014/main" id="{D47A5988-1212-4D6B-918D-FDAF52F35745}"/>
              </a:ext>
            </a:extLst>
          </p:cNvPr>
          <p:cNvSpPr>
            <a:spLocks noEditPoints="1"/>
          </p:cNvSpPr>
          <p:nvPr/>
        </p:nvSpPr>
        <p:spPr bwMode="auto">
          <a:xfrm>
            <a:off x="6220087" y="3745843"/>
            <a:ext cx="585103" cy="579308"/>
          </a:xfrm>
          <a:custGeom>
            <a:avLst/>
            <a:gdLst>
              <a:gd name="T0" fmla="*/ 80 w 226"/>
              <a:gd name="T1" fmla="*/ 28 h 226"/>
              <a:gd name="T2" fmla="*/ 198 w 226"/>
              <a:gd name="T3" fmla="*/ 80 h 226"/>
              <a:gd name="T4" fmla="*/ 145 w 226"/>
              <a:gd name="T5" fmla="*/ 197 h 226"/>
              <a:gd name="T6" fmla="*/ 28 w 226"/>
              <a:gd name="T7" fmla="*/ 145 h 226"/>
              <a:gd name="T8" fmla="*/ 80 w 226"/>
              <a:gd name="T9" fmla="*/ 28 h 226"/>
              <a:gd name="T10" fmla="*/ 77 w 226"/>
              <a:gd name="T11" fmla="*/ 20 h 226"/>
              <a:gd name="T12" fmla="*/ 20 w 226"/>
              <a:gd name="T13" fmla="*/ 149 h 226"/>
              <a:gd name="T14" fmla="*/ 149 w 226"/>
              <a:gd name="T15" fmla="*/ 206 h 226"/>
              <a:gd name="T16" fmla="*/ 206 w 226"/>
              <a:gd name="T17" fmla="*/ 77 h 226"/>
              <a:gd name="T18" fmla="*/ 77 w 226"/>
              <a:gd name="T19" fmla="*/ 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26">
                <a:moveTo>
                  <a:pt x="80" y="28"/>
                </a:moveTo>
                <a:cubicBezTo>
                  <a:pt x="127" y="10"/>
                  <a:pt x="180" y="33"/>
                  <a:pt x="198" y="80"/>
                </a:cubicBezTo>
                <a:cubicBezTo>
                  <a:pt x="215" y="127"/>
                  <a:pt x="192" y="179"/>
                  <a:pt x="145" y="197"/>
                </a:cubicBezTo>
                <a:cubicBezTo>
                  <a:pt x="99" y="215"/>
                  <a:pt x="46" y="192"/>
                  <a:pt x="28" y="145"/>
                </a:cubicBezTo>
                <a:cubicBezTo>
                  <a:pt x="10" y="99"/>
                  <a:pt x="34" y="46"/>
                  <a:pt x="80" y="28"/>
                </a:cubicBezTo>
                <a:moveTo>
                  <a:pt x="77" y="20"/>
                </a:moveTo>
                <a:cubicBezTo>
                  <a:pt x="26" y="39"/>
                  <a:pt x="0" y="97"/>
                  <a:pt x="20" y="149"/>
                </a:cubicBezTo>
                <a:cubicBezTo>
                  <a:pt x="39" y="200"/>
                  <a:pt x="97" y="226"/>
                  <a:pt x="149" y="206"/>
                </a:cubicBezTo>
                <a:cubicBezTo>
                  <a:pt x="200" y="186"/>
                  <a:pt x="226" y="128"/>
                  <a:pt x="206" y="77"/>
                </a:cubicBezTo>
                <a:cubicBezTo>
                  <a:pt x="186" y="25"/>
                  <a:pt x="128" y="0"/>
                  <a:pt x="77" y="20"/>
                </a:cubicBezTo>
              </a:path>
            </a:pathLst>
          </a:custGeom>
          <a:solidFill>
            <a:srgbClr val="354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8" name="Freeform 727">
            <a:extLst>
              <a:ext uri="{FF2B5EF4-FFF2-40B4-BE49-F238E27FC236}">
                <a16:creationId xmlns:a16="http://schemas.microsoft.com/office/drawing/2014/main" id="{B9F796EB-0CBA-4FA9-9B91-9857E88E7D4F}"/>
              </a:ext>
            </a:extLst>
          </p:cNvPr>
          <p:cNvSpPr>
            <a:spLocks/>
          </p:cNvSpPr>
          <p:nvPr/>
        </p:nvSpPr>
        <p:spPr bwMode="auto">
          <a:xfrm>
            <a:off x="6446015" y="3965980"/>
            <a:ext cx="133243" cy="133243"/>
          </a:xfrm>
          <a:custGeom>
            <a:avLst/>
            <a:gdLst>
              <a:gd name="T0" fmla="*/ 36 w 53"/>
              <a:gd name="T1" fmla="*/ 5 h 53"/>
              <a:gd name="T2" fmla="*/ 48 w 53"/>
              <a:gd name="T3" fmla="*/ 36 h 53"/>
              <a:gd name="T4" fmla="*/ 17 w 53"/>
              <a:gd name="T5" fmla="*/ 48 h 53"/>
              <a:gd name="T6" fmla="*/ 5 w 53"/>
              <a:gd name="T7" fmla="*/ 17 h 53"/>
              <a:gd name="T8" fmla="*/ 36 w 53"/>
              <a:gd name="T9" fmla="*/ 5 h 53"/>
            </a:gdLst>
            <a:ahLst/>
            <a:cxnLst>
              <a:cxn ang="0">
                <a:pos x="T0" y="T1"/>
              </a:cxn>
              <a:cxn ang="0">
                <a:pos x="T2" y="T3"/>
              </a:cxn>
              <a:cxn ang="0">
                <a:pos x="T4" y="T5"/>
              </a:cxn>
              <a:cxn ang="0">
                <a:pos x="T6" y="T7"/>
              </a:cxn>
              <a:cxn ang="0">
                <a:pos x="T8" y="T9"/>
              </a:cxn>
            </a:cxnLst>
            <a:rect l="0" t="0" r="r" b="b"/>
            <a:pathLst>
              <a:path w="53" h="53">
                <a:moveTo>
                  <a:pt x="36" y="5"/>
                </a:moveTo>
                <a:cubicBezTo>
                  <a:pt x="48" y="11"/>
                  <a:pt x="53" y="24"/>
                  <a:pt x="48" y="36"/>
                </a:cubicBezTo>
                <a:cubicBezTo>
                  <a:pt x="43" y="48"/>
                  <a:pt x="29" y="53"/>
                  <a:pt x="17" y="48"/>
                </a:cubicBezTo>
                <a:cubicBezTo>
                  <a:pt x="6" y="43"/>
                  <a:pt x="0" y="29"/>
                  <a:pt x="5" y="17"/>
                </a:cubicBezTo>
                <a:cubicBezTo>
                  <a:pt x="11" y="5"/>
                  <a:pt x="25" y="0"/>
                  <a:pt x="36" y="5"/>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9" name="Freeform 728">
            <a:extLst>
              <a:ext uri="{FF2B5EF4-FFF2-40B4-BE49-F238E27FC236}">
                <a16:creationId xmlns:a16="http://schemas.microsoft.com/office/drawing/2014/main" id="{2C75164A-5F07-4A48-9127-87EE84405A1D}"/>
              </a:ext>
            </a:extLst>
          </p:cNvPr>
          <p:cNvSpPr>
            <a:spLocks/>
          </p:cNvSpPr>
          <p:nvPr/>
        </p:nvSpPr>
        <p:spPr bwMode="auto">
          <a:xfrm>
            <a:off x="6469188" y="4000739"/>
            <a:ext cx="81103" cy="69517"/>
          </a:xfrm>
          <a:custGeom>
            <a:avLst/>
            <a:gdLst>
              <a:gd name="T0" fmla="*/ 20 w 31"/>
              <a:gd name="T1" fmla="*/ 3 h 26"/>
              <a:gd name="T2" fmla="*/ 12 w 31"/>
              <a:gd name="T3" fmla="*/ 22 h 26"/>
              <a:gd name="T4" fmla="*/ 20 w 31"/>
              <a:gd name="T5" fmla="*/ 3 h 26"/>
            </a:gdLst>
            <a:ahLst/>
            <a:cxnLst>
              <a:cxn ang="0">
                <a:pos x="T0" y="T1"/>
              </a:cxn>
              <a:cxn ang="0">
                <a:pos x="T2" y="T3"/>
              </a:cxn>
              <a:cxn ang="0">
                <a:pos x="T4" y="T5"/>
              </a:cxn>
            </a:cxnLst>
            <a:rect l="0" t="0" r="r" b="b"/>
            <a:pathLst>
              <a:path w="31" h="26">
                <a:moveTo>
                  <a:pt x="20" y="3"/>
                </a:moveTo>
                <a:cubicBezTo>
                  <a:pt x="31" y="10"/>
                  <a:pt x="24" y="26"/>
                  <a:pt x="12" y="22"/>
                </a:cubicBezTo>
                <a:cubicBezTo>
                  <a:pt x="0" y="15"/>
                  <a:pt x="7" y="0"/>
                  <a:pt x="20" y="3"/>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0" name="Freeform 729">
            <a:extLst>
              <a:ext uri="{FF2B5EF4-FFF2-40B4-BE49-F238E27FC236}">
                <a16:creationId xmlns:a16="http://schemas.microsoft.com/office/drawing/2014/main" id="{DDFBF819-BEA0-4175-9E9F-77BF7FC7273E}"/>
              </a:ext>
            </a:extLst>
          </p:cNvPr>
          <p:cNvSpPr>
            <a:spLocks/>
          </p:cNvSpPr>
          <p:nvPr/>
        </p:nvSpPr>
        <p:spPr bwMode="auto">
          <a:xfrm>
            <a:off x="6660361" y="3479362"/>
            <a:ext cx="115862" cy="34758"/>
          </a:xfrm>
          <a:custGeom>
            <a:avLst/>
            <a:gdLst>
              <a:gd name="T0" fmla="*/ 41 w 46"/>
              <a:gd name="T1" fmla="*/ 14 h 14"/>
              <a:gd name="T2" fmla="*/ 5 w 46"/>
              <a:gd name="T3" fmla="*/ 14 h 14"/>
              <a:gd name="T4" fmla="*/ 0 w 46"/>
              <a:gd name="T5" fmla="*/ 9 h 14"/>
              <a:gd name="T6" fmla="*/ 0 w 46"/>
              <a:gd name="T7" fmla="*/ 5 h 14"/>
              <a:gd name="T8" fmla="*/ 5 w 46"/>
              <a:gd name="T9" fmla="*/ 0 h 14"/>
              <a:gd name="T10" fmla="*/ 41 w 46"/>
              <a:gd name="T11" fmla="*/ 0 h 14"/>
              <a:gd name="T12" fmla="*/ 46 w 46"/>
              <a:gd name="T13" fmla="*/ 5 h 14"/>
              <a:gd name="T14" fmla="*/ 46 w 46"/>
              <a:gd name="T15" fmla="*/ 9 h 14"/>
              <a:gd name="T16" fmla="*/ 41 w 4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4">
                <a:moveTo>
                  <a:pt x="41" y="14"/>
                </a:moveTo>
                <a:cubicBezTo>
                  <a:pt x="5" y="14"/>
                  <a:pt x="5" y="14"/>
                  <a:pt x="5" y="14"/>
                </a:cubicBezTo>
                <a:cubicBezTo>
                  <a:pt x="2" y="14"/>
                  <a:pt x="0" y="12"/>
                  <a:pt x="0" y="9"/>
                </a:cubicBezTo>
                <a:cubicBezTo>
                  <a:pt x="0" y="5"/>
                  <a:pt x="0" y="5"/>
                  <a:pt x="0" y="5"/>
                </a:cubicBezTo>
                <a:cubicBezTo>
                  <a:pt x="0" y="2"/>
                  <a:pt x="2" y="0"/>
                  <a:pt x="5" y="0"/>
                </a:cubicBezTo>
                <a:cubicBezTo>
                  <a:pt x="41" y="0"/>
                  <a:pt x="41" y="0"/>
                  <a:pt x="41" y="0"/>
                </a:cubicBezTo>
                <a:cubicBezTo>
                  <a:pt x="44" y="0"/>
                  <a:pt x="46" y="2"/>
                  <a:pt x="46" y="5"/>
                </a:cubicBezTo>
                <a:cubicBezTo>
                  <a:pt x="46" y="9"/>
                  <a:pt x="46" y="9"/>
                  <a:pt x="46" y="9"/>
                </a:cubicBezTo>
                <a:cubicBezTo>
                  <a:pt x="46" y="12"/>
                  <a:pt x="44" y="14"/>
                  <a:pt x="41" y="14"/>
                </a:cubicBezTo>
                <a:close/>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1" name="Freeform 730">
            <a:extLst>
              <a:ext uri="{FF2B5EF4-FFF2-40B4-BE49-F238E27FC236}">
                <a16:creationId xmlns:a16="http://schemas.microsoft.com/office/drawing/2014/main" id="{77B994F8-6D63-41B8-A689-AA03F5558977}"/>
              </a:ext>
            </a:extLst>
          </p:cNvPr>
          <p:cNvSpPr>
            <a:spLocks noEditPoints="1"/>
          </p:cNvSpPr>
          <p:nvPr/>
        </p:nvSpPr>
        <p:spPr bwMode="auto">
          <a:xfrm>
            <a:off x="6057881" y="4162945"/>
            <a:ext cx="156415" cy="127448"/>
          </a:xfrm>
          <a:custGeom>
            <a:avLst/>
            <a:gdLst>
              <a:gd name="T0" fmla="*/ 8 w 60"/>
              <a:gd name="T1" fmla="*/ 44 h 51"/>
              <a:gd name="T2" fmla="*/ 26 w 60"/>
              <a:gd name="T3" fmla="*/ 51 h 51"/>
              <a:gd name="T4" fmla="*/ 8 w 60"/>
              <a:gd name="T5" fmla="*/ 44 h 51"/>
              <a:gd name="T6" fmla="*/ 52 w 60"/>
              <a:gd name="T7" fmla="*/ 39 h 51"/>
              <a:gd name="T8" fmla="*/ 28 w 60"/>
              <a:gd name="T9" fmla="*/ 51 h 51"/>
              <a:gd name="T10" fmla="*/ 50 w 60"/>
              <a:gd name="T11" fmla="*/ 41 h 51"/>
              <a:gd name="T12" fmla="*/ 52 w 60"/>
              <a:gd name="T13" fmla="*/ 39 h 51"/>
              <a:gd name="T14" fmla="*/ 0 w 60"/>
              <a:gd name="T15" fmla="*/ 36 h 51"/>
              <a:gd name="T16" fmla="*/ 0 w 60"/>
              <a:gd name="T17" fmla="*/ 36 h 51"/>
              <a:gd name="T18" fmla="*/ 3 w 60"/>
              <a:gd name="T19" fmla="*/ 40 h 51"/>
              <a:gd name="T20" fmla="*/ 0 w 60"/>
              <a:gd name="T21" fmla="*/ 36 h 51"/>
              <a:gd name="T22" fmla="*/ 55 w 60"/>
              <a:gd name="T23" fmla="*/ 35 h 51"/>
              <a:gd name="T24" fmla="*/ 54 w 60"/>
              <a:gd name="T25" fmla="*/ 37 h 51"/>
              <a:gd name="T26" fmla="*/ 54 w 60"/>
              <a:gd name="T27" fmla="*/ 36 h 51"/>
              <a:gd name="T28" fmla="*/ 55 w 60"/>
              <a:gd name="T29" fmla="*/ 35 h 51"/>
              <a:gd name="T30" fmla="*/ 57 w 60"/>
              <a:gd name="T31" fmla="*/ 32 h 51"/>
              <a:gd name="T32" fmla="*/ 57 w 60"/>
              <a:gd name="T33" fmla="*/ 32 h 51"/>
              <a:gd name="T34" fmla="*/ 57 w 60"/>
              <a:gd name="T35" fmla="*/ 32 h 51"/>
              <a:gd name="T36" fmla="*/ 57 w 60"/>
              <a:gd name="T37" fmla="*/ 32 h 51"/>
              <a:gd name="T38" fmla="*/ 57 w 60"/>
              <a:gd name="T39" fmla="*/ 32 h 51"/>
              <a:gd name="T40" fmla="*/ 57 w 60"/>
              <a:gd name="T41" fmla="*/ 32 h 51"/>
              <a:gd name="T42" fmla="*/ 60 w 60"/>
              <a:gd name="T43" fmla="*/ 21 h 51"/>
              <a:gd name="T44" fmla="*/ 57 w 60"/>
              <a:gd name="T45" fmla="*/ 32 h 51"/>
              <a:gd name="T46" fmla="*/ 60 w 60"/>
              <a:gd name="T47" fmla="*/ 21 h 51"/>
              <a:gd name="T48" fmla="*/ 60 w 60"/>
              <a:gd name="T49" fmla="*/ 20 h 51"/>
              <a:gd name="T50" fmla="*/ 60 w 60"/>
              <a:gd name="T51" fmla="*/ 21 h 51"/>
              <a:gd name="T52" fmla="*/ 60 w 60"/>
              <a:gd name="T53" fmla="*/ 20 h 51"/>
              <a:gd name="T54" fmla="*/ 60 w 60"/>
              <a:gd name="T55" fmla="*/ 20 h 51"/>
              <a:gd name="T56" fmla="*/ 60 w 60"/>
              <a:gd name="T57" fmla="*/ 20 h 51"/>
              <a:gd name="T58" fmla="*/ 60 w 60"/>
              <a:gd name="T59" fmla="*/ 20 h 51"/>
              <a:gd name="T60" fmla="*/ 60 w 60"/>
              <a:gd name="T61" fmla="*/ 20 h 51"/>
              <a:gd name="T62" fmla="*/ 60 w 60"/>
              <a:gd name="T63" fmla="*/ 20 h 51"/>
              <a:gd name="T64" fmla="*/ 60 w 60"/>
              <a:gd name="T65" fmla="*/ 20 h 51"/>
              <a:gd name="T66" fmla="*/ 60 w 60"/>
              <a:gd name="T67" fmla="*/ 19 h 51"/>
              <a:gd name="T68" fmla="*/ 60 w 60"/>
              <a:gd name="T69" fmla="*/ 19 h 51"/>
              <a:gd name="T70" fmla="*/ 60 w 60"/>
              <a:gd name="T71" fmla="*/ 19 h 51"/>
              <a:gd name="T72" fmla="*/ 60 w 60"/>
              <a:gd name="T73" fmla="*/ 19 h 51"/>
              <a:gd name="T74" fmla="*/ 60 w 60"/>
              <a:gd name="T75" fmla="*/ 19 h 51"/>
              <a:gd name="T76" fmla="*/ 60 w 60"/>
              <a:gd name="T77" fmla="*/ 19 h 51"/>
              <a:gd name="T78" fmla="*/ 60 w 60"/>
              <a:gd name="T79" fmla="*/ 19 h 51"/>
              <a:gd name="T80" fmla="*/ 60 w 60"/>
              <a:gd name="T81" fmla="*/ 19 h 51"/>
              <a:gd name="T82" fmla="*/ 60 w 60"/>
              <a:gd name="T83" fmla="*/ 19 h 51"/>
              <a:gd name="T84" fmla="*/ 60 w 60"/>
              <a:gd name="T85" fmla="*/ 19 h 51"/>
              <a:gd name="T86" fmla="*/ 60 w 60"/>
              <a:gd name="T87" fmla="*/ 19 h 51"/>
              <a:gd name="T88" fmla="*/ 60 w 60"/>
              <a:gd name="T89" fmla="*/ 19 h 51"/>
              <a:gd name="T90" fmla="*/ 60 w 60"/>
              <a:gd name="T91" fmla="*/ 18 h 51"/>
              <a:gd name="T92" fmla="*/ 60 w 60"/>
              <a:gd name="T93" fmla="*/ 18 h 51"/>
              <a:gd name="T94" fmla="*/ 60 w 60"/>
              <a:gd name="T95" fmla="*/ 18 h 51"/>
              <a:gd name="T96" fmla="*/ 60 w 60"/>
              <a:gd name="T97" fmla="*/ 18 h 51"/>
              <a:gd name="T98" fmla="*/ 60 w 60"/>
              <a:gd name="T99" fmla="*/ 18 h 51"/>
              <a:gd name="T100" fmla="*/ 60 w 60"/>
              <a:gd name="T101" fmla="*/ 18 h 51"/>
              <a:gd name="T102" fmla="*/ 60 w 60"/>
              <a:gd name="T103" fmla="*/ 17 h 51"/>
              <a:gd name="T104" fmla="*/ 60 w 60"/>
              <a:gd name="T105" fmla="*/ 17 h 51"/>
              <a:gd name="T106" fmla="*/ 60 w 60"/>
              <a:gd name="T107" fmla="*/ 17 h 51"/>
              <a:gd name="T108" fmla="*/ 60 w 60"/>
              <a:gd name="T109" fmla="*/ 17 h 51"/>
              <a:gd name="T110" fmla="*/ 60 w 60"/>
              <a:gd name="T111" fmla="*/ 17 h 51"/>
              <a:gd name="T112" fmla="*/ 60 w 60"/>
              <a:gd name="T113" fmla="*/ 17 h 51"/>
              <a:gd name="T114" fmla="*/ 60 w 60"/>
              <a:gd name="T115" fmla="*/ 16 h 51"/>
              <a:gd name="T116" fmla="*/ 60 w 60"/>
              <a:gd name="T117" fmla="*/ 16 h 51"/>
              <a:gd name="T118" fmla="*/ 60 w 60"/>
              <a:gd name="T119" fmla="*/ 16 h 51"/>
              <a:gd name="T120" fmla="*/ 54 w 60"/>
              <a:gd name="T121" fmla="*/ 0 h 51"/>
              <a:gd name="T122" fmla="*/ 54 w 60"/>
              <a:gd name="T123" fmla="*/ 0 h 51"/>
              <a:gd name="T124" fmla="*/ 54 w 60"/>
              <a:gd name="T1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51">
                <a:moveTo>
                  <a:pt x="8" y="44"/>
                </a:moveTo>
                <a:cubicBezTo>
                  <a:pt x="13" y="48"/>
                  <a:pt x="19" y="50"/>
                  <a:pt x="26" y="51"/>
                </a:cubicBezTo>
                <a:cubicBezTo>
                  <a:pt x="19" y="50"/>
                  <a:pt x="13" y="48"/>
                  <a:pt x="8" y="44"/>
                </a:cubicBezTo>
                <a:moveTo>
                  <a:pt x="52" y="39"/>
                </a:moveTo>
                <a:cubicBezTo>
                  <a:pt x="47" y="46"/>
                  <a:pt x="38" y="50"/>
                  <a:pt x="28" y="51"/>
                </a:cubicBezTo>
                <a:cubicBezTo>
                  <a:pt x="37" y="50"/>
                  <a:pt x="45" y="47"/>
                  <a:pt x="50" y="41"/>
                </a:cubicBezTo>
                <a:cubicBezTo>
                  <a:pt x="51" y="40"/>
                  <a:pt x="52" y="40"/>
                  <a:pt x="52" y="39"/>
                </a:cubicBezTo>
                <a:moveTo>
                  <a:pt x="0" y="36"/>
                </a:moveTo>
                <a:cubicBezTo>
                  <a:pt x="0" y="36"/>
                  <a:pt x="0" y="36"/>
                  <a:pt x="0" y="36"/>
                </a:cubicBezTo>
                <a:cubicBezTo>
                  <a:pt x="1" y="38"/>
                  <a:pt x="2" y="39"/>
                  <a:pt x="3" y="40"/>
                </a:cubicBezTo>
                <a:cubicBezTo>
                  <a:pt x="2" y="39"/>
                  <a:pt x="1" y="38"/>
                  <a:pt x="0" y="36"/>
                </a:cubicBezTo>
                <a:moveTo>
                  <a:pt x="55" y="35"/>
                </a:moveTo>
                <a:cubicBezTo>
                  <a:pt x="55" y="36"/>
                  <a:pt x="54" y="36"/>
                  <a:pt x="54" y="37"/>
                </a:cubicBezTo>
                <a:cubicBezTo>
                  <a:pt x="54" y="37"/>
                  <a:pt x="54" y="36"/>
                  <a:pt x="54" y="36"/>
                </a:cubicBezTo>
                <a:cubicBezTo>
                  <a:pt x="55" y="36"/>
                  <a:pt x="55" y="35"/>
                  <a:pt x="55" y="35"/>
                </a:cubicBezTo>
                <a:moveTo>
                  <a:pt x="57" y="32"/>
                </a:moveTo>
                <a:cubicBezTo>
                  <a:pt x="57" y="32"/>
                  <a:pt x="57" y="32"/>
                  <a:pt x="57" y="32"/>
                </a:cubicBezTo>
                <a:cubicBezTo>
                  <a:pt x="57" y="32"/>
                  <a:pt x="57" y="32"/>
                  <a:pt x="57" y="32"/>
                </a:cubicBezTo>
                <a:moveTo>
                  <a:pt x="57" y="32"/>
                </a:moveTo>
                <a:cubicBezTo>
                  <a:pt x="57" y="32"/>
                  <a:pt x="57" y="32"/>
                  <a:pt x="57" y="32"/>
                </a:cubicBezTo>
                <a:cubicBezTo>
                  <a:pt x="57" y="32"/>
                  <a:pt x="57" y="32"/>
                  <a:pt x="57" y="32"/>
                </a:cubicBezTo>
                <a:moveTo>
                  <a:pt x="60" y="21"/>
                </a:moveTo>
                <a:cubicBezTo>
                  <a:pt x="59" y="25"/>
                  <a:pt x="58" y="28"/>
                  <a:pt x="57" y="32"/>
                </a:cubicBezTo>
                <a:cubicBezTo>
                  <a:pt x="58" y="28"/>
                  <a:pt x="59" y="25"/>
                  <a:pt x="60" y="21"/>
                </a:cubicBezTo>
                <a:moveTo>
                  <a:pt x="60" y="20"/>
                </a:moveTo>
                <a:cubicBezTo>
                  <a:pt x="60" y="20"/>
                  <a:pt x="60" y="20"/>
                  <a:pt x="60" y="21"/>
                </a:cubicBezTo>
                <a:cubicBezTo>
                  <a:pt x="60" y="20"/>
                  <a:pt x="60" y="20"/>
                  <a:pt x="60" y="20"/>
                </a:cubicBezTo>
                <a:moveTo>
                  <a:pt x="60" y="20"/>
                </a:moveTo>
                <a:cubicBezTo>
                  <a:pt x="60" y="20"/>
                  <a:pt x="60" y="20"/>
                  <a:pt x="60" y="20"/>
                </a:cubicBezTo>
                <a:cubicBezTo>
                  <a:pt x="60" y="20"/>
                  <a:pt x="60" y="20"/>
                  <a:pt x="60" y="20"/>
                </a:cubicBezTo>
                <a:moveTo>
                  <a:pt x="60" y="20"/>
                </a:moveTo>
                <a:cubicBezTo>
                  <a:pt x="60" y="20"/>
                  <a:pt x="60" y="20"/>
                  <a:pt x="60" y="20"/>
                </a:cubicBezTo>
                <a:cubicBezTo>
                  <a:pt x="60" y="20"/>
                  <a:pt x="60" y="20"/>
                  <a:pt x="60" y="20"/>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8"/>
                </a:moveTo>
                <a:cubicBezTo>
                  <a:pt x="60" y="18"/>
                  <a:pt x="60" y="18"/>
                  <a:pt x="60" y="18"/>
                </a:cubicBezTo>
                <a:cubicBezTo>
                  <a:pt x="60" y="18"/>
                  <a:pt x="60" y="18"/>
                  <a:pt x="60" y="18"/>
                </a:cubicBezTo>
                <a:moveTo>
                  <a:pt x="60" y="18"/>
                </a:moveTo>
                <a:cubicBezTo>
                  <a:pt x="60" y="18"/>
                  <a:pt x="60" y="18"/>
                  <a:pt x="60" y="18"/>
                </a:cubicBezTo>
                <a:cubicBezTo>
                  <a:pt x="60" y="18"/>
                  <a:pt x="60" y="18"/>
                  <a:pt x="60" y="18"/>
                </a:cubicBezTo>
                <a:moveTo>
                  <a:pt x="60" y="17"/>
                </a:moveTo>
                <a:cubicBezTo>
                  <a:pt x="60" y="17"/>
                  <a:pt x="60" y="17"/>
                  <a:pt x="60" y="17"/>
                </a:cubicBezTo>
                <a:cubicBezTo>
                  <a:pt x="60" y="17"/>
                  <a:pt x="60" y="17"/>
                  <a:pt x="60" y="17"/>
                </a:cubicBezTo>
                <a:moveTo>
                  <a:pt x="60" y="17"/>
                </a:moveTo>
                <a:cubicBezTo>
                  <a:pt x="60" y="17"/>
                  <a:pt x="60" y="17"/>
                  <a:pt x="60" y="17"/>
                </a:cubicBezTo>
                <a:cubicBezTo>
                  <a:pt x="60" y="17"/>
                  <a:pt x="60" y="17"/>
                  <a:pt x="60" y="17"/>
                </a:cubicBezTo>
                <a:moveTo>
                  <a:pt x="60" y="16"/>
                </a:moveTo>
                <a:cubicBezTo>
                  <a:pt x="60" y="16"/>
                  <a:pt x="60" y="16"/>
                  <a:pt x="60" y="16"/>
                </a:cubicBezTo>
                <a:cubicBezTo>
                  <a:pt x="60" y="16"/>
                  <a:pt x="60" y="16"/>
                  <a:pt x="60" y="16"/>
                </a:cubicBezTo>
                <a:moveTo>
                  <a:pt x="54" y="0"/>
                </a:moveTo>
                <a:cubicBezTo>
                  <a:pt x="54" y="0"/>
                  <a:pt x="54" y="0"/>
                  <a:pt x="54" y="0"/>
                </a:cubicBezTo>
                <a:cubicBezTo>
                  <a:pt x="54" y="0"/>
                  <a:pt x="54" y="0"/>
                  <a:pt x="54"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2" name="Freeform 731">
            <a:extLst>
              <a:ext uri="{FF2B5EF4-FFF2-40B4-BE49-F238E27FC236}">
                <a16:creationId xmlns:a16="http://schemas.microsoft.com/office/drawing/2014/main" id="{A20DBFE8-495C-4547-A541-05BF894F34F4}"/>
              </a:ext>
            </a:extLst>
          </p:cNvPr>
          <p:cNvSpPr>
            <a:spLocks/>
          </p:cNvSpPr>
          <p:nvPr/>
        </p:nvSpPr>
        <p:spPr bwMode="auto">
          <a:xfrm>
            <a:off x="6110017" y="4186117"/>
            <a:ext cx="81103" cy="81103"/>
          </a:xfrm>
          <a:custGeom>
            <a:avLst/>
            <a:gdLst>
              <a:gd name="T0" fmla="*/ 30 w 32"/>
              <a:gd name="T1" fmla="*/ 0 h 32"/>
              <a:gd name="T2" fmla="*/ 26 w 32"/>
              <a:gd name="T3" fmla="*/ 14 h 32"/>
              <a:gd name="T4" fmla="*/ 25 w 32"/>
              <a:gd name="T5" fmla="*/ 17 h 32"/>
              <a:gd name="T6" fmla="*/ 21 w 32"/>
              <a:gd name="T7" fmla="*/ 21 h 32"/>
              <a:gd name="T8" fmla="*/ 0 w 32"/>
              <a:gd name="T9" fmla="*/ 31 h 32"/>
              <a:gd name="T10" fmla="*/ 8 w 32"/>
              <a:gd name="T11" fmla="*/ 32 h 32"/>
              <a:gd name="T12" fmla="*/ 32 w 32"/>
              <a:gd name="T13" fmla="*/ 9 h 32"/>
              <a:gd name="T14" fmla="*/ 30 w 32"/>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30" y="0"/>
                </a:moveTo>
                <a:cubicBezTo>
                  <a:pt x="30" y="5"/>
                  <a:pt x="28" y="10"/>
                  <a:pt x="26" y="14"/>
                </a:cubicBezTo>
                <a:cubicBezTo>
                  <a:pt x="26" y="15"/>
                  <a:pt x="25" y="16"/>
                  <a:pt x="25" y="17"/>
                </a:cubicBezTo>
                <a:cubicBezTo>
                  <a:pt x="23" y="18"/>
                  <a:pt x="22" y="20"/>
                  <a:pt x="21" y="21"/>
                </a:cubicBezTo>
                <a:cubicBezTo>
                  <a:pt x="15" y="27"/>
                  <a:pt x="8" y="30"/>
                  <a:pt x="0" y="31"/>
                </a:cubicBezTo>
                <a:cubicBezTo>
                  <a:pt x="2" y="32"/>
                  <a:pt x="5" y="32"/>
                  <a:pt x="8" y="32"/>
                </a:cubicBezTo>
                <a:cubicBezTo>
                  <a:pt x="21" y="32"/>
                  <a:pt x="32" y="22"/>
                  <a:pt x="32" y="9"/>
                </a:cubicBezTo>
                <a:cubicBezTo>
                  <a:pt x="32" y="6"/>
                  <a:pt x="31" y="3"/>
                  <a:pt x="30"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3" name="Freeform 732">
            <a:extLst>
              <a:ext uri="{FF2B5EF4-FFF2-40B4-BE49-F238E27FC236}">
                <a16:creationId xmlns:a16="http://schemas.microsoft.com/office/drawing/2014/main" id="{AF6EACDE-778D-455A-B668-E6EF3D200AAB}"/>
              </a:ext>
            </a:extLst>
          </p:cNvPr>
          <p:cNvSpPr>
            <a:spLocks/>
          </p:cNvSpPr>
          <p:nvPr/>
        </p:nvSpPr>
        <p:spPr bwMode="auto">
          <a:xfrm>
            <a:off x="6057881" y="4133981"/>
            <a:ext cx="156415" cy="156415"/>
          </a:xfrm>
          <a:custGeom>
            <a:avLst/>
            <a:gdLst>
              <a:gd name="T0" fmla="*/ 44 w 60"/>
              <a:gd name="T1" fmla="*/ 0 h 61"/>
              <a:gd name="T2" fmla="*/ 49 w 60"/>
              <a:gd name="T3" fmla="*/ 17 h 61"/>
              <a:gd name="T4" fmla="*/ 49 w 60"/>
              <a:gd name="T5" fmla="*/ 17 h 61"/>
              <a:gd name="T6" fmla="*/ 49 w 60"/>
              <a:gd name="T7" fmla="*/ 19 h 61"/>
              <a:gd name="T8" fmla="*/ 51 w 60"/>
              <a:gd name="T9" fmla="*/ 28 h 61"/>
              <a:gd name="T10" fmla="*/ 27 w 60"/>
              <a:gd name="T11" fmla="*/ 51 h 61"/>
              <a:gd name="T12" fmla="*/ 19 w 60"/>
              <a:gd name="T13" fmla="*/ 50 h 61"/>
              <a:gd name="T14" fmla="*/ 17 w 60"/>
              <a:gd name="T15" fmla="*/ 50 h 61"/>
              <a:gd name="T16" fmla="*/ 0 w 60"/>
              <a:gd name="T17" fmla="*/ 45 h 61"/>
              <a:gd name="T18" fmla="*/ 0 w 60"/>
              <a:gd name="T19" fmla="*/ 46 h 61"/>
              <a:gd name="T20" fmla="*/ 3 w 60"/>
              <a:gd name="T21" fmla="*/ 50 h 61"/>
              <a:gd name="T22" fmla="*/ 4 w 60"/>
              <a:gd name="T23" fmla="*/ 51 h 61"/>
              <a:gd name="T24" fmla="*/ 8 w 60"/>
              <a:gd name="T25" fmla="*/ 54 h 61"/>
              <a:gd name="T26" fmla="*/ 26 w 60"/>
              <a:gd name="T27" fmla="*/ 61 h 61"/>
              <a:gd name="T28" fmla="*/ 27 w 60"/>
              <a:gd name="T29" fmla="*/ 61 h 61"/>
              <a:gd name="T30" fmla="*/ 28 w 60"/>
              <a:gd name="T31" fmla="*/ 61 h 61"/>
              <a:gd name="T32" fmla="*/ 52 w 60"/>
              <a:gd name="T33" fmla="*/ 49 h 61"/>
              <a:gd name="T34" fmla="*/ 54 w 60"/>
              <a:gd name="T35" fmla="*/ 47 h 61"/>
              <a:gd name="T36" fmla="*/ 55 w 60"/>
              <a:gd name="T37" fmla="*/ 45 h 61"/>
              <a:gd name="T38" fmla="*/ 56 w 60"/>
              <a:gd name="T39" fmla="*/ 44 h 61"/>
              <a:gd name="T40" fmla="*/ 57 w 60"/>
              <a:gd name="T41" fmla="*/ 42 h 61"/>
              <a:gd name="T42" fmla="*/ 57 w 60"/>
              <a:gd name="T43" fmla="*/ 42 h 61"/>
              <a:gd name="T44" fmla="*/ 57 w 60"/>
              <a:gd name="T45" fmla="*/ 42 h 61"/>
              <a:gd name="T46" fmla="*/ 57 w 60"/>
              <a:gd name="T47" fmla="*/ 42 h 61"/>
              <a:gd name="T48" fmla="*/ 57 w 60"/>
              <a:gd name="T49" fmla="*/ 42 h 61"/>
              <a:gd name="T50" fmla="*/ 60 w 60"/>
              <a:gd name="T51" fmla="*/ 31 h 61"/>
              <a:gd name="T52" fmla="*/ 60 w 60"/>
              <a:gd name="T53" fmla="*/ 31 h 61"/>
              <a:gd name="T54" fmla="*/ 60 w 60"/>
              <a:gd name="T55" fmla="*/ 30 h 61"/>
              <a:gd name="T56" fmla="*/ 60 w 60"/>
              <a:gd name="T57" fmla="*/ 30 h 61"/>
              <a:gd name="T58" fmla="*/ 60 w 60"/>
              <a:gd name="T59" fmla="*/ 30 h 61"/>
              <a:gd name="T60" fmla="*/ 60 w 60"/>
              <a:gd name="T61" fmla="*/ 30 h 61"/>
              <a:gd name="T62" fmla="*/ 60 w 60"/>
              <a:gd name="T63" fmla="*/ 30 h 61"/>
              <a:gd name="T64" fmla="*/ 60 w 60"/>
              <a:gd name="T65" fmla="*/ 29 h 61"/>
              <a:gd name="T66" fmla="*/ 60 w 60"/>
              <a:gd name="T67" fmla="*/ 29 h 61"/>
              <a:gd name="T68" fmla="*/ 60 w 60"/>
              <a:gd name="T69" fmla="*/ 29 h 61"/>
              <a:gd name="T70" fmla="*/ 60 w 60"/>
              <a:gd name="T71" fmla="*/ 29 h 61"/>
              <a:gd name="T72" fmla="*/ 60 w 60"/>
              <a:gd name="T73" fmla="*/ 29 h 61"/>
              <a:gd name="T74" fmla="*/ 60 w 60"/>
              <a:gd name="T75" fmla="*/ 29 h 61"/>
              <a:gd name="T76" fmla="*/ 60 w 60"/>
              <a:gd name="T77" fmla="*/ 29 h 61"/>
              <a:gd name="T78" fmla="*/ 60 w 60"/>
              <a:gd name="T79" fmla="*/ 29 h 61"/>
              <a:gd name="T80" fmla="*/ 60 w 60"/>
              <a:gd name="T81" fmla="*/ 28 h 61"/>
              <a:gd name="T82" fmla="*/ 60 w 60"/>
              <a:gd name="T83" fmla="*/ 28 h 61"/>
              <a:gd name="T84" fmla="*/ 60 w 60"/>
              <a:gd name="T85" fmla="*/ 28 h 61"/>
              <a:gd name="T86" fmla="*/ 60 w 60"/>
              <a:gd name="T87" fmla="*/ 28 h 61"/>
              <a:gd name="T88" fmla="*/ 60 w 60"/>
              <a:gd name="T89" fmla="*/ 28 h 61"/>
              <a:gd name="T90" fmla="*/ 60 w 60"/>
              <a:gd name="T91" fmla="*/ 28 h 61"/>
              <a:gd name="T92" fmla="*/ 60 w 60"/>
              <a:gd name="T93" fmla="*/ 27 h 61"/>
              <a:gd name="T94" fmla="*/ 60 w 60"/>
              <a:gd name="T95" fmla="*/ 27 h 61"/>
              <a:gd name="T96" fmla="*/ 60 w 60"/>
              <a:gd name="T97" fmla="*/ 27 h 61"/>
              <a:gd name="T98" fmla="*/ 60 w 60"/>
              <a:gd name="T99" fmla="*/ 27 h 61"/>
              <a:gd name="T100" fmla="*/ 60 w 60"/>
              <a:gd name="T101" fmla="*/ 26 h 61"/>
              <a:gd name="T102" fmla="*/ 60 w 60"/>
              <a:gd name="T103" fmla="*/ 26 h 61"/>
              <a:gd name="T104" fmla="*/ 54 w 60"/>
              <a:gd name="T105" fmla="*/ 10 h 61"/>
              <a:gd name="T106" fmla="*/ 54 w 60"/>
              <a:gd name="T107" fmla="*/ 10 h 61"/>
              <a:gd name="T108" fmla="*/ 54 w 60"/>
              <a:gd name="T109" fmla="*/ 10 h 61"/>
              <a:gd name="T110" fmla="*/ 44 w 60"/>
              <a:gd name="T11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1">
                <a:moveTo>
                  <a:pt x="44" y="0"/>
                </a:moveTo>
                <a:cubicBezTo>
                  <a:pt x="47" y="5"/>
                  <a:pt x="49" y="11"/>
                  <a:pt x="49" y="17"/>
                </a:cubicBezTo>
                <a:cubicBezTo>
                  <a:pt x="49" y="17"/>
                  <a:pt x="49" y="17"/>
                  <a:pt x="49" y="17"/>
                </a:cubicBezTo>
                <a:cubicBezTo>
                  <a:pt x="49" y="18"/>
                  <a:pt x="49" y="19"/>
                  <a:pt x="49" y="19"/>
                </a:cubicBezTo>
                <a:cubicBezTo>
                  <a:pt x="50" y="22"/>
                  <a:pt x="51" y="25"/>
                  <a:pt x="51" y="28"/>
                </a:cubicBezTo>
                <a:cubicBezTo>
                  <a:pt x="51" y="41"/>
                  <a:pt x="40" y="51"/>
                  <a:pt x="27" y="51"/>
                </a:cubicBezTo>
                <a:cubicBezTo>
                  <a:pt x="24" y="51"/>
                  <a:pt x="21" y="51"/>
                  <a:pt x="19" y="50"/>
                </a:cubicBezTo>
                <a:cubicBezTo>
                  <a:pt x="18" y="50"/>
                  <a:pt x="17" y="50"/>
                  <a:pt x="17" y="50"/>
                </a:cubicBezTo>
                <a:cubicBezTo>
                  <a:pt x="10" y="50"/>
                  <a:pt x="5" y="48"/>
                  <a:pt x="0" y="45"/>
                </a:cubicBezTo>
                <a:cubicBezTo>
                  <a:pt x="0" y="45"/>
                  <a:pt x="0" y="46"/>
                  <a:pt x="0" y="46"/>
                </a:cubicBezTo>
                <a:cubicBezTo>
                  <a:pt x="1" y="48"/>
                  <a:pt x="2" y="49"/>
                  <a:pt x="3" y="50"/>
                </a:cubicBezTo>
                <a:cubicBezTo>
                  <a:pt x="4" y="50"/>
                  <a:pt x="4" y="51"/>
                  <a:pt x="4" y="51"/>
                </a:cubicBezTo>
                <a:cubicBezTo>
                  <a:pt x="5" y="52"/>
                  <a:pt x="6" y="53"/>
                  <a:pt x="8" y="54"/>
                </a:cubicBezTo>
                <a:cubicBezTo>
                  <a:pt x="13" y="58"/>
                  <a:pt x="19" y="60"/>
                  <a:pt x="26" y="61"/>
                </a:cubicBezTo>
                <a:cubicBezTo>
                  <a:pt x="27" y="61"/>
                  <a:pt x="27" y="61"/>
                  <a:pt x="27" y="61"/>
                </a:cubicBezTo>
                <a:cubicBezTo>
                  <a:pt x="28" y="61"/>
                  <a:pt x="28" y="61"/>
                  <a:pt x="28" y="61"/>
                </a:cubicBezTo>
                <a:cubicBezTo>
                  <a:pt x="38" y="60"/>
                  <a:pt x="47" y="56"/>
                  <a:pt x="52" y="49"/>
                </a:cubicBezTo>
                <a:cubicBezTo>
                  <a:pt x="53" y="48"/>
                  <a:pt x="53" y="47"/>
                  <a:pt x="54" y="47"/>
                </a:cubicBezTo>
                <a:cubicBezTo>
                  <a:pt x="54" y="46"/>
                  <a:pt x="55" y="46"/>
                  <a:pt x="55" y="45"/>
                </a:cubicBezTo>
                <a:cubicBezTo>
                  <a:pt x="55" y="44"/>
                  <a:pt x="56" y="44"/>
                  <a:pt x="56" y="44"/>
                </a:cubicBezTo>
                <a:cubicBezTo>
                  <a:pt x="56" y="43"/>
                  <a:pt x="56" y="43"/>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8" y="38"/>
                  <a:pt x="59" y="35"/>
                  <a:pt x="60" y="31"/>
                </a:cubicBezTo>
                <a:cubicBezTo>
                  <a:pt x="60" y="31"/>
                  <a:pt x="60" y="31"/>
                  <a:pt x="60" y="31"/>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7"/>
                  <a:pt x="60" y="27"/>
                </a:cubicBezTo>
                <a:cubicBezTo>
                  <a:pt x="60" y="27"/>
                  <a:pt x="60" y="27"/>
                  <a:pt x="60" y="27"/>
                </a:cubicBezTo>
                <a:cubicBezTo>
                  <a:pt x="60" y="27"/>
                  <a:pt x="60" y="27"/>
                  <a:pt x="60" y="27"/>
                </a:cubicBezTo>
                <a:cubicBezTo>
                  <a:pt x="60" y="27"/>
                  <a:pt x="60" y="27"/>
                  <a:pt x="60" y="27"/>
                </a:cubicBezTo>
                <a:cubicBezTo>
                  <a:pt x="60" y="26"/>
                  <a:pt x="60" y="26"/>
                  <a:pt x="60" y="26"/>
                </a:cubicBezTo>
                <a:cubicBezTo>
                  <a:pt x="60" y="26"/>
                  <a:pt x="60" y="26"/>
                  <a:pt x="60" y="26"/>
                </a:cubicBezTo>
                <a:cubicBezTo>
                  <a:pt x="59" y="20"/>
                  <a:pt x="57" y="15"/>
                  <a:pt x="54" y="10"/>
                </a:cubicBezTo>
                <a:cubicBezTo>
                  <a:pt x="54" y="10"/>
                  <a:pt x="54" y="10"/>
                  <a:pt x="54" y="10"/>
                </a:cubicBezTo>
                <a:cubicBezTo>
                  <a:pt x="54" y="10"/>
                  <a:pt x="54" y="10"/>
                  <a:pt x="54" y="10"/>
                </a:cubicBezTo>
                <a:cubicBezTo>
                  <a:pt x="52" y="6"/>
                  <a:pt x="48" y="3"/>
                  <a:pt x="44" y="0"/>
                </a:cubicBezTo>
              </a:path>
            </a:pathLst>
          </a:custGeom>
          <a:solidFill>
            <a:srgbClr val="343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4" name="Freeform 733">
            <a:extLst>
              <a:ext uri="{FF2B5EF4-FFF2-40B4-BE49-F238E27FC236}">
                <a16:creationId xmlns:a16="http://schemas.microsoft.com/office/drawing/2014/main" id="{0CE7340C-29B9-4546-A0B3-699B2A8D3D40}"/>
              </a:ext>
            </a:extLst>
          </p:cNvPr>
          <p:cNvSpPr>
            <a:spLocks noEditPoints="1"/>
          </p:cNvSpPr>
          <p:nvPr/>
        </p:nvSpPr>
        <p:spPr bwMode="auto">
          <a:xfrm>
            <a:off x="6341740" y="3890672"/>
            <a:ext cx="411310" cy="359171"/>
          </a:xfrm>
          <a:custGeom>
            <a:avLst/>
            <a:gdLst>
              <a:gd name="T0" fmla="*/ 0 w 159"/>
              <a:gd name="T1" fmla="*/ 107 h 139"/>
              <a:gd name="T2" fmla="*/ 0 w 159"/>
              <a:gd name="T3" fmla="*/ 107 h 139"/>
              <a:gd name="T4" fmla="*/ 29 w 159"/>
              <a:gd name="T5" fmla="*/ 130 h 139"/>
              <a:gd name="T6" fmla="*/ 29 w 159"/>
              <a:gd name="T7" fmla="*/ 130 h 139"/>
              <a:gd name="T8" fmla="*/ 0 w 159"/>
              <a:gd name="T9" fmla="*/ 107 h 139"/>
              <a:gd name="T10" fmla="*/ 142 w 159"/>
              <a:gd name="T11" fmla="*/ 92 h 139"/>
              <a:gd name="T12" fmla="*/ 99 w 159"/>
              <a:gd name="T13" fmla="*/ 132 h 139"/>
              <a:gd name="T14" fmla="*/ 99 w 159"/>
              <a:gd name="T15" fmla="*/ 132 h 139"/>
              <a:gd name="T16" fmla="*/ 142 w 159"/>
              <a:gd name="T17" fmla="*/ 92 h 139"/>
              <a:gd name="T18" fmla="*/ 142 w 159"/>
              <a:gd name="T19" fmla="*/ 92 h 139"/>
              <a:gd name="T20" fmla="*/ 59 w 159"/>
              <a:gd name="T21" fmla="*/ 77 h 139"/>
              <a:gd name="T22" fmla="*/ 34 w 159"/>
              <a:gd name="T23" fmla="*/ 133 h 139"/>
              <a:gd name="T24" fmla="*/ 66 w 159"/>
              <a:gd name="T25" fmla="*/ 139 h 139"/>
              <a:gd name="T26" fmla="*/ 93 w 159"/>
              <a:gd name="T27" fmla="*/ 135 h 139"/>
              <a:gd name="T28" fmla="*/ 71 w 159"/>
              <a:gd name="T29" fmla="*/ 77 h 139"/>
              <a:gd name="T30" fmla="*/ 71 w 159"/>
              <a:gd name="T31" fmla="*/ 77 h 139"/>
              <a:gd name="T32" fmla="*/ 93 w 159"/>
              <a:gd name="T33" fmla="*/ 134 h 139"/>
              <a:gd name="T34" fmla="*/ 66 w 159"/>
              <a:gd name="T35" fmla="*/ 139 h 139"/>
              <a:gd name="T36" fmla="*/ 34 w 159"/>
              <a:gd name="T37" fmla="*/ 133 h 139"/>
              <a:gd name="T38" fmla="*/ 59 w 159"/>
              <a:gd name="T39" fmla="*/ 77 h 139"/>
              <a:gd name="T40" fmla="*/ 59 w 159"/>
              <a:gd name="T41" fmla="*/ 77 h 139"/>
              <a:gd name="T42" fmla="*/ 53 w 159"/>
              <a:gd name="T43" fmla="*/ 75 h 139"/>
              <a:gd name="T44" fmla="*/ 38 w 159"/>
              <a:gd name="T45" fmla="*/ 111 h 139"/>
              <a:gd name="T46" fmla="*/ 53 w 159"/>
              <a:gd name="T47" fmla="*/ 75 h 139"/>
              <a:gd name="T48" fmla="*/ 53 w 159"/>
              <a:gd name="T49" fmla="*/ 75 h 139"/>
              <a:gd name="T50" fmla="*/ 86 w 159"/>
              <a:gd name="T51" fmla="*/ 67 h 139"/>
              <a:gd name="T52" fmla="*/ 86 w 159"/>
              <a:gd name="T53" fmla="*/ 67 h 139"/>
              <a:gd name="T54" fmla="*/ 133 w 159"/>
              <a:gd name="T55" fmla="*/ 88 h 139"/>
              <a:gd name="T56" fmla="*/ 86 w 159"/>
              <a:gd name="T57" fmla="*/ 67 h 139"/>
              <a:gd name="T58" fmla="*/ 146 w 159"/>
              <a:gd name="T59" fmla="*/ 27 h 139"/>
              <a:gd name="T60" fmla="*/ 89 w 159"/>
              <a:gd name="T61" fmla="*/ 49 h 139"/>
              <a:gd name="T62" fmla="*/ 89 w 159"/>
              <a:gd name="T63" fmla="*/ 49 h 139"/>
              <a:gd name="T64" fmla="*/ 145 w 159"/>
              <a:gd name="T65" fmla="*/ 27 h 139"/>
              <a:gd name="T66" fmla="*/ 144 w 159"/>
              <a:gd name="T67" fmla="*/ 86 h 139"/>
              <a:gd name="T68" fmla="*/ 124 w 159"/>
              <a:gd name="T69" fmla="*/ 77 h 139"/>
              <a:gd name="T70" fmla="*/ 144 w 159"/>
              <a:gd name="T71" fmla="*/ 86 h 139"/>
              <a:gd name="T72" fmla="*/ 146 w 159"/>
              <a:gd name="T73" fmla="*/ 27 h 139"/>
              <a:gd name="T74" fmla="*/ 159 w 159"/>
              <a:gd name="T75" fmla="*/ 18 h 139"/>
              <a:gd name="T76" fmla="*/ 159 w 159"/>
              <a:gd name="T77" fmla="*/ 18 h 139"/>
              <a:gd name="T78" fmla="*/ 159 w 159"/>
              <a:gd name="T79" fmla="*/ 18 h 139"/>
              <a:gd name="T80" fmla="*/ 159 w 159"/>
              <a:gd name="T81" fmla="*/ 18 h 139"/>
              <a:gd name="T82" fmla="*/ 159 w 159"/>
              <a:gd name="T83" fmla="*/ 18 h 139"/>
              <a:gd name="T84" fmla="*/ 159 w 159"/>
              <a:gd name="T85" fmla="*/ 18 h 139"/>
              <a:gd name="T86" fmla="*/ 130 w 159"/>
              <a:gd name="T87" fmla="*/ 0 h 139"/>
              <a:gd name="T88" fmla="*/ 130 w 159"/>
              <a:gd name="T89" fmla="*/ 0 h 139"/>
              <a:gd name="T90" fmla="*/ 143 w 159"/>
              <a:gd name="T91" fmla="*/ 22 h 139"/>
              <a:gd name="T92" fmla="*/ 143 w 159"/>
              <a:gd name="T93" fmla="*/ 21 h 139"/>
              <a:gd name="T94" fmla="*/ 130 w 159"/>
              <a:gd name="T9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39">
                <a:moveTo>
                  <a:pt x="0" y="107"/>
                </a:moveTo>
                <a:cubicBezTo>
                  <a:pt x="0" y="107"/>
                  <a:pt x="0" y="107"/>
                  <a:pt x="0" y="107"/>
                </a:cubicBezTo>
                <a:cubicBezTo>
                  <a:pt x="7" y="117"/>
                  <a:pt x="17" y="125"/>
                  <a:pt x="29" y="130"/>
                </a:cubicBezTo>
                <a:cubicBezTo>
                  <a:pt x="29" y="130"/>
                  <a:pt x="29" y="130"/>
                  <a:pt x="29" y="130"/>
                </a:cubicBezTo>
                <a:cubicBezTo>
                  <a:pt x="17" y="125"/>
                  <a:pt x="7" y="117"/>
                  <a:pt x="0" y="107"/>
                </a:cubicBezTo>
                <a:moveTo>
                  <a:pt x="142" y="92"/>
                </a:moveTo>
                <a:cubicBezTo>
                  <a:pt x="132" y="111"/>
                  <a:pt x="117" y="125"/>
                  <a:pt x="99" y="132"/>
                </a:cubicBezTo>
                <a:cubicBezTo>
                  <a:pt x="99" y="132"/>
                  <a:pt x="99" y="132"/>
                  <a:pt x="99" y="132"/>
                </a:cubicBezTo>
                <a:cubicBezTo>
                  <a:pt x="117" y="125"/>
                  <a:pt x="132" y="111"/>
                  <a:pt x="142" y="92"/>
                </a:cubicBezTo>
                <a:cubicBezTo>
                  <a:pt x="142" y="92"/>
                  <a:pt x="142" y="92"/>
                  <a:pt x="142" y="92"/>
                </a:cubicBezTo>
                <a:moveTo>
                  <a:pt x="59" y="77"/>
                </a:moveTo>
                <a:cubicBezTo>
                  <a:pt x="34" y="133"/>
                  <a:pt x="34" y="133"/>
                  <a:pt x="34" y="133"/>
                </a:cubicBezTo>
                <a:cubicBezTo>
                  <a:pt x="44" y="137"/>
                  <a:pt x="55" y="139"/>
                  <a:pt x="66" y="139"/>
                </a:cubicBezTo>
                <a:cubicBezTo>
                  <a:pt x="75" y="139"/>
                  <a:pt x="84" y="138"/>
                  <a:pt x="93" y="135"/>
                </a:cubicBezTo>
                <a:cubicBezTo>
                  <a:pt x="71" y="77"/>
                  <a:pt x="71" y="77"/>
                  <a:pt x="71" y="77"/>
                </a:cubicBezTo>
                <a:cubicBezTo>
                  <a:pt x="71" y="77"/>
                  <a:pt x="71" y="77"/>
                  <a:pt x="71" y="77"/>
                </a:cubicBezTo>
                <a:cubicBezTo>
                  <a:pt x="93" y="134"/>
                  <a:pt x="93" y="134"/>
                  <a:pt x="93" y="134"/>
                </a:cubicBezTo>
                <a:cubicBezTo>
                  <a:pt x="84" y="137"/>
                  <a:pt x="75" y="139"/>
                  <a:pt x="66" y="139"/>
                </a:cubicBezTo>
                <a:cubicBezTo>
                  <a:pt x="55" y="139"/>
                  <a:pt x="45" y="137"/>
                  <a:pt x="34" y="133"/>
                </a:cubicBezTo>
                <a:cubicBezTo>
                  <a:pt x="59" y="77"/>
                  <a:pt x="59" y="77"/>
                  <a:pt x="59" y="77"/>
                </a:cubicBezTo>
                <a:cubicBezTo>
                  <a:pt x="59" y="77"/>
                  <a:pt x="59" y="77"/>
                  <a:pt x="59" y="77"/>
                </a:cubicBezTo>
                <a:moveTo>
                  <a:pt x="53" y="75"/>
                </a:moveTo>
                <a:cubicBezTo>
                  <a:pt x="38" y="111"/>
                  <a:pt x="38" y="111"/>
                  <a:pt x="38" y="111"/>
                </a:cubicBezTo>
                <a:cubicBezTo>
                  <a:pt x="53" y="75"/>
                  <a:pt x="53" y="75"/>
                  <a:pt x="53" y="75"/>
                </a:cubicBezTo>
                <a:cubicBezTo>
                  <a:pt x="53" y="75"/>
                  <a:pt x="53" y="75"/>
                  <a:pt x="53" y="75"/>
                </a:cubicBezTo>
                <a:moveTo>
                  <a:pt x="86" y="67"/>
                </a:moveTo>
                <a:cubicBezTo>
                  <a:pt x="86" y="67"/>
                  <a:pt x="86" y="67"/>
                  <a:pt x="86" y="67"/>
                </a:cubicBezTo>
                <a:cubicBezTo>
                  <a:pt x="133" y="88"/>
                  <a:pt x="133" y="88"/>
                  <a:pt x="133" y="88"/>
                </a:cubicBezTo>
                <a:cubicBezTo>
                  <a:pt x="86" y="67"/>
                  <a:pt x="86" y="67"/>
                  <a:pt x="86" y="67"/>
                </a:cubicBezTo>
                <a:moveTo>
                  <a:pt x="146" y="27"/>
                </a:moveTo>
                <a:cubicBezTo>
                  <a:pt x="89" y="49"/>
                  <a:pt x="89" y="49"/>
                  <a:pt x="89" y="49"/>
                </a:cubicBezTo>
                <a:cubicBezTo>
                  <a:pt x="89" y="49"/>
                  <a:pt x="89" y="49"/>
                  <a:pt x="89" y="49"/>
                </a:cubicBezTo>
                <a:cubicBezTo>
                  <a:pt x="145" y="27"/>
                  <a:pt x="145" y="27"/>
                  <a:pt x="145" y="27"/>
                </a:cubicBezTo>
                <a:cubicBezTo>
                  <a:pt x="152" y="46"/>
                  <a:pt x="152" y="67"/>
                  <a:pt x="144" y="86"/>
                </a:cubicBezTo>
                <a:cubicBezTo>
                  <a:pt x="124" y="77"/>
                  <a:pt x="124" y="77"/>
                  <a:pt x="124" y="77"/>
                </a:cubicBezTo>
                <a:cubicBezTo>
                  <a:pt x="144" y="86"/>
                  <a:pt x="144" y="86"/>
                  <a:pt x="144" y="86"/>
                </a:cubicBezTo>
                <a:cubicBezTo>
                  <a:pt x="152" y="67"/>
                  <a:pt x="152" y="46"/>
                  <a:pt x="146" y="27"/>
                </a:cubicBezTo>
                <a:moveTo>
                  <a:pt x="159" y="18"/>
                </a:moveTo>
                <a:cubicBezTo>
                  <a:pt x="159" y="18"/>
                  <a:pt x="159" y="18"/>
                  <a:pt x="159" y="18"/>
                </a:cubicBezTo>
                <a:cubicBezTo>
                  <a:pt x="159" y="18"/>
                  <a:pt x="159" y="18"/>
                  <a:pt x="159" y="18"/>
                </a:cubicBezTo>
                <a:moveTo>
                  <a:pt x="159" y="18"/>
                </a:moveTo>
                <a:cubicBezTo>
                  <a:pt x="159" y="18"/>
                  <a:pt x="159" y="18"/>
                  <a:pt x="159" y="18"/>
                </a:cubicBezTo>
                <a:cubicBezTo>
                  <a:pt x="159" y="18"/>
                  <a:pt x="159" y="18"/>
                  <a:pt x="159" y="18"/>
                </a:cubicBezTo>
                <a:moveTo>
                  <a:pt x="130" y="0"/>
                </a:moveTo>
                <a:cubicBezTo>
                  <a:pt x="130" y="0"/>
                  <a:pt x="130" y="0"/>
                  <a:pt x="130" y="0"/>
                </a:cubicBezTo>
                <a:cubicBezTo>
                  <a:pt x="135" y="6"/>
                  <a:pt x="140" y="14"/>
                  <a:pt x="143" y="22"/>
                </a:cubicBezTo>
                <a:cubicBezTo>
                  <a:pt x="143" y="21"/>
                  <a:pt x="143" y="21"/>
                  <a:pt x="143" y="21"/>
                </a:cubicBezTo>
                <a:cubicBezTo>
                  <a:pt x="140" y="14"/>
                  <a:pt x="136" y="6"/>
                  <a:pt x="13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5" name="Freeform 734">
            <a:extLst>
              <a:ext uri="{FF2B5EF4-FFF2-40B4-BE49-F238E27FC236}">
                <a16:creationId xmlns:a16="http://schemas.microsoft.com/office/drawing/2014/main" id="{237029E0-9511-41A7-96AD-22AFBA9B660C}"/>
              </a:ext>
            </a:extLst>
          </p:cNvPr>
          <p:cNvSpPr>
            <a:spLocks/>
          </p:cNvSpPr>
          <p:nvPr/>
        </p:nvSpPr>
        <p:spPr bwMode="auto">
          <a:xfrm>
            <a:off x="6527119" y="4087637"/>
            <a:ext cx="69517" cy="150620"/>
          </a:xfrm>
          <a:custGeom>
            <a:avLst/>
            <a:gdLst>
              <a:gd name="T0" fmla="*/ 6 w 28"/>
              <a:gd name="T1" fmla="*/ 0 h 60"/>
              <a:gd name="T2" fmla="*/ 0 w 28"/>
              <a:gd name="T3" fmla="*/ 2 h 60"/>
              <a:gd name="T4" fmla="*/ 22 w 28"/>
              <a:gd name="T5" fmla="*/ 60 h 60"/>
              <a:gd name="T6" fmla="*/ 28 w 28"/>
              <a:gd name="T7" fmla="*/ 57 h 60"/>
              <a:gd name="T8" fmla="*/ 28 w 28"/>
              <a:gd name="T9" fmla="*/ 57 h 60"/>
              <a:gd name="T10" fmla="*/ 28 w 28"/>
              <a:gd name="T11" fmla="*/ 57 h 60"/>
              <a:gd name="T12" fmla="*/ 6 w 2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8" h="60">
                <a:moveTo>
                  <a:pt x="6" y="0"/>
                </a:moveTo>
                <a:cubicBezTo>
                  <a:pt x="4" y="1"/>
                  <a:pt x="2" y="2"/>
                  <a:pt x="0" y="2"/>
                </a:cubicBezTo>
                <a:cubicBezTo>
                  <a:pt x="22" y="60"/>
                  <a:pt x="22" y="60"/>
                  <a:pt x="22" y="60"/>
                </a:cubicBezTo>
                <a:cubicBezTo>
                  <a:pt x="24" y="59"/>
                  <a:pt x="26" y="58"/>
                  <a:pt x="28" y="57"/>
                </a:cubicBezTo>
                <a:cubicBezTo>
                  <a:pt x="28" y="57"/>
                  <a:pt x="28" y="57"/>
                  <a:pt x="28" y="57"/>
                </a:cubicBezTo>
                <a:cubicBezTo>
                  <a:pt x="28" y="57"/>
                  <a:pt x="28" y="57"/>
                  <a:pt x="28" y="57"/>
                </a:cubicBezTo>
                <a:cubicBezTo>
                  <a:pt x="6" y="0"/>
                  <a:pt x="6" y="0"/>
                  <a:pt x="6"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6" name="Freeform 735">
            <a:extLst>
              <a:ext uri="{FF2B5EF4-FFF2-40B4-BE49-F238E27FC236}">
                <a16:creationId xmlns:a16="http://schemas.microsoft.com/office/drawing/2014/main" id="{92A6C1E6-6063-49E8-8A8F-B055E2C08050}"/>
              </a:ext>
            </a:extLst>
          </p:cNvPr>
          <p:cNvSpPr>
            <a:spLocks/>
          </p:cNvSpPr>
          <p:nvPr/>
        </p:nvSpPr>
        <p:spPr bwMode="auto">
          <a:xfrm>
            <a:off x="6417052" y="4087637"/>
            <a:ext cx="75312" cy="150620"/>
          </a:xfrm>
          <a:custGeom>
            <a:avLst/>
            <a:gdLst>
              <a:gd name="T0" fmla="*/ 24 w 30"/>
              <a:gd name="T1" fmla="*/ 0 h 58"/>
              <a:gd name="T2" fmla="*/ 9 w 30"/>
              <a:gd name="T3" fmla="*/ 36 h 58"/>
              <a:gd name="T4" fmla="*/ 0 w 30"/>
              <a:gd name="T5" fmla="*/ 55 h 58"/>
              <a:gd name="T6" fmla="*/ 0 w 30"/>
              <a:gd name="T7" fmla="*/ 55 h 58"/>
              <a:gd name="T8" fmla="*/ 0 w 30"/>
              <a:gd name="T9" fmla="*/ 55 h 58"/>
              <a:gd name="T10" fmla="*/ 3 w 30"/>
              <a:gd name="T11" fmla="*/ 57 h 58"/>
              <a:gd name="T12" fmla="*/ 5 w 30"/>
              <a:gd name="T13" fmla="*/ 58 h 58"/>
              <a:gd name="T14" fmla="*/ 30 w 30"/>
              <a:gd name="T15" fmla="*/ 2 h 58"/>
              <a:gd name="T16" fmla="*/ 27 w 30"/>
              <a:gd name="T17" fmla="*/ 1 h 58"/>
              <a:gd name="T18" fmla="*/ 24 w 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8">
                <a:moveTo>
                  <a:pt x="24" y="0"/>
                </a:moveTo>
                <a:cubicBezTo>
                  <a:pt x="9" y="36"/>
                  <a:pt x="9" y="36"/>
                  <a:pt x="9" y="36"/>
                </a:cubicBezTo>
                <a:cubicBezTo>
                  <a:pt x="0" y="55"/>
                  <a:pt x="0" y="55"/>
                  <a:pt x="0" y="55"/>
                </a:cubicBezTo>
                <a:cubicBezTo>
                  <a:pt x="0" y="55"/>
                  <a:pt x="0" y="55"/>
                  <a:pt x="0" y="55"/>
                </a:cubicBezTo>
                <a:cubicBezTo>
                  <a:pt x="0" y="55"/>
                  <a:pt x="0" y="55"/>
                  <a:pt x="0" y="55"/>
                </a:cubicBezTo>
                <a:cubicBezTo>
                  <a:pt x="1" y="56"/>
                  <a:pt x="2" y="56"/>
                  <a:pt x="3" y="57"/>
                </a:cubicBezTo>
                <a:cubicBezTo>
                  <a:pt x="3" y="57"/>
                  <a:pt x="4" y="58"/>
                  <a:pt x="5" y="58"/>
                </a:cubicBezTo>
                <a:cubicBezTo>
                  <a:pt x="30" y="2"/>
                  <a:pt x="30" y="2"/>
                  <a:pt x="30" y="2"/>
                </a:cubicBezTo>
                <a:cubicBezTo>
                  <a:pt x="29" y="2"/>
                  <a:pt x="28" y="1"/>
                  <a:pt x="27" y="1"/>
                </a:cubicBezTo>
                <a:cubicBezTo>
                  <a:pt x="26" y="1"/>
                  <a:pt x="25" y="0"/>
                  <a:pt x="24"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7" name="Freeform 736">
            <a:extLst>
              <a:ext uri="{FF2B5EF4-FFF2-40B4-BE49-F238E27FC236}">
                <a16:creationId xmlns:a16="http://schemas.microsoft.com/office/drawing/2014/main" id="{3DAC30E6-6843-407C-912E-A9829E40FDC8}"/>
              </a:ext>
            </a:extLst>
          </p:cNvPr>
          <p:cNvSpPr>
            <a:spLocks noEditPoints="1"/>
          </p:cNvSpPr>
          <p:nvPr/>
        </p:nvSpPr>
        <p:spPr bwMode="auto">
          <a:xfrm>
            <a:off x="6556086" y="4273015"/>
            <a:ext cx="52140" cy="17381"/>
          </a:xfrm>
          <a:custGeom>
            <a:avLst/>
            <a:gdLst>
              <a:gd name="T0" fmla="*/ 0 w 19"/>
              <a:gd name="T1" fmla="*/ 5 h 5"/>
              <a:gd name="T2" fmla="*/ 0 w 19"/>
              <a:gd name="T3" fmla="*/ 5 h 5"/>
              <a:gd name="T4" fmla="*/ 0 w 19"/>
              <a:gd name="T5" fmla="*/ 5 h 5"/>
              <a:gd name="T6" fmla="*/ 19 w 19"/>
              <a:gd name="T7" fmla="*/ 0 h 5"/>
              <a:gd name="T8" fmla="*/ 0 w 19"/>
              <a:gd name="T9" fmla="*/ 5 h 5"/>
              <a:gd name="T10" fmla="*/ 19 w 19"/>
              <a:gd name="T11" fmla="*/ 0 h 5"/>
            </a:gdLst>
            <a:ahLst/>
            <a:cxnLst>
              <a:cxn ang="0">
                <a:pos x="T0" y="T1"/>
              </a:cxn>
              <a:cxn ang="0">
                <a:pos x="T2" y="T3"/>
              </a:cxn>
              <a:cxn ang="0">
                <a:pos x="T4" y="T5"/>
              </a:cxn>
              <a:cxn ang="0">
                <a:pos x="T6" y="T7"/>
              </a:cxn>
              <a:cxn ang="0">
                <a:pos x="T8" y="T9"/>
              </a:cxn>
              <a:cxn ang="0">
                <a:pos x="T10" y="T11"/>
              </a:cxn>
            </a:cxnLst>
            <a:rect l="0" t="0" r="r" b="b"/>
            <a:pathLst>
              <a:path w="19" h="5">
                <a:moveTo>
                  <a:pt x="0" y="5"/>
                </a:moveTo>
                <a:cubicBezTo>
                  <a:pt x="0" y="5"/>
                  <a:pt x="0" y="5"/>
                  <a:pt x="0" y="5"/>
                </a:cubicBezTo>
                <a:cubicBezTo>
                  <a:pt x="0" y="5"/>
                  <a:pt x="0" y="5"/>
                  <a:pt x="0" y="5"/>
                </a:cubicBezTo>
                <a:moveTo>
                  <a:pt x="19" y="0"/>
                </a:moveTo>
                <a:cubicBezTo>
                  <a:pt x="13" y="2"/>
                  <a:pt x="6" y="4"/>
                  <a:pt x="0" y="5"/>
                </a:cubicBezTo>
                <a:cubicBezTo>
                  <a:pt x="6" y="4"/>
                  <a:pt x="13" y="2"/>
                  <a:pt x="19"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8" name="Freeform 737">
            <a:extLst>
              <a:ext uri="{FF2B5EF4-FFF2-40B4-BE49-F238E27FC236}">
                <a16:creationId xmlns:a16="http://schemas.microsoft.com/office/drawing/2014/main" id="{67117625-B3EB-4034-AB67-C63397693341}"/>
              </a:ext>
            </a:extLst>
          </p:cNvPr>
          <p:cNvSpPr>
            <a:spLocks/>
          </p:cNvSpPr>
          <p:nvPr/>
        </p:nvSpPr>
        <p:spPr bwMode="auto">
          <a:xfrm>
            <a:off x="6561877" y="3948603"/>
            <a:ext cx="156415" cy="69517"/>
          </a:xfrm>
          <a:custGeom>
            <a:avLst/>
            <a:gdLst>
              <a:gd name="T0" fmla="*/ 57 w 60"/>
              <a:gd name="T1" fmla="*/ 0 h 28"/>
              <a:gd name="T2" fmla="*/ 57 w 60"/>
              <a:gd name="T3" fmla="*/ 1 h 28"/>
              <a:gd name="T4" fmla="*/ 57 w 60"/>
              <a:gd name="T5" fmla="*/ 1 h 28"/>
              <a:gd name="T6" fmla="*/ 0 w 60"/>
              <a:gd name="T7" fmla="*/ 22 h 28"/>
              <a:gd name="T8" fmla="*/ 3 w 60"/>
              <a:gd name="T9" fmla="*/ 28 h 28"/>
              <a:gd name="T10" fmla="*/ 60 w 60"/>
              <a:gd name="T11" fmla="*/ 6 h 28"/>
              <a:gd name="T12" fmla="*/ 57 w 6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0" h="28">
                <a:moveTo>
                  <a:pt x="57" y="0"/>
                </a:moveTo>
                <a:cubicBezTo>
                  <a:pt x="57" y="1"/>
                  <a:pt x="57" y="1"/>
                  <a:pt x="57" y="1"/>
                </a:cubicBezTo>
                <a:cubicBezTo>
                  <a:pt x="57" y="1"/>
                  <a:pt x="57" y="1"/>
                  <a:pt x="57" y="1"/>
                </a:cubicBezTo>
                <a:cubicBezTo>
                  <a:pt x="0" y="22"/>
                  <a:pt x="0" y="22"/>
                  <a:pt x="0" y="22"/>
                </a:cubicBezTo>
                <a:cubicBezTo>
                  <a:pt x="1" y="24"/>
                  <a:pt x="2" y="26"/>
                  <a:pt x="3" y="28"/>
                </a:cubicBezTo>
                <a:cubicBezTo>
                  <a:pt x="60" y="6"/>
                  <a:pt x="60" y="6"/>
                  <a:pt x="60" y="6"/>
                </a:cubicBezTo>
                <a:cubicBezTo>
                  <a:pt x="59" y="4"/>
                  <a:pt x="58" y="2"/>
                  <a:pt x="57"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9" name="Freeform 738">
            <a:extLst>
              <a:ext uri="{FF2B5EF4-FFF2-40B4-BE49-F238E27FC236}">
                <a16:creationId xmlns:a16="http://schemas.microsoft.com/office/drawing/2014/main" id="{7A090893-CC40-4666-B98A-03F634661627}"/>
              </a:ext>
            </a:extLst>
          </p:cNvPr>
          <p:cNvSpPr>
            <a:spLocks/>
          </p:cNvSpPr>
          <p:nvPr/>
        </p:nvSpPr>
        <p:spPr bwMode="auto">
          <a:xfrm>
            <a:off x="6561877" y="4052878"/>
            <a:ext cx="150620" cy="75312"/>
          </a:xfrm>
          <a:custGeom>
            <a:avLst/>
            <a:gdLst>
              <a:gd name="T0" fmla="*/ 2 w 58"/>
              <a:gd name="T1" fmla="*/ 0 h 31"/>
              <a:gd name="T2" fmla="*/ 1 w 58"/>
              <a:gd name="T3" fmla="*/ 3 h 31"/>
              <a:gd name="T4" fmla="*/ 0 w 58"/>
              <a:gd name="T5" fmla="*/ 6 h 31"/>
              <a:gd name="T6" fmla="*/ 47 w 58"/>
              <a:gd name="T7" fmla="*/ 27 h 31"/>
              <a:gd name="T8" fmla="*/ 56 w 58"/>
              <a:gd name="T9" fmla="*/ 31 h 31"/>
              <a:gd name="T10" fmla="*/ 56 w 58"/>
              <a:gd name="T11" fmla="*/ 31 h 31"/>
              <a:gd name="T12" fmla="*/ 56 w 58"/>
              <a:gd name="T13" fmla="*/ 31 h 31"/>
              <a:gd name="T14" fmla="*/ 57 w 58"/>
              <a:gd name="T15" fmla="*/ 28 h 31"/>
              <a:gd name="T16" fmla="*/ 58 w 58"/>
              <a:gd name="T17" fmla="*/ 25 h 31"/>
              <a:gd name="T18" fmla="*/ 38 w 58"/>
              <a:gd name="T19" fmla="*/ 16 h 31"/>
              <a:gd name="T20" fmla="*/ 2 w 58"/>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1">
                <a:moveTo>
                  <a:pt x="2" y="0"/>
                </a:moveTo>
                <a:cubicBezTo>
                  <a:pt x="2" y="1"/>
                  <a:pt x="2" y="2"/>
                  <a:pt x="1" y="3"/>
                </a:cubicBezTo>
                <a:cubicBezTo>
                  <a:pt x="1" y="4"/>
                  <a:pt x="0" y="5"/>
                  <a:pt x="0" y="6"/>
                </a:cubicBezTo>
                <a:cubicBezTo>
                  <a:pt x="47" y="27"/>
                  <a:pt x="47" y="27"/>
                  <a:pt x="47" y="27"/>
                </a:cubicBezTo>
                <a:cubicBezTo>
                  <a:pt x="56" y="31"/>
                  <a:pt x="56" y="31"/>
                  <a:pt x="56" y="31"/>
                </a:cubicBezTo>
                <a:cubicBezTo>
                  <a:pt x="56" y="31"/>
                  <a:pt x="56" y="31"/>
                  <a:pt x="56" y="31"/>
                </a:cubicBezTo>
                <a:cubicBezTo>
                  <a:pt x="56" y="31"/>
                  <a:pt x="56" y="31"/>
                  <a:pt x="56" y="31"/>
                </a:cubicBezTo>
                <a:cubicBezTo>
                  <a:pt x="56" y="30"/>
                  <a:pt x="57" y="29"/>
                  <a:pt x="57" y="28"/>
                </a:cubicBezTo>
                <a:cubicBezTo>
                  <a:pt x="57" y="27"/>
                  <a:pt x="58" y="26"/>
                  <a:pt x="58" y="25"/>
                </a:cubicBezTo>
                <a:cubicBezTo>
                  <a:pt x="38" y="16"/>
                  <a:pt x="38" y="16"/>
                  <a:pt x="38" y="16"/>
                </a:cubicBezTo>
                <a:cubicBezTo>
                  <a:pt x="2" y="0"/>
                  <a:pt x="2" y="0"/>
                  <a:pt x="2"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0" name="Freeform 739">
            <a:extLst>
              <a:ext uri="{FF2B5EF4-FFF2-40B4-BE49-F238E27FC236}">
                <a16:creationId xmlns:a16="http://schemas.microsoft.com/office/drawing/2014/main" id="{3BC14616-7705-467A-A206-AF8FEBB91544}"/>
              </a:ext>
            </a:extLst>
          </p:cNvPr>
          <p:cNvSpPr>
            <a:spLocks/>
          </p:cNvSpPr>
          <p:nvPr/>
        </p:nvSpPr>
        <p:spPr bwMode="auto">
          <a:xfrm>
            <a:off x="6330154" y="3884877"/>
            <a:ext cx="446069" cy="382343"/>
          </a:xfrm>
          <a:custGeom>
            <a:avLst/>
            <a:gdLst>
              <a:gd name="T0" fmla="*/ 140 w 173"/>
              <a:gd name="T1" fmla="*/ 0 h 149"/>
              <a:gd name="T2" fmla="*/ 135 w 173"/>
              <a:gd name="T3" fmla="*/ 4 h 149"/>
              <a:gd name="T4" fmla="*/ 148 w 173"/>
              <a:gd name="T5" fmla="*/ 25 h 149"/>
              <a:gd name="T6" fmla="*/ 151 w 173"/>
              <a:gd name="T7" fmla="*/ 31 h 149"/>
              <a:gd name="T8" fmla="*/ 149 w 173"/>
              <a:gd name="T9" fmla="*/ 90 h 149"/>
              <a:gd name="T10" fmla="*/ 148 w 173"/>
              <a:gd name="T11" fmla="*/ 93 h 149"/>
              <a:gd name="T12" fmla="*/ 147 w 173"/>
              <a:gd name="T13" fmla="*/ 96 h 149"/>
              <a:gd name="T14" fmla="*/ 104 w 173"/>
              <a:gd name="T15" fmla="*/ 136 h 149"/>
              <a:gd name="T16" fmla="*/ 98 w 173"/>
              <a:gd name="T17" fmla="*/ 139 h 149"/>
              <a:gd name="T18" fmla="*/ 71 w 173"/>
              <a:gd name="T19" fmla="*/ 143 h 149"/>
              <a:gd name="T20" fmla="*/ 39 w 173"/>
              <a:gd name="T21" fmla="*/ 137 h 149"/>
              <a:gd name="T22" fmla="*/ 37 w 173"/>
              <a:gd name="T23" fmla="*/ 136 h 149"/>
              <a:gd name="T24" fmla="*/ 34 w 173"/>
              <a:gd name="T25" fmla="*/ 134 h 149"/>
              <a:gd name="T26" fmla="*/ 5 w 173"/>
              <a:gd name="T27" fmla="*/ 111 h 149"/>
              <a:gd name="T28" fmla="*/ 0 w 173"/>
              <a:gd name="T29" fmla="*/ 115 h 149"/>
              <a:gd name="T30" fmla="*/ 71 w 173"/>
              <a:gd name="T31" fmla="*/ 149 h 149"/>
              <a:gd name="T32" fmla="*/ 103 w 173"/>
              <a:gd name="T33" fmla="*/ 143 h 149"/>
              <a:gd name="T34" fmla="*/ 156 w 173"/>
              <a:gd name="T35" fmla="*/ 26 h 149"/>
              <a:gd name="T36" fmla="*/ 140 w 173"/>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149">
                <a:moveTo>
                  <a:pt x="140" y="0"/>
                </a:moveTo>
                <a:cubicBezTo>
                  <a:pt x="135" y="4"/>
                  <a:pt x="135" y="4"/>
                  <a:pt x="135" y="4"/>
                </a:cubicBezTo>
                <a:cubicBezTo>
                  <a:pt x="141" y="10"/>
                  <a:pt x="145" y="18"/>
                  <a:pt x="148" y="25"/>
                </a:cubicBezTo>
                <a:cubicBezTo>
                  <a:pt x="149" y="27"/>
                  <a:pt x="150" y="29"/>
                  <a:pt x="151" y="31"/>
                </a:cubicBezTo>
                <a:cubicBezTo>
                  <a:pt x="157" y="50"/>
                  <a:pt x="157" y="71"/>
                  <a:pt x="149" y="90"/>
                </a:cubicBezTo>
                <a:cubicBezTo>
                  <a:pt x="149" y="91"/>
                  <a:pt x="148" y="92"/>
                  <a:pt x="148" y="93"/>
                </a:cubicBezTo>
                <a:cubicBezTo>
                  <a:pt x="148" y="94"/>
                  <a:pt x="147" y="95"/>
                  <a:pt x="147" y="96"/>
                </a:cubicBezTo>
                <a:cubicBezTo>
                  <a:pt x="137" y="115"/>
                  <a:pt x="122" y="129"/>
                  <a:pt x="104" y="136"/>
                </a:cubicBezTo>
                <a:cubicBezTo>
                  <a:pt x="102" y="137"/>
                  <a:pt x="100" y="138"/>
                  <a:pt x="98" y="139"/>
                </a:cubicBezTo>
                <a:cubicBezTo>
                  <a:pt x="89" y="142"/>
                  <a:pt x="80" y="143"/>
                  <a:pt x="71" y="143"/>
                </a:cubicBezTo>
                <a:cubicBezTo>
                  <a:pt x="60" y="143"/>
                  <a:pt x="49" y="141"/>
                  <a:pt x="39" y="137"/>
                </a:cubicBezTo>
                <a:cubicBezTo>
                  <a:pt x="38" y="137"/>
                  <a:pt x="37" y="136"/>
                  <a:pt x="37" y="136"/>
                </a:cubicBezTo>
                <a:cubicBezTo>
                  <a:pt x="36" y="135"/>
                  <a:pt x="35" y="135"/>
                  <a:pt x="34" y="134"/>
                </a:cubicBezTo>
                <a:cubicBezTo>
                  <a:pt x="22" y="129"/>
                  <a:pt x="12" y="121"/>
                  <a:pt x="5" y="111"/>
                </a:cubicBezTo>
                <a:cubicBezTo>
                  <a:pt x="0" y="115"/>
                  <a:pt x="0" y="115"/>
                  <a:pt x="0" y="115"/>
                </a:cubicBezTo>
                <a:cubicBezTo>
                  <a:pt x="17" y="137"/>
                  <a:pt x="43" y="149"/>
                  <a:pt x="71" y="149"/>
                </a:cubicBezTo>
                <a:cubicBezTo>
                  <a:pt x="82" y="149"/>
                  <a:pt x="93" y="148"/>
                  <a:pt x="103" y="143"/>
                </a:cubicBezTo>
                <a:cubicBezTo>
                  <a:pt x="150" y="125"/>
                  <a:pt x="173" y="73"/>
                  <a:pt x="156" y="26"/>
                </a:cubicBezTo>
                <a:cubicBezTo>
                  <a:pt x="152" y="16"/>
                  <a:pt x="146" y="7"/>
                  <a:pt x="140"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1" name="Freeform 740">
            <a:extLst>
              <a:ext uri="{FF2B5EF4-FFF2-40B4-BE49-F238E27FC236}">
                <a16:creationId xmlns:a16="http://schemas.microsoft.com/office/drawing/2014/main" id="{D22FA42F-35E0-4391-8C07-768D27A8C46E}"/>
              </a:ext>
            </a:extLst>
          </p:cNvPr>
          <p:cNvSpPr>
            <a:spLocks/>
          </p:cNvSpPr>
          <p:nvPr/>
        </p:nvSpPr>
        <p:spPr bwMode="auto">
          <a:xfrm>
            <a:off x="6312777" y="3867500"/>
            <a:ext cx="486618" cy="422896"/>
          </a:xfrm>
          <a:custGeom>
            <a:avLst/>
            <a:gdLst>
              <a:gd name="T0" fmla="*/ 154 w 190"/>
              <a:gd name="T1" fmla="*/ 0 h 165"/>
              <a:gd name="T2" fmla="*/ 147 w 190"/>
              <a:gd name="T3" fmla="*/ 6 h 165"/>
              <a:gd name="T4" fmla="*/ 163 w 190"/>
              <a:gd name="T5" fmla="*/ 32 h 165"/>
              <a:gd name="T6" fmla="*/ 110 w 190"/>
              <a:gd name="T7" fmla="*/ 149 h 165"/>
              <a:gd name="T8" fmla="*/ 78 w 190"/>
              <a:gd name="T9" fmla="*/ 155 h 165"/>
              <a:gd name="T10" fmla="*/ 7 w 190"/>
              <a:gd name="T11" fmla="*/ 121 h 165"/>
              <a:gd name="T12" fmla="*/ 0 w 190"/>
              <a:gd name="T13" fmla="*/ 127 h 165"/>
              <a:gd name="T14" fmla="*/ 78 w 190"/>
              <a:gd name="T15" fmla="*/ 165 h 165"/>
              <a:gd name="T16" fmla="*/ 95 w 190"/>
              <a:gd name="T17" fmla="*/ 163 h 165"/>
              <a:gd name="T18" fmla="*/ 95 w 190"/>
              <a:gd name="T19" fmla="*/ 163 h 165"/>
              <a:gd name="T20" fmla="*/ 95 w 190"/>
              <a:gd name="T21" fmla="*/ 163 h 165"/>
              <a:gd name="T22" fmla="*/ 114 w 190"/>
              <a:gd name="T23" fmla="*/ 158 h 165"/>
              <a:gd name="T24" fmla="*/ 114 w 190"/>
              <a:gd name="T25" fmla="*/ 158 h 165"/>
              <a:gd name="T26" fmla="*/ 172 w 190"/>
              <a:gd name="T27" fmla="*/ 31 h 165"/>
              <a:gd name="T28" fmla="*/ 171 w 190"/>
              <a:gd name="T29" fmla="*/ 29 h 165"/>
              <a:gd name="T30" fmla="*/ 171 w 190"/>
              <a:gd name="T31" fmla="*/ 29 h 165"/>
              <a:gd name="T32" fmla="*/ 171 w 190"/>
              <a:gd name="T33" fmla="*/ 28 h 165"/>
              <a:gd name="T34" fmla="*/ 171 w 190"/>
              <a:gd name="T35" fmla="*/ 28 h 165"/>
              <a:gd name="T36" fmla="*/ 171 w 190"/>
              <a:gd name="T37" fmla="*/ 28 h 165"/>
              <a:gd name="T38" fmla="*/ 171 w 190"/>
              <a:gd name="T39" fmla="*/ 28 h 165"/>
              <a:gd name="T40" fmla="*/ 154 w 190"/>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5">
                <a:moveTo>
                  <a:pt x="154" y="0"/>
                </a:moveTo>
                <a:cubicBezTo>
                  <a:pt x="147" y="6"/>
                  <a:pt x="147" y="6"/>
                  <a:pt x="147" y="6"/>
                </a:cubicBezTo>
                <a:cubicBezTo>
                  <a:pt x="153" y="13"/>
                  <a:pt x="159" y="22"/>
                  <a:pt x="163" y="32"/>
                </a:cubicBezTo>
                <a:cubicBezTo>
                  <a:pt x="180" y="79"/>
                  <a:pt x="157" y="131"/>
                  <a:pt x="110" y="149"/>
                </a:cubicBezTo>
                <a:cubicBezTo>
                  <a:pt x="100" y="154"/>
                  <a:pt x="89" y="155"/>
                  <a:pt x="78" y="155"/>
                </a:cubicBezTo>
                <a:cubicBezTo>
                  <a:pt x="50" y="155"/>
                  <a:pt x="24" y="143"/>
                  <a:pt x="7" y="121"/>
                </a:cubicBezTo>
                <a:cubicBezTo>
                  <a:pt x="0" y="127"/>
                  <a:pt x="0" y="127"/>
                  <a:pt x="0" y="127"/>
                </a:cubicBezTo>
                <a:cubicBezTo>
                  <a:pt x="19" y="151"/>
                  <a:pt x="48" y="165"/>
                  <a:pt x="78" y="165"/>
                </a:cubicBezTo>
                <a:cubicBezTo>
                  <a:pt x="83" y="165"/>
                  <a:pt x="89" y="164"/>
                  <a:pt x="95" y="163"/>
                </a:cubicBezTo>
                <a:cubicBezTo>
                  <a:pt x="95" y="163"/>
                  <a:pt x="95" y="163"/>
                  <a:pt x="95" y="163"/>
                </a:cubicBezTo>
                <a:cubicBezTo>
                  <a:pt x="95" y="163"/>
                  <a:pt x="95" y="163"/>
                  <a:pt x="95" y="163"/>
                </a:cubicBezTo>
                <a:cubicBezTo>
                  <a:pt x="101" y="162"/>
                  <a:pt x="108" y="160"/>
                  <a:pt x="114" y="158"/>
                </a:cubicBezTo>
                <a:cubicBezTo>
                  <a:pt x="114" y="158"/>
                  <a:pt x="114" y="158"/>
                  <a:pt x="114" y="158"/>
                </a:cubicBezTo>
                <a:cubicBezTo>
                  <a:pt x="164" y="138"/>
                  <a:pt x="190" y="82"/>
                  <a:pt x="172" y="31"/>
                </a:cubicBezTo>
                <a:cubicBezTo>
                  <a:pt x="172" y="30"/>
                  <a:pt x="171" y="30"/>
                  <a:pt x="171" y="29"/>
                </a:cubicBezTo>
                <a:cubicBezTo>
                  <a:pt x="171" y="29"/>
                  <a:pt x="171" y="29"/>
                  <a:pt x="171" y="29"/>
                </a:cubicBezTo>
                <a:cubicBezTo>
                  <a:pt x="171" y="29"/>
                  <a:pt x="171" y="29"/>
                  <a:pt x="171" y="28"/>
                </a:cubicBezTo>
                <a:cubicBezTo>
                  <a:pt x="171" y="28"/>
                  <a:pt x="171" y="28"/>
                  <a:pt x="171" y="28"/>
                </a:cubicBezTo>
                <a:cubicBezTo>
                  <a:pt x="171" y="28"/>
                  <a:pt x="171" y="28"/>
                  <a:pt x="171" y="28"/>
                </a:cubicBezTo>
                <a:cubicBezTo>
                  <a:pt x="171" y="28"/>
                  <a:pt x="171" y="28"/>
                  <a:pt x="171" y="28"/>
                </a:cubicBezTo>
                <a:cubicBezTo>
                  <a:pt x="167" y="17"/>
                  <a:pt x="161" y="8"/>
                  <a:pt x="154" y="0"/>
                </a:cubicBezTo>
              </a:path>
            </a:pathLst>
          </a:custGeom>
          <a:solidFill>
            <a:srgbClr val="343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2" name="Freeform 741">
            <a:extLst>
              <a:ext uri="{FF2B5EF4-FFF2-40B4-BE49-F238E27FC236}">
                <a16:creationId xmlns:a16="http://schemas.microsoft.com/office/drawing/2014/main" id="{ADF6E77A-FBBF-40EC-AA82-F355B01613F1}"/>
              </a:ext>
            </a:extLst>
          </p:cNvPr>
          <p:cNvSpPr>
            <a:spLocks/>
          </p:cNvSpPr>
          <p:nvPr/>
        </p:nvSpPr>
        <p:spPr bwMode="auto">
          <a:xfrm>
            <a:off x="6463397" y="3994947"/>
            <a:ext cx="110070" cy="98484"/>
          </a:xfrm>
          <a:custGeom>
            <a:avLst/>
            <a:gdLst>
              <a:gd name="T0" fmla="*/ 36 w 43"/>
              <a:gd name="T1" fmla="*/ 0 h 39"/>
              <a:gd name="T2" fmla="*/ 13 w 43"/>
              <a:gd name="T3" fmla="*/ 33 h 39"/>
              <a:gd name="T4" fmla="*/ 0 w 43"/>
              <a:gd name="T5" fmla="*/ 29 h 39"/>
              <a:gd name="T6" fmla="*/ 6 w 43"/>
              <a:gd name="T7" fmla="*/ 36 h 39"/>
              <a:gd name="T8" fmla="*/ 6 w 43"/>
              <a:gd name="T9" fmla="*/ 36 h 39"/>
              <a:gd name="T10" fmla="*/ 6 w 43"/>
              <a:gd name="T11" fmla="*/ 36 h 39"/>
              <a:gd name="T12" fmla="*/ 9 w 43"/>
              <a:gd name="T13" fmla="*/ 37 h 39"/>
              <a:gd name="T14" fmla="*/ 12 w 43"/>
              <a:gd name="T15" fmla="*/ 38 h 39"/>
              <a:gd name="T16" fmla="*/ 12 w 43"/>
              <a:gd name="T17" fmla="*/ 38 h 39"/>
              <a:gd name="T18" fmla="*/ 12 w 43"/>
              <a:gd name="T19" fmla="*/ 38 h 39"/>
              <a:gd name="T20" fmla="*/ 19 w 43"/>
              <a:gd name="T21" fmla="*/ 39 h 39"/>
              <a:gd name="T22" fmla="*/ 24 w 43"/>
              <a:gd name="T23" fmla="*/ 38 h 39"/>
              <a:gd name="T24" fmla="*/ 24 w 43"/>
              <a:gd name="T25" fmla="*/ 38 h 39"/>
              <a:gd name="T26" fmla="*/ 24 w 43"/>
              <a:gd name="T27" fmla="*/ 38 h 39"/>
              <a:gd name="T28" fmla="*/ 30 w 43"/>
              <a:gd name="T29" fmla="*/ 36 h 39"/>
              <a:gd name="T30" fmla="*/ 30 w 43"/>
              <a:gd name="T31" fmla="*/ 36 h 39"/>
              <a:gd name="T32" fmla="*/ 39 w 43"/>
              <a:gd name="T33" fmla="*/ 28 h 39"/>
              <a:gd name="T34" fmla="*/ 39 w 43"/>
              <a:gd name="T35" fmla="*/ 28 h 39"/>
              <a:gd name="T36" fmla="*/ 39 w 43"/>
              <a:gd name="T37" fmla="*/ 28 h 39"/>
              <a:gd name="T38" fmla="*/ 40 w 43"/>
              <a:gd name="T39" fmla="*/ 25 h 39"/>
              <a:gd name="T40" fmla="*/ 41 w 43"/>
              <a:gd name="T41" fmla="*/ 22 h 39"/>
              <a:gd name="T42" fmla="*/ 41 w 43"/>
              <a:gd name="T43" fmla="*/ 22 h 39"/>
              <a:gd name="T44" fmla="*/ 42 w 43"/>
              <a:gd name="T45" fmla="*/ 10 h 39"/>
              <a:gd name="T46" fmla="*/ 42 w 43"/>
              <a:gd name="T47" fmla="*/ 10 h 39"/>
              <a:gd name="T48" fmla="*/ 42 w 43"/>
              <a:gd name="T49" fmla="*/ 10 h 39"/>
              <a:gd name="T50" fmla="*/ 39 w 43"/>
              <a:gd name="T51" fmla="*/ 4 h 39"/>
              <a:gd name="T52" fmla="*/ 39 w 43"/>
              <a:gd name="T53" fmla="*/ 4 h 39"/>
              <a:gd name="T54" fmla="*/ 36 w 43"/>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39">
                <a:moveTo>
                  <a:pt x="36" y="0"/>
                </a:moveTo>
                <a:cubicBezTo>
                  <a:pt x="42" y="21"/>
                  <a:pt x="28" y="33"/>
                  <a:pt x="13" y="33"/>
                </a:cubicBezTo>
                <a:cubicBezTo>
                  <a:pt x="8" y="33"/>
                  <a:pt x="4" y="32"/>
                  <a:pt x="0" y="29"/>
                </a:cubicBezTo>
                <a:cubicBezTo>
                  <a:pt x="2" y="32"/>
                  <a:pt x="4" y="34"/>
                  <a:pt x="6" y="36"/>
                </a:cubicBezTo>
                <a:cubicBezTo>
                  <a:pt x="6" y="36"/>
                  <a:pt x="6" y="36"/>
                  <a:pt x="6" y="36"/>
                </a:cubicBezTo>
                <a:cubicBezTo>
                  <a:pt x="6" y="36"/>
                  <a:pt x="6" y="36"/>
                  <a:pt x="6" y="36"/>
                </a:cubicBezTo>
                <a:cubicBezTo>
                  <a:pt x="7" y="36"/>
                  <a:pt x="8" y="37"/>
                  <a:pt x="9" y="37"/>
                </a:cubicBezTo>
                <a:cubicBezTo>
                  <a:pt x="10" y="37"/>
                  <a:pt x="11" y="38"/>
                  <a:pt x="12" y="38"/>
                </a:cubicBezTo>
                <a:cubicBezTo>
                  <a:pt x="12" y="38"/>
                  <a:pt x="12" y="38"/>
                  <a:pt x="12" y="38"/>
                </a:cubicBezTo>
                <a:cubicBezTo>
                  <a:pt x="12" y="38"/>
                  <a:pt x="12" y="38"/>
                  <a:pt x="12" y="38"/>
                </a:cubicBezTo>
                <a:cubicBezTo>
                  <a:pt x="14" y="39"/>
                  <a:pt x="17" y="39"/>
                  <a:pt x="19" y="39"/>
                </a:cubicBezTo>
                <a:cubicBezTo>
                  <a:pt x="21" y="39"/>
                  <a:pt x="22" y="39"/>
                  <a:pt x="24" y="38"/>
                </a:cubicBezTo>
                <a:cubicBezTo>
                  <a:pt x="24" y="38"/>
                  <a:pt x="24" y="38"/>
                  <a:pt x="24" y="38"/>
                </a:cubicBezTo>
                <a:cubicBezTo>
                  <a:pt x="24" y="38"/>
                  <a:pt x="24" y="38"/>
                  <a:pt x="24" y="38"/>
                </a:cubicBezTo>
                <a:cubicBezTo>
                  <a:pt x="26" y="38"/>
                  <a:pt x="28" y="37"/>
                  <a:pt x="30" y="36"/>
                </a:cubicBezTo>
                <a:cubicBezTo>
                  <a:pt x="30" y="36"/>
                  <a:pt x="30" y="36"/>
                  <a:pt x="30" y="36"/>
                </a:cubicBezTo>
                <a:cubicBezTo>
                  <a:pt x="33" y="34"/>
                  <a:pt x="37" y="32"/>
                  <a:pt x="39" y="28"/>
                </a:cubicBezTo>
                <a:cubicBezTo>
                  <a:pt x="39" y="28"/>
                  <a:pt x="39" y="28"/>
                  <a:pt x="39" y="28"/>
                </a:cubicBezTo>
                <a:cubicBezTo>
                  <a:pt x="39" y="28"/>
                  <a:pt x="39" y="28"/>
                  <a:pt x="39" y="28"/>
                </a:cubicBezTo>
                <a:cubicBezTo>
                  <a:pt x="39" y="27"/>
                  <a:pt x="40" y="26"/>
                  <a:pt x="40" y="25"/>
                </a:cubicBezTo>
                <a:cubicBezTo>
                  <a:pt x="41" y="24"/>
                  <a:pt x="41" y="23"/>
                  <a:pt x="41" y="22"/>
                </a:cubicBezTo>
                <a:cubicBezTo>
                  <a:pt x="41" y="22"/>
                  <a:pt x="41" y="22"/>
                  <a:pt x="41" y="22"/>
                </a:cubicBezTo>
                <a:cubicBezTo>
                  <a:pt x="42" y="18"/>
                  <a:pt x="43" y="14"/>
                  <a:pt x="42" y="10"/>
                </a:cubicBezTo>
                <a:cubicBezTo>
                  <a:pt x="42" y="10"/>
                  <a:pt x="42" y="10"/>
                  <a:pt x="42" y="10"/>
                </a:cubicBezTo>
                <a:cubicBezTo>
                  <a:pt x="42" y="10"/>
                  <a:pt x="42" y="10"/>
                  <a:pt x="42" y="10"/>
                </a:cubicBezTo>
                <a:cubicBezTo>
                  <a:pt x="41" y="8"/>
                  <a:pt x="40" y="6"/>
                  <a:pt x="39" y="4"/>
                </a:cubicBezTo>
                <a:cubicBezTo>
                  <a:pt x="39" y="4"/>
                  <a:pt x="39" y="4"/>
                  <a:pt x="39" y="4"/>
                </a:cubicBezTo>
                <a:cubicBezTo>
                  <a:pt x="38" y="3"/>
                  <a:pt x="37" y="1"/>
                  <a:pt x="36"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3" name="Freeform 742">
            <a:extLst>
              <a:ext uri="{FF2B5EF4-FFF2-40B4-BE49-F238E27FC236}">
                <a16:creationId xmlns:a16="http://schemas.microsoft.com/office/drawing/2014/main" id="{09179C21-41E5-4B44-A057-BFCBB0A8B570}"/>
              </a:ext>
            </a:extLst>
          </p:cNvPr>
          <p:cNvSpPr>
            <a:spLocks/>
          </p:cNvSpPr>
          <p:nvPr/>
        </p:nvSpPr>
        <p:spPr bwMode="auto">
          <a:xfrm>
            <a:off x="7175943" y="3815360"/>
            <a:ext cx="799445" cy="191173"/>
          </a:xfrm>
          <a:custGeom>
            <a:avLst/>
            <a:gdLst>
              <a:gd name="T0" fmla="*/ 138 w 138"/>
              <a:gd name="T1" fmla="*/ 33 h 33"/>
              <a:gd name="T2" fmla="*/ 0 w 138"/>
              <a:gd name="T3" fmla="*/ 33 h 33"/>
              <a:gd name="T4" fmla="*/ 0 w 138"/>
              <a:gd name="T5" fmla="*/ 13 h 33"/>
              <a:gd name="T6" fmla="*/ 99 w 138"/>
              <a:gd name="T7" fmla="*/ 12 h 33"/>
              <a:gd name="T8" fmla="*/ 138 w 138"/>
              <a:gd name="T9" fmla="*/ 0 h 33"/>
              <a:gd name="T10" fmla="*/ 138 w 138"/>
              <a:gd name="T11" fmla="*/ 33 h 33"/>
            </a:gdLst>
            <a:ahLst/>
            <a:cxnLst>
              <a:cxn ang="0">
                <a:pos x="T0" y="T1"/>
              </a:cxn>
              <a:cxn ang="0">
                <a:pos x="T2" y="T3"/>
              </a:cxn>
              <a:cxn ang="0">
                <a:pos x="T4" y="T5"/>
              </a:cxn>
              <a:cxn ang="0">
                <a:pos x="T6" y="T7"/>
              </a:cxn>
              <a:cxn ang="0">
                <a:pos x="T8" y="T9"/>
              </a:cxn>
              <a:cxn ang="0">
                <a:pos x="T10" y="T11"/>
              </a:cxn>
            </a:cxnLst>
            <a:rect l="0" t="0" r="r" b="b"/>
            <a:pathLst>
              <a:path w="138" h="33">
                <a:moveTo>
                  <a:pt x="138" y="33"/>
                </a:moveTo>
                <a:lnTo>
                  <a:pt x="0" y="33"/>
                </a:lnTo>
                <a:lnTo>
                  <a:pt x="0" y="13"/>
                </a:lnTo>
                <a:lnTo>
                  <a:pt x="99" y="12"/>
                </a:lnTo>
                <a:lnTo>
                  <a:pt x="138" y="0"/>
                </a:lnTo>
                <a:lnTo>
                  <a:pt x="138" y="33"/>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4" name="Freeform 743">
            <a:extLst>
              <a:ext uri="{FF2B5EF4-FFF2-40B4-BE49-F238E27FC236}">
                <a16:creationId xmlns:a16="http://schemas.microsoft.com/office/drawing/2014/main" id="{9E2FEAD1-FF6B-4EFA-83C9-71D49B98EB94}"/>
              </a:ext>
            </a:extLst>
          </p:cNvPr>
          <p:cNvSpPr>
            <a:spLocks/>
          </p:cNvSpPr>
          <p:nvPr/>
        </p:nvSpPr>
        <p:spPr bwMode="auto">
          <a:xfrm>
            <a:off x="7175943" y="3815360"/>
            <a:ext cx="799445" cy="191173"/>
          </a:xfrm>
          <a:custGeom>
            <a:avLst/>
            <a:gdLst>
              <a:gd name="T0" fmla="*/ 138 w 138"/>
              <a:gd name="T1" fmla="*/ 33 h 33"/>
              <a:gd name="T2" fmla="*/ 0 w 138"/>
              <a:gd name="T3" fmla="*/ 33 h 33"/>
              <a:gd name="T4" fmla="*/ 0 w 138"/>
              <a:gd name="T5" fmla="*/ 13 h 33"/>
              <a:gd name="T6" fmla="*/ 99 w 138"/>
              <a:gd name="T7" fmla="*/ 12 h 33"/>
              <a:gd name="T8" fmla="*/ 138 w 138"/>
              <a:gd name="T9" fmla="*/ 0 h 33"/>
              <a:gd name="T10" fmla="*/ 138 w 138"/>
              <a:gd name="T11" fmla="*/ 33 h 33"/>
            </a:gdLst>
            <a:ahLst/>
            <a:cxnLst>
              <a:cxn ang="0">
                <a:pos x="T0" y="T1"/>
              </a:cxn>
              <a:cxn ang="0">
                <a:pos x="T2" y="T3"/>
              </a:cxn>
              <a:cxn ang="0">
                <a:pos x="T4" y="T5"/>
              </a:cxn>
              <a:cxn ang="0">
                <a:pos x="T6" y="T7"/>
              </a:cxn>
              <a:cxn ang="0">
                <a:pos x="T8" y="T9"/>
              </a:cxn>
              <a:cxn ang="0">
                <a:pos x="T10" y="T11"/>
              </a:cxn>
            </a:cxnLst>
            <a:rect l="0" t="0" r="r" b="b"/>
            <a:pathLst>
              <a:path w="138" h="33">
                <a:moveTo>
                  <a:pt x="138" y="33"/>
                </a:moveTo>
                <a:lnTo>
                  <a:pt x="0" y="33"/>
                </a:lnTo>
                <a:lnTo>
                  <a:pt x="0" y="13"/>
                </a:lnTo>
                <a:lnTo>
                  <a:pt x="99" y="12"/>
                </a:lnTo>
                <a:lnTo>
                  <a:pt x="138" y="0"/>
                </a:lnTo>
                <a:lnTo>
                  <a:pt x="138"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5" name="Rectangle 744">
            <a:extLst>
              <a:ext uri="{FF2B5EF4-FFF2-40B4-BE49-F238E27FC236}">
                <a16:creationId xmlns:a16="http://schemas.microsoft.com/office/drawing/2014/main" id="{9F3EB1B7-0EB4-4DDB-9CCF-AF8B4DB7F2A7}"/>
              </a:ext>
            </a:extLst>
          </p:cNvPr>
          <p:cNvSpPr>
            <a:spLocks noChangeArrowheads="1"/>
          </p:cNvSpPr>
          <p:nvPr/>
        </p:nvSpPr>
        <p:spPr bwMode="auto">
          <a:xfrm>
            <a:off x="7135393" y="3745843"/>
            <a:ext cx="40553" cy="382343"/>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6" name="Rectangle 745">
            <a:extLst>
              <a:ext uri="{FF2B5EF4-FFF2-40B4-BE49-F238E27FC236}">
                <a16:creationId xmlns:a16="http://schemas.microsoft.com/office/drawing/2014/main" id="{2FD00D23-F653-46F7-808C-A6EF8ECF900C}"/>
              </a:ext>
            </a:extLst>
          </p:cNvPr>
          <p:cNvSpPr>
            <a:spLocks noChangeArrowheads="1"/>
          </p:cNvSpPr>
          <p:nvPr/>
        </p:nvSpPr>
        <p:spPr bwMode="auto">
          <a:xfrm>
            <a:off x="7135393" y="3745843"/>
            <a:ext cx="40553" cy="38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7" name="Freeform 746">
            <a:extLst>
              <a:ext uri="{FF2B5EF4-FFF2-40B4-BE49-F238E27FC236}">
                <a16:creationId xmlns:a16="http://schemas.microsoft.com/office/drawing/2014/main" id="{C33D6D90-D8C6-4DC4-93D8-275A42545C57}"/>
              </a:ext>
            </a:extLst>
          </p:cNvPr>
          <p:cNvSpPr>
            <a:spLocks/>
          </p:cNvSpPr>
          <p:nvPr/>
        </p:nvSpPr>
        <p:spPr bwMode="auto">
          <a:xfrm>
            <a:off x="7685734" y="3769016"/>
            <a:ext cx="295449" cy="139034"/>
          </a:xfrm>
          <a:custGeom>
            <a:avLst/>
            <a:gdLst>
              <a:gd name="T0" fmla="*/ 115 w 115"/>
              <a:gd name="T1" fmla="*/ 17 h 56"/>
              <a:gd name="T2" fmla="*/ 62 w 115"/>
              <a:gd name="T3" fmla="*/ 47 h 56"/>
              <a:gd name="T4" fmla="*/ 0 w 115"/>
              <a:gd name="T5" fmla="*/ 46 h 56"/>
              <a:gd name="T6" fmla="*/ 51 w 115"/>
              <a:gd name="T7" fmla="*/ 9 h 56"/>
              <a:gd name="T8" fmla="*/ 115 w 115"/>
              <a:gd name="T9" fmla="*/ 17 h 56"/>
            </a:gdLst>
            <a:ahLst/>
            <a:cxnLst>
              <a:cxn ang="0">
                <a:pos x="T0" y="T1"/>
              </a:cxn>
              <a:cxn ang="0">
                <a:pos x="T2" y="T3"/>
              </a:cxn>
              <a:cxn ang="0">
                <a:pos x="T4" y="T5"/>
              </a:cxn>
              <a:cxn ang="0">
                <a:pos x="T6" y="T7"/>
              </a:cxn>
              <a:cxn ang="0">
                <a:pos x="T8" y="T9"/>
              </a:cxn>
            </a:cxnLst>
            <a:rect l="0" t="0" r="r" b="b"/>
            <a:pathLst>
              <a:path w="115" h="56">
                <a:moveTo>
                  <a:pt x="115" y="17"/>
                </a:moveTo>
                <a:cubicBezTo>
                  <a:pt x="115" y="17"/>
                  <a:pt x="94" y="39"/>
                  <a:pt x="62" y="47"/>
                </a:cubicBezTo>
                <a:cubicBezTo>
                  <a:pt x="31" y="56"/>
                  <a:pt x="0" y="46"/>
                  <a:pt x="0" y="46"/>
                </a:cubicBezTo>
                <a:cubicBezTo>
                  <a:pt x="0" y="46"/>
                  <a:pt x="20" y="17"/>
                  <a:pt x="51" y="9"/>
                </a:cubicBezTo>
                <a:cubicBezTo>
                  <a:pt x="83" y="0"/>
                  <a:pt x="115" y="17"/>
                  <a:pt x="115" y="17"/>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8" name="Freeform 747">
            <a:extLst>
              <a:ext uri="{FF2B5EF4-FFF2-40B4-BE49-F238E27FC236}">
                <a16:creationId xmlns:a16="http://schemas.microsoft.com/office/drawing/2014/main" id="{30DE14E8-9E1E-4B55-9D75-F5022265CE76}"/>
              </a:ext>
            </a:extLst>
          </p:cNvPr>
          <p:cNvSpPr>
            <a:spLocks/>
          </p:cNvSpPr>
          <p:nvPr/>
        </p:nvSpPr>
        <p:spPr bwMode="auto">
          <a:xfrm>
            <a:off x="7685734" y="3861705"/>
            <a:ext cx="75312" cy="28967"/>
          </a:xfrm>
          <a:custGeom>
            <a:avLst/>
            <a:gdLst>
              <a:gd name="T0" fmla="*/ 29 w 29"/>
              <a:gd name="T1" fmla="*/ 2 h 12"/>
              <a:gd name="T2" fmla="*/ 15 w 29"/>
              <a:gd name="T3" fmla="*/ 10 h 12"/>
              <a:gd name="T4" fmla="*/ 0 w 29"/>
              <a:gd name="T5" fmla="*/ 9 h 12"/>
              <a:gd name="T6" fmla="*/ 13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9" name="Freeform 748">
            <a:extLst>
              <a:ext uri="{FF2B5EF4-FFF2-40B4-BE49-F238E27FC236}">
                <a16:creationId xmlns:a16="http://schemas.microsoft.com/office/drawing/2014/main" id="{E74FBCBD-650D-471F-AE3D-AD3351C7BCB4}"/>
              </a:ext>
            </a:extLst>
          </p:cNvPr>
          <p:cNvSpPr>
            <a:spLocks/>
          </p:cNvSpPr>
          <p:nvPr/>
        </p:nvSpPr>
        <p:spPr bwMode="auto">
          <a:xfrm>
            <a:off x="7761046" y="3844327"/>
            <a:ext cx="69517" cy="28967"/>
          </a:xfrm>
          <a:custGeom>
            <a:avLst/>
            <a:gdLst>
              <a:gd name="T0" fmla="*/ 28 w 28"/>
              <a:gd name="T1" fmla="*/ 2 h 11"/>
              <a:gd name="T2" fmla="*/ 15 w 28"/>
              <a:gd name="T3" fmla="*/ 9 h 11"/>
              <a:gd name="T4" fmla="*/ 0 w 28"/>
              <a:gd name="T5" fmla="*/ 9 h 11"/>
              <a:gd name="T6" fmla="*/ 13 w 28"/>
              <a:gd name="T7" fmla="*/ 2 h 11"/>
              <a:gd name="T8" fmla="*/ 28 w 28"/>
              <a:gd name="T9" fmla="*/ 2 h 11"/>
            </a:gdLst>
            <a:ahLst/>
            <a:cxnLst>
              <a:cxn ang="0">
                <a:pos x="T0" y="T1"/>
              </a:cxn>
              <a:cxn ang="0">
                <a:pos x="T2" y="T3"/>
              </a:cxn>
              <a:cxn ang="0">
                <a:pos x="T4" y="T5"/>
              </a:cxn>
              <a:cxn ang="0">
                <a:pos x="T6" y="T7"/>
              </a:cxn>
              <a:cxn ang="0">
                <a:pos x="T8" y="T9"/>
              </a:cxn>
            </a:cxnLst>
            <a:rect l="0" t="0" r="r" b="b"/>
            <a:pathLst>
              <a:path w="28" h="11">
                <a:moveTo>
                  <a:pt x="28" y="2"/>
                </a:moveTo>
                <a:cubicBezTo>
                  <a:pt x="28" y="2"/>
                  <a:pt x="23" y="7"/>
                  <a:pt x="15" y="9"/>
                </a:cubicBezTo>
                <a:cubicBezTo>
                  <a:pt x="7" y="11"/>
                  <a:pt x="0" y="9"/>
                  <a:pt x="0" y="9"/>
                </a:cubicBezTo>
                <a:cubicBezTo>
                  <a:pt x="0" y="9"/>
                  <a:pt x="5" y="4"/>
                  <a:pt x="13" y="2"/>
                </a:cubicBezTo>
                <a:cubicBezTo>
                  <a:pt x="21" y="0"/>
                  <a:pt x="28" y="2"/>
                  <a:pt x="28"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0" name="Freeform 749">
            <a:extLst>
              <a:ext uri="{FF2B5EF4-FFF2-40B4-BE49-F238E27FC236}">
                <a16:creationId xmlns:a16="http://schemas.microsoft.com/office/drawing/2014/main" id="{7F0FD70D-FF7F-4A7C-812B-5401F99B515B}"/>
              </a:ext>
            </a:extLst>
          </p:cNvPr>
          <p:cNvSpPr>
            <a:spLocks/>
          </p:cNvSpPr>
          <p:nvPr/>
        </p:nvSpPr>
        <p:spPr bwMode="auto">
          <a:xfrm>
            <a:off x="7830563" y="3821155"/>
            <a:ext cx="75312" cy="34758"/>
          </a:xfrm>
          <a:custGeom>
            <a:avLst/>
            <a:gdLst>
              <a:gd name="T0" fmla="*/ 29 w 29"/>
              <a:gd name="T1" fmla="*/ 2 h 12"/>
              <a:gd name="T2" fmla="*/ 16 w 29"/>
              <a:gd name="T3" fmla="*/ 10 h 12"/>
              <a:gd name="T4" fmla="*/ 0 w 29"/>
              <a:gd name="T5" fmla="*/ 10 h 12"/>
              <a:gd name="T6" fmla="*/ 14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4" y="8"/>
                  <a:pt x="16" y="10"/>
                </a:cubicBezTo>
                <a:cubicBezTo>
                  <a:pt x="8" y="12"/>
                  <a:pt x="0" y="10"/>
                  <a:pt x="0" y="10"/>
                </a:cubicBezTo>
                <a:cubicBezTo>
                  <a:pt x="0" y="10"/>
                  <a:pt x="6" y="4"/>
                  <a:pt x="14" y="2"/>
                </a:cubicBezTo>
                <a:cubicBezTo>
                  <a:pt x="22"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1" name="Freeform 750">
            <a:extLst>
              <a:ext uri="{FF2B5EF4-FFF2-40B4-BE49-F238E27FC236}">
                <a16:creationId xmlns:a16="http://schemas.microsoft.com/office/drawing/2014/main" id="{EBD7B885-9F83-49AA-90D9-A1BE4CC9E9C5}"/>
              </a:ext>
            </a:extLst>
          </p:cNvPr>
          <p:cNvSpPr>
            <a:spLocks/>
          </p:cNvSpPr>
          <p:nvPr/>
        </p:nvSpPr>
        <p:spPr bwMode="auto">
          <a:xfrm>
            <a:off x="7905871" y="3803774"/>
            <a:ext cx="75312" cy="34758"/>
          </a:xfrm>
          <a:custGeom>
            <a:avLst/>
            <a:gdLst>
              <a:gd name="T0" fmla="*/ 29 w 29"/>
              <a:gd name="T1" fmla="*/ 2 h 12"/>
              <a:gd name="T2" fmla="*/ 15 w 29"/>
              <a:gd name="T3" fmla="*/ 10 h 12"/>
              <a:gd name="T4" fmla="*/ 0 w 29"/>
              <a:gd name="T5" fmla="*/ 9 h 12"/>
              <a:gd name="T6" fmla="*/ 13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2" name="Freeform 751">
            <a:extLst>
              <a:ext uri="{FF2B5EF4-FFF2-40B4-BE49-F238E27FC236}">
                <a16:creationId xmlns:a16="http://schemas.microsoft.com/office/drawing/2014/main" id="{FB35D781-B06E-4C04-A65B-9E7790A4A5BA}"/>
              </a:ext>
            </a:extLst>
          </p:cNvPr>
          <p:cNvSpPr>
            <a:spLocks noEditPoints="1"/>
          </p:cNvSpPr>
          <p:nvPr/>
        </p:nvSpPr>
        <p:spPr bwMode="auto">
          <a:xfrm>
            <a:off x="7772632" y="3884877"/>
            <a:ext cx="75312" cy="11586"/>
          </a:xfrm>
          <a:custGeom>
            <a:avLst/>
            <a:gdLst>
              <a:gd name="T0" fmla="*/ 0 w 28"/>
              <a:gd name="T1" fmla="*/ 4 h 4"/>
              <a:gd name="T2" fmla="*/ 0 w 28"/>
              <a:gd name="T3" fmla="*/ 4 h 4"/>
              <a:gd name="T4" fmla="*/ 0 w 28"/>
              <a:gd name="T5" fmla="*/ 4 h 4"/>
              <a:gd name="T6" fmla="*/ 0 w 28"/>
              <a:gd name="T7" fmla="*/ 4 h 4"/>
              <a:gd name="T8" fmla="*/ 28 w 28"/>
              <a:gd name="T9" fmla="*/ 0 h 4"/>
              <a:gd name="T10" fmla="*/ 0 w 28"/>
              <a:gd name="T11" fmla="*/ 4 h 4"/>
              <a:gd name="T12" fmla="*/ 28 w 2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0" y="4"/>
                </a:moveTo>
                <a:cubicBezTo>
                  <a:pt x="0" y="4"/>
                  <a:pt x="0" y="4"/>
                  <a:pt x="0" y="4"/>
                </a:cubicBezTo>
                <a:cubicBezTo>
                  <a:pt x="0" y="4"/>
                  <a:pt x="0" y="4"/>
                  <a:pt x="0" y="4"/>
                </a:cubicBezTo>
                <a:cubicBezTo>
                  <a:pt x="0" y="4"/>
                  <a:pt x="0" y="4"/>
                  <a:pt x="0" y="4"/>
                </a:cubicBezTo>
                <a:moveTo>
                  <a:pt x="28" y="0"/>
                </a:moveTo>
                <a:cubicBezTo>
                  <a:pt x="19" y="3"/>
                  <a:pt x="9" y="4"/>
                  <a:pt x="0" y="4"/>
                </a:cubicBezTo>
                <a:cubicBezTo>
                  <a:pt x="9" y="4"/>
                  <a:pt x="19" y="3"/>
                  <a:pt x="28" y="0"/>
                </a:cubicBezTo>
              </a:path>
            </a:pathLst>
          </a:custGeom>
          <a:solidFill>
            <a:srgbClr val="998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3" name="Freeform 752">
            <a:extLst>
              <a:ext uri="{FF2B5EF4-FFF2-40B4-BE49-F238E27FC236}">
                <a16:creationId xmlns:a16="http://schemas.microsoft.com/office/drawing/2014/main" id="{C4FC8358-E215-41EA-848C-1114A4E0DAE7}"/>
              </a:ext>
            </a:extLst>
          </p:cNvPr>
          <p:cNvSpPr>
            <a:spLocks/>
          </p:cNvSpPr>
          <p:nvPr/>
        </p:nvSpPr>
        <p:spPr bwMode="auto">
          <a:xfrm>
            <a:off x="7720492" y="3815360"/>
            <a:ext cx="249104" cy="81103"/>
          </a:xfrm>
          <a:custGeom>
            <a:avLst/>
            <a:gdLst>
              <a:gd name="T0" fmla="*/ 97 w 97"/>
              <a:gd name="T1" fmla="*/ 0 h 31"/>
              <a:gd name="T2" fmla="*/ 87 w 97"/>
              <a:gd name="T3" fmla="*/ 5 h 31"/>
              <a:gd name="T4" fmla="*/ 80 w 97"/>
              <a:gd name="T5" fmla="*/ 5 h 31"/>
              <a:gd name="T6" fmla="*/ 72 w 97"/>
              <a:gd name="T7" fmla="*/ 4 h 31"/>
              <a:gd name="T8" fmla="*/ 72 w 97"/>
              <a:gd name="T9" fmla="*/ 4 h 31"/>
              <a:gd name="T10" fmla="*/ 72 w 97"/>
              <a:gd name="T11" fmla="*/ 4 h 31"/>
              <a:gd name="T12" fmla="*/ 72 w 97"/>
              <a:gd name="T13" fmla="*/ 4 h 31"/>
              <a:gd name="T14" fmla="*/ 72 w 97"/>
              <a:gd name="T15" fmla="*/ 4 h 31"/>
              <a:gd name="T16" fmla="*/ 59 w 97"/>
              <a:gd name="T17" fmla="*/ 12 h 31"/>
              <a:gd name="T18" fmla="*/ 51 w 97"/>
              <a:gd name="T19" fmla="*/ 13 h 31"/>
              <a:gd name="T20" fmla="*/ 43 w 97"/>
              <a:gd name="T21" fmla="*/ 12 h 31"/>
              <a:gd name="T22" fmla="*/ 43 w 97"/>
              <a:gd name="T23" fmla="*/ 12 h 31"/>
              <a:gd name="T24" fmla="*/ 43 w 97"/>
              <a:gd name="T25" fmla="*/ 12 h 31"/>
              <a:gd name="T26" fmla="*/ 43 w 97"/>
              <a:gd name="T27" fmla="*/ 12 h 31"/>
              <a:gd name="T28" fmla="*/ 43 w 97"/>
              <a:gd name="T29" fmla="*/ 12 h 31"/>
              <a:gd name="T30" fmla="*/ 43 w 97"/>
              <a:gd name="T31" fmla="*/ 12 h 31"/>
              <a:gd name="T32" fmla="*/ 30 w 97"/>
              <a:gd name="T33" fmla="*/ 19 h 31"/>
              <a:gd name="T34" fmla="*/ 30 w 97"/>
              <a:gd name="T35" fmla="*/ 19 h 31"/>
              <a:gd name="T36" fmla="*/ 23 w 97"/>
              <a:gd name="T37" fmla="*/ 20 h 31"/>
              <a:gd name="T38" fmla="*/ 15 w 97"/>
              <a:gd name="T39" fmla="*/ 19 h 31"/>
              <a:gd name="T40" fmla="*/ 15 w 97"/>
              <a:gd name="T41" fmla="*/ 19 h 31"/>
              <a:gd name="T42" fmla="*/ 15 w 97"/>
              <a:gd name="T43" fmla="*/ 19 h 31"/>
              <a:gd name="T44" fmla="*/ 15 w 97"/>
              <a:gd name="T45" fmla="*/ 19 h 31"/>
              <a:gd name="T46" fmla="*/ 15 w 97"/>
              <a:gd name="T47" fmla="*/ 19 h 31"/>
              <a:gd name="T48" fmla="*/ 1 w 97"/>
              <a:gd name="T49" fmla="*/ 27 h 31"/>
              <a:gd name="T50" fmla="*/ 0 w 97"/>
              <a:gd name="T51" fmla="*/ 27 h 31"/>
              <a:gd name="T52" fmla="*/ 0 w 97"/>
              <a:gd name="T53" fmla="*/ 29 h 31"/>
              <a:gd name="T54" fmla="*/ 20 w 97"/>
              <a:gd name="T55" fmla="*/ 31 h 31"/>
              <a:gd name="T56" fmla="*/ 20 w 97"/>
              <a:gd name="T57" fmla="*/ 31 h 31"/>
              <a:gd name="T58" fmla="*/ 20 w 97"/>
              <a:gd name="T59" fmla="*/ 31 h 31"/>
              <a:gd name="T60" fmla="*/ 48 w 97"/>
              <a:gd name="T61" fmla="*/ 27 h 31"/>
              <a:gd name="T62" fmla="*/ 48 w 97"/>
              <a:gd name="T63" fmla="*/ 27 h 31"/>
              <a:gd name="T64" fmla="*/ 97 w 97"/>
              <a:gd name="T65" fmla="*/ 0 h 31"/>
              <a:gd name="T66" fmla="*/ 97 w 97"/>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31">
                <a:moveTo>
                  <a:pt x="97" y="0"/>
                </a:moveTo>
                <a:cubicBezTo>
                  <a:pt x="95" y="1"/>
                  <a:pt x="92" y="3"/>
                  <a:pt x="87" y="5"/>
                </a:cubicBezTo>
                <a:cubicBezTo>
                  <a:pt x="85" y="5"/>
                  <a:pt x="82" y="5"/>
                  <a:pt x="80" y="5"/>
                </a:cubicBezTo>
                <a:cubicBezTo>
                  <a:pt x="75" y="5"/>
                  <a:pt x="72" y="4"/>
                  <a:pt x="72" y="4"/>
                </a:cubicBezTo>
                <a:cubicBezTo>
                  <a:pt x="72" y="4"/>
                  <a:pt x="72" y="4"/>
                  <a:pt x="72" y="4"/>
                </a:cubicBezTo>
                <a:cubicBezTo>
                  <a:pt x="72" y="4"/>
                  <a:pt x="72" y="4"/>
                  <a:pt x="72" y="4"/>
                </a:cubicBezTo>
                <a:cubicBezTo>
                  <a:pt x="72" y="4"/>
                  <a:pt x="72" y="4"/>
                  <a:pt x="72" y="4"/>
                </a:cubicBezTo>
                <a:cubicBezTo>
                  <a:pt x="72" y="4"/>
                  <a:pt x="72" y="4"/>
                  <a:pt x="72" y="4"/>
                </a:cubicBezTo>
                <a:cubicBezTo>
                  <a:pt x="72" y="4"/>
                  <a:pt x="67" y="10"/>
                  <a:pt x="59" y="12"/>
                </a:cubicBezTo>
                <a:cubicBezTo>
                  <a:pt x="56" y="13"/>
                  <a:pt x="54" y="13"/>
                  <a:pt x="51" y="13"/>
                </a:cubicBezTo>
                <a:cubicBezTo>
                  <a:pt x="47" y="13"/>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38" y="17"/>
                  <a:pt x="30" y="19"/>
                </a:cubicBezTo>
                <a:cubicBezTo>
                  <a:pt x="30" y="19"/>
                  <a:pt x="30" y="19"/>
                  <a:pt x="30" y="19"/>
                </a:cubicBezTo>
                <a:cubicBezTo>
                  <a:pt x="27" y="20"/>
                  <a:pt x="25" y="20"/>
                  <a:pt x="23" y="20"/>
                </a:cubicBezTo>
                <a:cubicBezTo>
                  <a:pt x="18" y="20"/>
                  <a:pt x="15" y="19"/>
                  <a:pt x="15" y="19"/>
                </a:cubicBezTo>
                <a:cubicBezTo>
                  <a:pt x="15" y="19"/>
                  <a:pt x="15" y="19"/>
                  <a:pt x="15" y="19"/>
                </a:cubicBezTo>
                <a:cubicBezTo>
                  <a:pt x="15" y="19"/>
                  <a:pt x="15" y="19"/>
                  <a:pt x="15" y="19"/>
                </a:cubicBezTo>
                <a:cubicBezTo>
                  <a:pt x="15" y="19"/>
                  <a:pt x="15" y="19"/>
                  <a:pt x="15" y="19"/>
                </a:cubicBezTo>
                <a:cubicBezTo>
                  <a:pt x="15" y="19"/>
                  <a:pt x="15" y="19"/>
                  <a:pt x="15" y="19"/>
                </a:cubicBezTo>
                <a:cubicBezTo>
                  <a:pt x="15" y="19"/>
                  <a:pt x="9" y="25"/>
                  <a:pt x="1" y="27"/>
                </a:cubicBezTo>
                <a:cubicBezTo>
                  <a:pt x="1" y="27"/>
                  <a:pt x="1" y="27"/>
                  <a:pt x="0" y="27"/>
                </a:cubicBezTo>
                <a:cubicBezTo>
                  <a:pt x="0" y="29"/>
                  <a:pt x="0" y="29"/>
                  <a:pt x="0" y="29"/>
                </a:cubicBezTo>
                <a:cubicBezTo>
                  <a:pt x="6" y="30"/>
                  <a:pt x="13" y="31"/>
                  <a:pt x="20" y="31"/>
                </a:cubicBezTo>
                <a:cubicBezTo>
                  <a:pt x="20" y="31"/>
                  <a:pt x="20" y="31"/>
                  <a:pt x="20" y="31"/>
                </a:cubicBezTo>
                <a:cubicBezTo>
                  <a:pt x="20" y="31"/>
                  <a:pt x="20" y="31"/>
                  <a:pt x="20" y="31"/>
                </a:cubicBezTo>
                <a:cubicBezTo>
                  <a:pt x="29" y="31"/>
                  <a:pt x="39" y="30"/>
                  <a:pt x="48" y="27"/>
                </a:cubicBezTo>
                <a:cubicBezTo>
                  <a:pt x="48" y="27"/>
                  <a:pt x="48" y="27"/>
                  <a:pt x="48" y="27"/>
                </a:cubicBezTo>
                <a:cubicBezTo>
                  <a:pt x="73" y="21"/>
                  <a:pt x="91" y="7"/>
                  <a:pt x="97" y="0"/>
                </a:cubicBezTo>
                <a:cubicBezTo>
                  <a:pt x="97" y="0"/>
                  <a:pt x="97" y="0"/>
                  <a:pt x="97"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4" name="Rectangle 753">
            <a:extLst>
              <a:ext uri="{FF2B5EF4-FFF2-40B4-BE49-F238E27FC236}">
                <a16:creationId xmlns:a16="http://schemas.microsoft.com/office/drawing/2014/main" id="{2E9F73AC-4021-4FFF-B3BE-1DB6696ED4AC}"/>
              </a:ext>
            </a:extLst>
          </p:cNvPr>
          <p:cNvSpPr>
            <a:spLocks noChangeArrowheads="1"/>
          </p:cNvSpPr>
          <p:nvPr/>
        </p:nvSpPr>
        <p:spPr bwMode="auto">
          <a:xfrm>
            <a:off x="7969596" y="3647363"/>
            <a:ext cx="40553" cy="480827"/>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5" name="Rectangle 754">
            <a:extLst>
              <a:ext uri="{FF2B5EF4-FFF2-40B4-BE49-F238E27FC236}">
                <a16:creationId xmlns:a16="http://schemas.microsoft.com/office/drawing/2014/main" id="{3BAF6BEA-0DA3-4015-8919-4B9204333AF3}"/>
              </a:ext>
            </a:extLst>
          </p:cNvPr>
          <p:cNvSpPr>
            <a:spLocks noChangeArrowheads="1"/>
          </p:cNvSpPr>
          <p:nvPr/>
        </p:nvSpPr>
        <p:spPr bwMode="auto">
          <a:xfrm>
            <a:off x="7969596" y="3647363"/>
            <a:ext cx="40553" cy="4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6" name="Freeform 755">
            <a:extLst>
              <a:ext uri="{FF2B5EF4-FFF2-40B4-BE49-F238E27FC236}">
                <a16:creationId xmlns:a16="http://schemas.microsoft.com/office/drawing/2014/main" id="{C65791EA-FBF2-4229-978C-6951DCED42E9}"/>
              </a:ext>
            </a:extLst>
          </p:cNvPr>
          <p:cNvSpPr>
            <a:spLocks/>
          </p:cNvSpPr>
          <p:nvPr/>
        </p:nvSpPr>
        <p:spPr bwMode="auto">
          <a:xfrm>
            <a:off x="7135393" y="3745843"/>
            <a:ext cx="40553" cy="382343"/>
          </a:xfrm>
          <a:custGeom>
            <a:avLst/>
            <a:gdLst>
              <a:gd name="T0" fmla="*/ 7 w 7"/>
              <a:gd name="T1" fmla="*/ 0 h 66"/>
              <a:gd name="T2" fmla="*/ 7 w 7"/>
              <a:gd name="T3" fmla="*/ 0 h 66"/>
              <a:gd name="T4" fmla="*/ 0 w 7"/>
              <a:gd name="T5" fmla="*/ 66 h 66"/>
              <a:gd name="T6" fmla="*/ 7 w 7"/>
              <a:gd name="T7" fmla="*/ 66 h 66"/>
              <a:gd name="T8" fmla="*/ 7 w 7"/>
              <a:gd name="T9" fmla="*/ 37 h 66"/>
              <a:gd name="T10" fmla="*/ 7 w 7"/>
              <a:gd name="T11" fmla="*/ 37 h 66"/>
              <a:gd name="T12" fmla="*/ 7 w 7"/>
              <a:gd name="T13" fmla="*/ 37 h 66"/>
              <a:gd name="T14" fmla="*/ 7 w 7"/>
              <a:gd name="T15" fmla="*/ 37 h 66"/>
              <a:gd name="T16" fmla="*/ 7 w 7"/>
              <a:gd name="T17" fmla="*/ 18 h 66"/>
              <a:gd name="T18" fmla="*/ 7 w 7"/>
              <a:gd name="T19" fmla="*/ 18 h 66"/>
              <a:gd name="T20" fmla="*/ 7 w 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6">
                <a:moveTo>
                  <a:pt x="7" y="0"/>
                </a:moveTo>
                <a:lnTo>
                  <a:pt x="7" y="0"/>
                </a:lnTo>
                <a:lnTo>
                  <a:pt x="0" y="66"/>
                </a:lnTo>
                <a:lnTo>
                  <a:pt x="7" y="66"/>
                </a:lnTo>
                <a:lnTo>
                  <a:pt x="7" y="37"/>
                </a:lnTo>
                <a:lnTo>
                  <a:pt x="7" y="37"/>
                </a:lnTo>
                <a:lnTo>
                  <a:pt x="7" y="37"/>
                </a:lnTo>
                <a:lnTo>
                  <a:pt x="7" y="37"/>
                </a:lnTo>
                <a:lnTo>
                  <a:pt x="7" y="18"/>
                </a:lnTo>
                <a:lnTo>
                  <a:pt x="7" y="18"/>
                </a:lnTo>
                <a:lnTo>
                  <a:pt x="7" y="0"/>
                </a:lnTo>
                <a:close/>
              </a:path>
            </a:pathLst>
          </a:custGeom>
          <a:solidFill>
            <a:srgbClr val="C6A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7" name="Freeform 756">
            <a:extLst>
              <a:ext uri="{FF2B5EF4-FFF2-40B4-BE49-F238E27FC236}">
                <a16:creationId xmlns:a16="http://schemas.microsoft.com/office/drawing/2014/main" id="{BC11AD07-EEFD-4F2A-B195-C6DAB5CDAB15}"/>
              </a:ext>
            </a:extLst>
          </p:cNvPr>
          <p:cNvSpPr>
            <a:spLocks/>
          </p:cNvSpPr>
          <p:nvPr/>
        </p:nvSpPr>
        <p:spPr bwMode="auto">
          <a:xfrm>
            <a:off x="7135393" y="3745843"/>
            <a:ext cx="40553" cy="382343"/>
          </a:xfrm>
          <a:custGeom>
            <a:avLst/>
            <a:gdLst>
              <a:gd name="T0" fmla="*/ 7 w 7"/>
              <a:gd name="T1" fmla="*/ 0 h 66"/>
              <a:gd name="T2" fmla="*/ 7 w 7"/>
              <a:gd name="T3" fmla="*/ 0 h 66"/>
              <a:gd name="T4" fmla="*/ 0 w 7"/>
              <a:gd name="T5" fmla="*/ 66 h 66"/>
              <a:gd name="T6" fmla="*/ 7 w 7"/>
              <a:gd name="T7" fmla="*/ 66 h 66"/>
              <a:gd name="T8" fmla="*/ 7 w 7"/>
              <a:gd name="T9" fmla="*/ 37 h 66"/>
              <a:gd name="T10" fmla="*/ 7 w 7"/>
              <a:gd name="T11" fmla="*/ 37 h 66"/>
              <a:gd name="T12" fmla="*/ 7 w 7"/>
              <a:gd name="T13" fmla="*/ 37 h 66"/>
              <a:gd name="T14" fmla="*/ 7 w 7"/>
              <a:gd name="T15" fmla="*/ 37 h 66"/>
              <a:gd name="T16" fmla="*/ 7 w 7"/>
              <a:gd name="T17" fmla="*/ 18 h 66"/>
              <a:gd name="T18" fmla="*/ 7 w 7"/>
              <a:gd name="T19" fmla="*/ 18 h 66"/>
              <a:gd name="T20" fmla="*/ 7 w 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6">
                <a:moveTo>
                  <a:pt x="7" y="0"/>
                </a:moveTo>
                <a:lnTo>
                  <a:pt x="7" y="0"/>
                </a:lnTo>
                <a:lnTo>
                  <a:pt x="0" y="66"/>
                </a:lnTo>
                <a:lnTo>
                  <a:pt x="7" y="66"/>
                </a:lnTo>
                <a:lnTo>
                  <a:pt x="7" y="37"/>
                </a:lnTo>
                <a:lnTo>
                  <a:pt x="7" y="37"/>
                </a:lnTo>
                <a:lnTo>
                  <a:pt x="7" y="37"/>
                </a:lnTo>
                <a:lnTo>
                  <a:pt x="7" y="37"/>
                </a:lnTo>
                <a:lnTo>
                  <a:pt x="7" y="18"/>
                </a:lnTo>
                <a:lnTo>
                  <a:pt x="7" y="1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8" name="Freeform 757">
            <a:extLst>
              <a:ext uri="{FF2B5EF4-FFF2-40B4-BE49-F238E27FC236}">
                <a16:creationId xmlns:a16="http://schemas.microsoft.com/office/drawing/2014/main" id="{F7E32FBB-5F13-4981-8298-BC2EC50F886B}"/>
              </a:ext>
            </a:extLst>
          </p:cNvPr>
          <p:cNvSpPr>
            <a:spLocks/>
          </p:cNvSpPr>
          <p:nvPr/>
        </p:nvSpPr>
        <p:spPr bwMode="auto">
          <a:xfrm>
            <a:off x="7969596" y="3647363"/>
            <a:ext cx="40553" cy="480827"/>
          </a:xfrm>
          <a:custGeom>
            <a:avLst/>
            <a:gdLst>
              <a:gd name="T0" fmla="*/ 7 w 7"/>
              <a:gd name="T1" fmla="*/ 0 h 83"/>
              <a:gd name="T2" fmla="*/ 7 w 7"/>
              <a:gd name="T3" fmla="*/ 0 h 83"/>
              <a:gd name="T4" fmla="*/ 0 w 7"/>
              <a:gd name="T5" fmla="*/ 83 h 83"/>
              <a:gd name="T6" fmla="*/ 7 w 7"/>
              <a:gd name="T7" fmla="*/ 83 h 83"/>
              <a:gd name="T8" fmla="*/ 7 w 7"/>
              <a:gd name="T9" fmla="*/ 0 h 83"/>
            </a:gdLst>
            <a:ahLst/>
            <a:cxnLst>
              <a:cxn ang="0">
                <a:pos x="T0" y="T1"/>
              </a:cxn>
              <a:cxn ang="0">
                <a:pos x="T2" y="T3"/>
              </a:cxn>
              <a:cxn ang="0">
                <a:pos x="T4" y="T5"/>
              </a:cxn>
              <a:cxn ang="0">
                <a:pos x="T6" y="T7"/>
              </a:cxn>
              <a:cxn ang="0">
                <a:pos x="T8" y="T9"/>
              </a:cxn>
            </a:cxnLst>
            <a:rect l="0" t="0" r="r" b="b"/>
            <a:pathLst>
              <a:path w="7" h="83">
                <a:moveTo>
                  <a:pt x="7" y="0"/>
                </a:moveTo>
                <a:lnTo>
                  <a:pt x="7" y="0"/>
                </a:lnTo>
                <a:lnTo>
                  <a:pt x="0" y="83"/>
                </a:lnTo>
                <a:lnTo>
                  <a:pt x="7" y="83"/>
                </a:lnTo>
                <a:lnTo>
                  <a:pt x="7" y="0"/>
                </a:lnTo>
                <a:close/>
              </a:path>
            </a:pathLst>
          </a:custGeom>
          <a:solidFill>
            <a:srgbClr val="C6A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9" name="Freeform 758">
            <a:extLst>
              <a:ext uri="{FF2B5EF4-FFF2-40B4-BE49-F238E27FC236}">
                <a16:creationId xmlns:a16="http://schemas.microsoft.com/office/drawing/2014/main" id="{A9EE9439-F846-4454-B31E-1519C8B72FB8}"/>
              </a:ext>
            </a:extLst>
          </p:cNvPr>
          <p:cNvSpPr>
            <a:spLocks/>
          </p:cNvSpPr>
          <p:nvPr/>
        </p:nvSpPr>
        <p:spPr bwMode="auto">
          <a:xfrm>
            <a:off x="7969596" y="3647363"/>
            <a:ext cx="40553" cy="480827"/>
          </a:xfrm>
          <a:custGeom>
            <a:avLst/>
            <a:gdLst>
              <a:gd name="T0" fmla="*/ 7 w 7"/>
              <a:gd name="T1" fmla="*/ 0 h 83"/>
              <a:gd name="T2" fmla="*/ 7 w 7"/>
              <a:gd name="T3" fmla="*/ 0 h 83"/>
              <a:gd name="T4" fmla="*/ 0 w 7"/>
              <a:gd name="T5" fmla="*/ 83 h 83"/>
              <a:gd name="T6" fmla="*/ 7 w 7"/>
              <a:gd name="T7" fmla="*/ 83 h 83"/>
              <a:gd name="T8" fmla="*/ 7 w 7"/>
              <a:gd name="T9" fmla="*/ 0 h 83"/>
            </a:gdLst>
            <a:ahLst/>
            <a:cxnLst>
              <a:cxn ang="0">
                <a:pos x="T0" y="T1"/>
              </a:cxn>
              <a:cxn ang="0">
                <a:pos x="T2" y="T3"/>
              </a:cxn>
              <a:cxn ang="0">
                <a:pos x="T4" y="T5"/>
              </a:cxn>
              <a:cxn ang="0">
                <a:pos x="T6" y="T7"/>
              </a:cxn>
              <a:cxn ang="0">
                <a:pos x="T8" y="T9"/>
              </a:cxn>
            </a:cxnLst>
            <a:rect l="0" t="0" r="r" b="b"/>
            <a:pathLst>
              <a:path w="7" h="83">
                <a:moveTo>
                  <a:pt x="7" y="0"/>
                </a:moveTo>
                <a:lnTo>
                  <a:pt x="7" y="0"/>
                </a:lnTo>
                <a:lnTo>
                  <a:pt x="0" y="83"/>
                </a:lnTo>
                <a:lnTo>
                  <a:pt x="7" y="8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0" name="Rectangle 759">
            <a:extLst>
              <a:ext uri="{FF2B5EF4-FFF2-40B4-BE49-F238E27FC236}">
                <a16:creationId xmlns:a16="http://schemas.microsoft.com/office/drawing/2014/main" id="{1E6D136F-FE9C-4DE7-830C-C351C82B3593}"/>
              </a:ext>
            </a:extLst>
          </p:cNvPr>
          <p:cNvSpPr>
            <a:spLocks noChangeArrowheads="1"/>
          </p:cNvSpPr>
          <p:nvPr/>
        </p:nvSpPr>
        <p:spPr bwMode="auto">
          <a:xfrm>
            <a:off x="7175943" y="3850119"/>
            <a:ext cx="544549" cy="110070"/>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1" name="Rectangle 760">
            <a:extLst>
              <a:ext uri="{FF2B5EF4-FFF2-40B4-BE49-F238E27FC236}">
                <a16:creationId xmlns:a16="http://schemas.microsoft.com/office/drawing/2014/main" id="{5642BE08-B771-46E3-8A87-616693EB21C1}"/>
              </a:ext>
            </a:extLst>
          </p:cNvPr>
          <p:cNvSpPr>
            <a:spLocks noChangeArrowheads="1"/>
          </p:cNvSpPr>
          <p:nvPr/>
        </p:nvSpPr>
        <p:spPr bwMode="auto">
          <a:xfrm>
            <a:off x="7175943" y="3850119"/>
            <a:ext cx="544549"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2" name="Freeform 761">
            <a:extLst>
              <a:ext uri="{FF2B5EF4-FFF2-40B4-BE49-F238E27FC236}">
                <a16:creationId xmlns:a16="http://schemas.microsoft.com/office/drawing/2014/main" id="{4F42781D-F762-4664-BE9D-79B1C03FD475}"/>
              </a:ext>
            </a:extLst>
          </p:cNvPr>
          <p:cNvSpPr>
            <a:spLocks/>
          </p:cNvSpPr>
          <p:nvPr/>
        </p:nvSpPr>
        <p:spPr bwMode="auto">
          <a:xfrm>
            <a:off x="7175943" y="3850119"/>
            <a:ext cx="544549" cy="110070"/>
          </a:xfrm>
          <a:custGeom>
            <a:avLst/>
            <a:gdLst>
              <a:gd name="T0" fmla="*/ 213 w 213"/>
              <a:gd name="T1" fmla="*/ 0 h 43"/>
              <a:gd name="T2" fmla="*/ 213 w 213"/>
              <a:gd name="T3" fmla="*/ 0 h 43"/>
              <a:gd name="T4" fmla="*/ 0 w 213"/>
              <a:gd name="T5" fmla="*/ 43 h 43"/>
              <a:gd name="T6" fmla="*/ 0 w 213"/>
              <a:gd name="T7" fmla="*/ 43 h 43"/>
              <a:gd name="T8" fmla="*/ 213 w 213"/>
              <a:gd name="T9" fmla="*/ 43 h 43"/>
              <a:gd name="T10" fmla="*/ 213 w 213"/>
              <a:gd name="T11" fmla="*/ 14 h 43"/>
              <a:gd name="T12" fmla="*/ 213 w 213"/>
              <a:gd name="T13" fmla="*/ 6 h 43"/>
              <a:gd name="T14" fmla="*/ 213 w 213"/>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3">
                <a:moveTo>
                  <a:pt x="213" y="0"/>
                </a:moveTo>
                <a:cubicBezTo>
                  <a:pt x="213" y="0"/>
                  <a:pt x="213" y="0"/>
                  <a:pt x="213" y="0"/>
                </a:cubicBezTo>
                <a:cubicBezTo>
                  <a:pt x="189" y="34"/>
                  <a:pt x="100" y="41"/>
                  <a:pt x="0" y="43"/>
                </a:cubicBezTo>
                <a:cubicBezTo>
                  <a:pt x="0" y="43"/>
                  <a:pt x="0" y="43"/>
                  <a:pt x="0" y="43"/>
                </a:cubicBezTo>
                <a:cubicBezTo>
                  <a:pt x="213" y="43"/>
                  <a:pt x="213" y="43"/>
                  <a:pt x="213" y="43"/>
                </a:cubicBezTo>
                <a:cubicBezTo>
                  <a:pt x="213" y="14"/>
                  <a:pt x="213" y="14"/>
                  <a:pt x="213" y="14"/>
                </a:cubicBezTo>
                <a:cubicBezTo>
                  <a:pt x="213" y="6"/>
                  <a:pt x="213" y="6"/>
                  <a:pt x="213" y="6"/>
                </a:cubicBezTo>
                <a:cubicBezTo>
                  <a:pt x="213" y="0"/>
                  <a:pt x="213" y="0"/>
                  <a:pt x="213"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pic>
        <p:nvPicPr>
          <p:cNvPr id="2862" name="Picture 814">
            <a:extLst>
              <a:ext uri="{FF2B5EF4-FFF2-40B4-BE49-F238E27FC236}">
                <a16:creationId xmlns:a16="http://schemas.microsoft.com/office/drawing/2014/main" id="{C8EC0707-D28F-492C-92F3-9EF808552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01" y="2662540"/>
            <a:ext cx="272276" cy="3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PE" smtClean="0"/>
              <a:t>34</a:t>
            </a:fld>
            <a:endParaRPr lang="es-PE" dirty="0"/>
          </a:p>
        </p:txBody>
      </p:sp>
      <p:grpSp>
        <p:nvGrpSpPr>
          <p:cNvPr id="3" name="Grupo 2">
            <a:extLst>
              <a:ext uri="{FF2B5EF4-FFF2-40B4-BE49-F238E27FC236}">
                <a16:creationId xmlns:a16="http://schemas.microsoft.com/office/drawing/2014/main" id="{6E9CBC9F-4EAC-4389-A2F7-6609E5C592CF}"/>
              </a:ext>
            </a:extLst>
          </p:cNvPr>
          <p:cNvGrpSpPr/>
          <p:nvPr/>
        </p:nvGrpSpPr>
        <p:grpSpPr>
          <a:xfrm>
            <a:off x="427479" y="1782354"/>
            <a:ext cx="7943636" cy="2610556"/>
            <a:chOff x="-214779" y="2980119"/>
            <a:chExt cx="12414359" cy="4079791"/>
          </a:xfrm>
        </p:grpSpPr>
        <p:grpSp>
          <p:nvGrpSpPr>
            <p:cNvPr id="12" name="Group 119">
              <a:extLst>
                <a:ext uri="{FF2B5EF4-FFF2-40B4-BE49-F238E27FC236}">
                  <a16:creationId xmlns:a16="http://schemas.microsoft.com/office/drawing/2014/main" id="{53EE338C-C2BC-4D3D-AE58-A52E0E8B9EEC}"/>
                </a:ext>
              </a:extLst>
            </p:cNvPr>
            <p:cNvGrpSpPr/>
            <p:nvPr/>
          </p:nvGrpSpPr>
          <p:grpSpPr>
            <a:xfrm>
              <a:off x="9423207" y="3983156"/>
              <a:ext cx="2119814" cy="1895900"/>
              <a:chOff x="9423207" y="3983156"/>
              <a:chExt cx="2119814" cy="1895900"/>
            </a:xfrm>
          </p:grpSpPr>
          <p:sp>
            <p:nvSpPr>
              <p:cNvPr id="13" name="Freeform: Shape 12">
                <a:extLst>
                  <a:ext uri="{FF2B5EF4-FFF2-40B4-BE49-F238E27FC236}">
                    <a16:creationId xmlns:a16="http://schemas.microsoft.com/office/drawing/2014/main" id="{5EB62783-3FFF-408C-9E7B-7EA4A4F1D106}"/>
                  </a:ext>
                </a:extLst>
              </p:cNvPr>
              <p:cNvSpPr>
                <a:spLocks/>
              </p:cNvSpPr>
              <p:nvPr/>
            </p:nvSpPr>
            <p:spPr>
              <a:xfrm rot="18902941">
                <a:off x="9423207" y="4277920"/>
                <a:ext cx="2119814" cy="1396196"/>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4B0C4C9-BB12-4B5A-A86B-7088127EB328}"/>
                  </a:ext>
                </a:extLst>
              </p:cNvPr>
              <p:cNvSpPr/>
              <p:nvPr/>
            </p:nvSpPr>
            <p:spPr>
              <a:xfrm rot="18902941">
                <a:off x="9431062" y="4290263"/>
                <a:ext cx="2101836" cy="1370763"/>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0B0A5C7-3804-490E-A358-8113A2DD607A}"/>
                  </a:ext>
                </a:extLst>
              </p:cNvPr>
              <p:cNvSpPr/>
              <p:nvPr/>
            </p:nvSpPr>
            <p:spPr>
              <a:xfrm rot="18902941">
                <a:off x="9510609" y="4379560"/>
                <a:ext cx="1919067" cy="1172764"/>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4"/>
              </a:solidFill>
              <a:ln w="9525" cap="flat">
                <a:noFill/>
                <a:prstDash val="solid"/>
                <a:miter/>
              </a:ln>
            </p:spPr>
            <p:txBody>
              <a:bodyPr rtlCol="0" anchor="ctr"/>
              <a:lstStyle/>
              <a:p>
                <a:endParaRPr lang="en-US" dirty="0"/>
              </a:p>
            </p:txBody>
          </p:sp>
          <p:sp>
            <p:nvSpPr>
              <p:cNvPr id="16" name="Freeform 18">
                <a:extLst>
                  <a:ext uri="{FF2B5EF4-FFF2-40B4-BE49-F238E27FC236}">
                    <a16:creationId xmlns:a16="http://schemas.microsoft.com/office/drawing/2014/main" id="{794DE5B1-5F51-4403-B408-127F43BC18EA}"/>
                  </a:ext>
                </a:extLst>
              </p:cNvPr>
              <p:cNvSpPr>
                <a:spLocks/>
              </p:cNvSpPr>
              <p:nvPr/>
            </p:nvSpPr>
            <p:spPr bwMode="auto">
              <a:xfrm rot="18902941">
                <a:off x="9922753" y="4999678"/>
                <a:ext cx="239076" cy="879378"/>
              </a:xfrm>
              <a:custGeom>
                <a:avLst/>
                <a:gdLst>
                  <a:gd name="T0" fmla="*/ 564 w 862"/>
                  <a:gd name="T1" fmla="*/ 78 h 2998"/>
                  <a:gd name="T2" fmla="*/ 579 w 862"/>
                  <a:gd name="T3" fmla="*/ 156 h 2998"/>
                  <a:gd name="T4" fmla="*/ 570 w 862"/>
                  <a:gd name="T5" fmla="*/ 282 h 2998"/>
                  <a:gd name="T6" fmla="*/ 531 w 862"/>
                  <a:gd name="T7" fmla="*/ 420 h 2998"/>
                  <a:gd name="T8" fmla="*/ 675 w 862"/>
                  <a:gd name="T9" fmla="*/ 489 h 2998"/>
                  <a:gd name="T10" fmla="*/ 819 w 862"/>
                  <a:gd name="T11" fmla="*/ 589 h 2998"/>
                  <a:gd name="T12" fmla="*/ 851 w 862"/>
                  <a:gd name="T13" fmla="*/ 876 h 2998"/>
                  <a:gd name="T14" fmla="*/ 846 w 862"/>
                  <a:gd name="T15" fmla="*/ 1427 h 2998"/>
                  <a:gd name="T16" fmla="*/ 817 w 862"/>
                  <a:gd name="T17" fmla="*/ 1724 h 2998"/>
                  <a:gd name="T18" fmla="*/ 739 w 862"/>
                  <a:gd name="T19" fmla="*/ 1745 h 2998"/>
                  <a:gd name="T20" fmla="*/ 753 w 862"/>
                  <a:gd name="T21" fmla="*/ 1714 h 2998"/>
                  <a:gd name="T22" fmla="*/ 750 w 862"/>
                  <a:gd name="T23" fmla="*/ 1698 h 2998"/>
                  <a:gd name="T24" fmla="*/ 790 w 862"/>
                  <a:gd name="T25" fmla="*/ 1658 h 2998"/>
                  <a:gd name="T26" fmla="*/ 788 w 862"/>
                  <a:gd name="T27" fmla="*/ 1607 h 2998"/>
                  <a:gd name="T28" fmla="*/ 742 w 862"/>
                  <a:gd name="T29" fmla="*/ 1660 h 2998"/>
                  <a:gd name="T30" fmla="*/ 751 w 862"/>
                  <a:gd name="T31" fmla="*/ 1380 h 2998"/>
                  <a:gd name="T32" fmla="*/ 702 w 862"/>
                  <a:gd name="T33" fmla="*/ 1000 h 2998"/>
                  <a:gd name="T34" fmla="*/ 684 w 862"/>
                  <a:gd name="T35" fmla="*/ 831 h 2998"/>
                  <a:gd name="T36" fmla="*/ 642 w 862"/>
                  <a:gd name="T37" fmla="*/ 1014 h 2998"/>
                  <a:gd name="T38" fmla="*/ 730 w 862"/>
                  <a:gd name="T39" fmla="*/ 1656 h 2998"/>
                  <a:gd name="T40" fmla="*/ 708 w 862"/>
                  <a:gd name="T41" fmla="*/ 1924 h 2998"/>
                  <a:gd name="T42" fmla="*/ 753 w 862"/>
                  <a:gd name="T43" fmla="*/ 2256 h 2998"/>
                  <a:gd name="T44" fmla="*/ 671 w 862"/>
                  <a:gd name="T45" fmla="*/ 2687 h 2998"/>
                  <a:gd name="T46" fmla="*/ 722 w 862"/>
                  <a:gd name="T47" fmla="*/ 2894 h 2998"/>
                  <a:gd name="T48" fmla="*/ 568 w 862"/>
                  <a:gd name="T49" fmla="*/ 2989 h 2998"/>
                  <a:gd name="T50" fmla="*/ 551 w 862"/>
                  <a:gd name="T51" fmla="*/ 2773 h 2998"/>
                  <a:gd name="T52" fmla="*/ 570 w 862"/>
                  <a:gd name="T53" fmla="*/ 2627 h 2998"/>
                  <a:gd name="T54" fmla="*/ 539 w 862"/>
                  <a:gd name="T55" fmla="*/ 2349 h 2998"/>
                  <a:gd name="T56" fmla="*/ 515 w 862"/>
                  <a:gd name="T57" fmla="*/ 1994 h 2998"/>
                  <a:gd name="T58" fmla="*/ 422 w 862"/>
                  <a:gd name="T59" fmla="*/ 1576 h 2998"/>
                  <a:gd name="T60" fmla="*/ 386 w 862"/>
                  <a:gd name="T61" fmla="*/ 1833 h 2998"/>
                  <a:gd name="T62" fmla="*/ 319 w 862"/>
                  <a:gd name="T63" fmla="*/ 2120 h 2998"/>
                  <a:gd name="T64" fmla="*/ 311 w 862"/>
                  <a:gd name="T65" fmla="*/ 2525 h 2998"/>
                  <a:gd name="T66" fmla="*/ 339 w 862"/>
                  <a:gd name="T67" fmla="*/ 2773 h 2998"/>
                  <a:gd name="T68" fmla="*/ 331 w 862"/>
                  <a:gd name="T69" fmla="*/ 2984 h 2998"/>
                  <a:gd name="T70" fmla="*/ 210 w 862"/>
                  <a:gd name="T71" fmla="*/ 2989 h 2998"/>
                  <a:gd name="T72" fmla="*/ 195 w 862"/>
                  <a:gd name="T73" fmla="*/ 2838 h 2998"/>
                  <a:gd name="T74" fmla="*/ 191 w 862"/>
                  <a:gd name="T75" fmla="*/ 2504 h 2998"/>
                  <a:gd name="T76" fmla="*/ 130 w 862"/>
                  <a:gd name="T77" fmla="*/ 2254 h 2998"/>
                  <a:gd name="T78" fmla="*/ 171 w 862"/>
                  <a:gd name="T79" fmla="*/ 1971 h 2998"/>
                  <a:gd name="T80" fmla="*/ 148 w 862"/>
                  <a:gd name="T81" fmla="*/ 1718 h 2998"/>
                  <a:gd name="T82" fmla="*/ 204 w 862"/>
                  <a:gd name="T83" fmla="*/ 1189 h 2998"/>
                  <a:gd name="T84" fmla="*/ 195 w 862"/>
                  <a:gd name="T85" fmla="*/ 809 h 2998"/>
                  <a:gd name="T86" fmla="*/ 168 w 862"/>
                  <a:gd name="T87" fmla="*/ 962 h 2998"/>
                  <a:gd name="T88" fmla="*/ 144 w 862"/>
                  <a:gd name="T89" fmla="*/ 1229 h 2998"/>
                  <a:gd name="T90" fmla="*/ 110 w 862"/>
                  <a:gd name="T91" fmla="*/ 1402 h 2998"/>
                  <a:gd name="T92" fmla="*/ 122 w 862"/>
                  <a:gd name="T93" fmla="*/ 1656 h 2998"/>
                  <a:gd name="T94" fmla="*/ 82 w 862"/>
                  <a:gd name="T95" fmla="*/ 1656 h 2998"/>
                  <a:gd name="T96" fmla="*/ 110 w 862"/>
                  <a:gd name="T97" fmla="*/ 1704 h 2998"/>
                  <a:gd name="T98" fmla="*/ 124 w 862"/>
                  <a:gd name="T99" fmla="*/ 1729 h 2998"/>
                  <a:gd name="T100" fmla="*/ 95 w 862"/>
                  <a:gd name="T101" fmla="*/ 1751 h 2998"/>
                  <a:gd name="T102" fmla="*/ 2 w 862"/>
                  <a:gd name="T103" fmla="*/ 1640 h 2998"/>
                  <a:gd name="T104" fmla="*/ 2 w 862"/>
                  <a:gd name="T105" fmla="*/ 1140 h 2998"/>
                  <a:gd name="T106" fmla="*/ 11 w 862"/>
                  <a:gd name="T107" fmla="*/ 933 h 2998"/>
                  <a:gd name="T108" fmla="*/ 22 w 862"/>
                  <a:gd name="T109" fmla="*/ 693 h 2998"/>
                  <a:gd name="T110" fmla="*/ 99 w 862"/>
                  <a:gd name="T111" fmla="*/ 524 h 2998"/>
                  <a:gd name="T112" fmla="*/ 288 w 862"/>
                  <a:gd name="T113" fmla="*/ 453 h 2998"/>
                  <a:gd name="T114" fmla="*/ 339 w 862"/>
                  <a:gd name="T115" fmla="*/ 311 h 2998"/>
                  <a:gd name="T116" fmla="*/ 299 w 862"/>
                  <a:gd name="T117" fmla="*/ 224 h 2998"/>
                  <a:gd name="T118" fmla="*/ 313 w 862"/>
                  <a:gd name="T119" fmla="*/ 1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2998">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7" name="Group 62">
                <a:extLst>
                  <a:ext uri="{FF2B5EF4-FFF2-40B4-BE49-F238E27FC236}">
                    <a16:creationId xmlns:a16="http://schemas.microsoft.com/office/drawing/2014/main" id="{62972B00-33A3-42FE-B547-7323860BE4E9}"/>
                  </a:ext>
                </a:extLst>
              </p:cNvPr>
              <p:cNvGrpSpPr/>
              <p:nvPr/>
            </p:nvGrpSpPr>
            <p:grpSpPr>
              <a:xfrm rot="18900000">
                <a:off x="10066374" y="4360768"/>
                <a:ext cx="1196173" cy="911419"/>
                <a:chOff x="11413389" y="3573459"/>
                <a:chExt cx="1196173" cy="911419"/>
              </a:xfrm>
            </p:grpSpPr>
            <p:sp>
              <p:nvSpPr>
                <p:cNvPr id="24" name="Rectangle 23">
                  <a:extLst>
                    <a:ext uri="{FF2B5EF4-FFF2-40B4-BE49-F238E27FC236}">
                      <a16:creationId xmlns:a16="http://schemas.microsoft.com/office/drawing/2014/main" id="{42BE768C-220E-4C88-8AEC-C06FE760D669}"/>
                    </a:ext>
                  </a:extLst>
                </p:cNvPr>
                <p:cNvSpPr/>
                <p:nvPr/>
              </p:nvSpPr>
              <p:spPr>
                <a:xfrm>
                  <a:off x="11413389" y="3573459"/>
                  <a:ext cx="1196173" cy="13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854EEC-0048-4426-9C57-F7AC8EF5C0E5}"/>
                    </a:ext>
                  </a:extLst>
                </p:cNvPr>
                <p:cNvSpPr/>
                <p:nvPr/>
              </p:nvSpPr>
              <p:spPr>
                <a:xfrm>
                  <a:off x="11422238" y="3822358"/>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27">
                  <a:extLst>
                    <a:ext uri="{FF2B5EF4-FFF2-40B4-BE49-F238E27FC236}">
                      <a16:creationId xmlns:a16="http://schemas.microsoft.com/office/drawing/2014/main" id="{7B6236A1-9CFA-454A-B4D8-FA1E0E432B2C}"/>
                    </a:ext>
                  </a:extLst>
                </p:cNvPr>
                <p:cNvSpPr/>
                <p:nvPr/>
              </p:nvSpPr>
              <p:spPr>
                <a:xfrm>
                  <a:off x="11473996" y="3874089"/>
                  <a:ext cx="451750" cy="301194"/>
                </a:xfrm>
                <a:custGeom>
                  <a:avLst/>
                  <a:gdLst>
                    <a:gd name="connsiteX0" fmla="*/ 146903 w 451750"/>
                    <a:gd name="connsiteY0" fmla="*/ 254995 h 301194"/>
                    <a:gd name="connsiteX1" fmla="*/ 442184 w 451750"/>
                    <a:gd name="connsiteY1" fmla="*/ 254995 h 301194"/>
                    <a:gd name="connsiteX2" fmla="*/ 451747 w 451750"/>
                    <a:gd name="connsiteY2" fmla="*/ 264558 h 301194"/>
                    <a:gd name="connsiteX3" fmla="*/ 451747 w 451750"/>
                    <a:gd name="connsiteY3" fmla="*/ 291631 h 301194"/>
                    <a:gd name="connsiteX4" fmla="*/ 442184 w 451750"/>
                    <a:gd name="connsiteY4" fmla="*/ 301194 h 301194"/>
                    <a:gd name="connsiteX5" fmla="*/ 146903 w 451750"/>
                    <a:gd name="connsiteY5" fmla="*/ 301194 h 301194"/>
                    <a:gd name="connsiteX6" fmla="*/ 137340 w 451750"/>
                    <a:gd name="connsiteY6" fmla="*/ 291631 h 301194"/>
                    <a:gd name="connsiteX7" fmla="*/ 137340 w 451750"/>
                    <a:gd name="connsiteY7" fmla="*/ 264558 h 301194"/>
                    <a:gd name="connsiteX8" fmla="*/ 146903 w 451750"/>
                    <a:gd name="connsiteY8" fmla="*/ 254995 h 301194"/>
                    <a:gd name="connsiteX9" fmla="*/ 9563 w 451750"/>
                    <a:gd name="connsiteY9" fmla="*/ 254995 h 301194"/>
                    <a:gd name="connsiteX10" fmla="*/ 83300 w 451750"/>
                    <a:gd name="connsiteY10" fmla="*/ 254995 h 301194"/>
                    <a:gd name="connsiteX11" fmla="*/ 92863 w 451750"/>
                    <a:gd name="connsiteY11" fmla="*/ 264558 h 301194"/>
                    <a:gd name="connsiteX12" fmla="*/ 92863 w 451750"/>
                    <a:gd name="connsiteY12" fmla="*/ 291631 h 301194"/>
                    <a:gd name="connsiteX13" fmla="*/ 83300 w 451750"/>
                    <a:gd name="connsiteY13" fmla="*/ 301194 h 301194"/>
                    <a:gd name="connsiteX14" fmla="*/ 9563 w 451750"/>
                    <a:gd name="connsiteY14" fmla="*/ 301194 h 301194"/>
                    <a:gd name="connsiteX15" fmla="*/ 0 w 451750"/>
                    <a:gd name="connsiteY15" fmla="*/ 291631 h 301194"/>
                    <a:gd name="connsiteX16" fmla="*/ 0 w 451750"/>
                    <a:gd name="connsiteY16" fmla="*/ 264558 h 301194"/>
                    <a:gd name="connsiteX17" fmla="*/ 9563 w 451750"/>
                    <a:gd name="connsiteY17" fmla="*/ 254995 h 301194"/>
                    <a:gd name="connsiteX18" fmla="*/ 146904 w 451750"/>
                    <a:gd name="connsiteY18" fmla="*/ 169997 h 301194"/>
                    <a:gd name="connsiteX19" fmla="*/ 442185 w 451750"/>
                    <a:gd name="connsiteY19" fmla="*/ 169997 h 301194"/>
                    <a:gd name="connsiteX20" fmla="*/ 451748 w 451750"/>
                    <a:gd name="connsiteY20" fmla="*/ 179560 h 301194"/>
                    <a:gd name="connsiteX21" fmla="*/ 451748 w 451750"/>
                    <a:gd name="connsiteY21" fmla="*/ 206633 h 301194"/>
                    <a:gd name="connsiteX22" fmla="*/ 442185 w 451750"/>
                    <a:gd name="connsiteY22" fmla="*/ 216196 h 301194"/>
                    <a:gd name="connsiteX23" fmla="*/ 146904 w 451750"/>
                    <a:gd name="connsiteY23" fmla="*/ 216196 h 301194"/>
                    <a:gd name="connsiteX24" fmla="*/ 137341 w 451750"/>
                    <a:gd name="connsiteY24" fmla="*/ 206633 h 301194"/>
                    <a:gd name="connsiteX25" fmla="*/ 137341 w 451750"/>
                    <a:gd name="connsiteY25" fmla="*/ 179560 h 301194"/>
                    <a:gd name="connsiteX26" fmla="*/ 146904 w 451750"/>
                    <a:gd name="connsiteY26" fmla="*/ 169997 h 301194"/>
                    <a:gd name="connsiteX27" fmla="*/ 9563 w 451750"/>
                    <a:gd name="connsiteY27" fmla="*/ 169997 h 301194"/>
                    <a:gd name="connsiteX28" fmla="*/ 83300 w 451750"/>
                    <a:gd name="connsiteY28" fmla="*/ 169997 h 301194"/>
                    <a:gd name="connsiteX29" fmla="*/ 92863 w 451750"/>
                    <a:gd name="connsiteY29" fmla="*/ 179560 h 301194"/>
                    <a:gd name="connsiteX30" fmla="*/ 92863 w 451750"/>
                    <a:gd name="connsiteY30" fmla="*/ 206633 h 301194"/>
                    <a:gd name="connsiteX31" fmla="*/ 83300 w 451750"/>
                    <a:gd name="connsiteY31" fmla="*/ 216196 h 301194"/>
                    <a:gd name="connsiteX32" fmla="*/ 9563 w 451750"/>
                    <a:gd name="connsiteY32" fmla="*/ 216196 h 301194"/>
                    <a:gd name="connsiteX33" fmla="*/ 0 w 451750"/>
                    <a:gd name="connsiteY33" fmla="*/ 206633 h 301194"/>
                    <a:gd name="connsiteX34" fmla="*/ 0 w 451750"/>
                    <a:gd name="connsiteY34" fmla="*/ 179560 h 301194"/>
                    <a:gd name="connsiteX35" fmla="*/ 9563 w 451750"/>
                    <a:gd name="connsiteY35" fmla="*/ 169997 h 301194"/>
                    <a:gd name="connsiteX36" fmla="*/ 146903 w 451750"/>
                    <a:gd name="connsiteY36" fmla="*/ 84998 h 301194"/>
                    <a:gd name="connsiteX37" fmla="*/ 442184 w 451750"/>
                    <a:gd name="connsiteY37" fmla="*/ 84998 h 301194"/>
                    <a:gd name="connsiteX38" fmla="*/ 451747 w 451750"/>
                    <a:gd name="connsiteY38" fmla="*/ 94561 h 301194"/>
                    <a:gd name="connsiteX39" fmla="*/ 451747 w 451750"/>
                    <a:gd name="connsiteY39" fmla="*/ 121634 h 301194"/>
                    <a:gd name="connsiteX40" fmla="*/ 442184 w 451750"/>
                    <a:gd name="connsiteY40" fmla="*/ 131197 h 301194"/>
                    <a:gd name="connsiteX41" fmla="*/ 146903 w 451750"/>
                    <a:gd name="connsiteY41" fmla="*/ 131197 h 301194"/>
                    <a:gd name="connsiteX42" fmla="*/ 137340 w 451750"/>
                    <a:gd name="connsiteY42" fmla="*/ 121634 h 301194"/>
                    <a:gd name="connsiteX43" fmla="*/ 137340 w 451750"/>
                    <a:gd name="connsiteY43" fmla="*/ 94561 h 301194"/>
                    <a:gd name="connsiteX44" fmla="*/ 146903 w 451750"/>
                    <a:gd name="connsiteY44" fmla="*/ 84998 h 301194"/>
                    <a:gd name="connsiteX45" fmla="*/ 9563 w 451750"/>
                    <a:gd name="connsiteY45" fmla="*/ 84998 h 301194"/>
                    <a:gd name="connsiteX46" fmla="*/ 83300 w 451750"/>
                    <a:gd name="connsiteY46" fmla="*/ 84998 h 301194"/>
                    <a:gd name="connsiteX47" fmla="*/ 92863 w 451750"/>
                    <a:gd name="connsiteY47" fmla="*/ 94561 h 301194"/>
                    <a:gd name="connsiteX48" fmla="*/ 92863 w 451750"/>
                    <a:gd name="connsiteY48" fmla="*/ 121634 h 301194"/>
                    <a:gd name="connsiteX49" fmla="*/ 83300 w 451750"/>
                    <a:gd name="connsiteY49" fmla="*/ 131197 h 301194"/>
                    <a:gd name="connsiteX50" fmla="*/ 9563 w 451750"/>
                    <a:gd name="connsiteY50" fmla="*/ 131197 h 301194"/>
                    <a:gd name="connsiteX51" fmla="*/ 0 w 451750"/>
                    <a:gd name="connsiteY51" fmla="*/ 121634 h 301194"/>
                    <a:gd name="connsiteX52" fmla="*/ 0 w 451750"/>
                    <a:gd name="connsiteY52" fmla="*/ 94561 h 301194"/>
                    <a:gd name="connsiteX53" fmla="*/ 9563 w 451750"/>
                    <a:gd name="connsiteY53" fmla="*/ 84998 h 301194"/>
                    <a:gd name="connsiteX54" fmla="*/ 9564 w 451750"/>
                    <a:gd name="connsiteY54" fmla="*/ 1 h 301194"/>
                    <a:gd name="connsiteX55" fmla="*/ 83301 w 451750"/>
                    <a:gd name="connsiteY55" fmla="*/ 1 h 301194"/>
                    <a:gd name="connsiteX56" fmla="*/ 92864 w 451750"/>
                    <a:gd name="connsiteY56" fmla="*/ 9564 h 301194"/>
                    <a:gd name="connsiteX57" fmla="*/ 92864 w 451750"/>
                    <a:gd name="connsiteY57" fmla="*/ 36637 h 301194"/>
                    <a:gd name="connsiteX58" fmla="*/ 83301 w 451750"/>
                    <a:gd name="connsiteY58" fmla="*/ 46200 h 301194"/>
                    <a:gd name="connsiteX59" fmla="*/ 9564 w 451750"/>
                    <a:gd name="connsiteY59" fmla="*/ 46200 h 301194"/>
                    <a:gd name="connsiteX60" fmla="*/ 1 w 451750"/>
                    <a:gd name="connsiteY60" fmla="*/ 36637 h 301194"/>
                    <a:gd name="connsiteX61" fmla="*/ 1 w 451750"/>
                    <a:gd name="connsiteY61" fmla="*/ 9564 h 301194"/>
                    <a:gd name="connsiteX62" fmla="*/ 9564 w 451750"/>
                    <a:gd name="connsiteY62" fmla="*/ 1 h 301194"/>
                    <a:gd name="connsiteX63" fmla="*/ 146906 w 451750"/>
                    <a:gd name="connsiteY63" fmla="*/ 0 h 301194"/>
                    <a:gd name="connsiteX64" fmla="*/ 442187 w 451750"/>
                    <a:gd name="connsiteY64" fmla="*/ 0 h 301194"/>
                    <a:gd name="connsiteX65" fmla="*/ 451750 w 451750"/>
                    <a:gd name="connsiteY65" fmla="*/ 9563 h 301194"/>
                    <a:gd name="connsiteX66" fmla="*/ 451750 w 451750"/>
                    <a:gd name="connsiteY66" fmla="*/ 36636 h 301194"/>
                    <a:gd name="connsiteX67" fmla="*/ 442187 w 451750"/>
                    <a:gd name="connsiteY67" fmla="*/ 46199 h 301194"/>
                    <a:gd name="connsiteX68" fmla="*/ 146906 w 451750"/>
                    <a:gd name="connsiteY68" fmla="*/ 46199 h 301194"/>
                    <a:gd name="connsiteX69" fmla="*/ 137343 w 451750"/>
                    <a:gd name="connsiteY69" fmla="*/ 36636 h 301194"/>
                    <a:gd name="connsiteX70" fmla="*/ 137343 w 451750"/>
                    <a:gd name="connsiteY70" fmla="*/ 9563 h 301194"/>
                    <a:gd name="connsiteX71" fmla="*/ 146906 w 451750"/>
                    <a:gd name="connsiteY71" fmla="*/ 0 h 30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1750" h="301194">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33">
                  <a:extLst>
                    <a:ext uri="{FF2B5EF4-FFF2-40B4-BE49-F238E27FC236}">
                      <a16:creationId xmlns:a16="http://schemas.microsoft.com/office/drawing/2014/main" id="{8F558BC4-C59F-44A6-8662-4E08969D8800}"/>
                    </a:ext>
                  </a:extLst>
                </p:cNvPr>
                <p:cNvSpPr/>
                <p:nvPr/>
              </p:nvSpPr>
              <p:spPr>
                <a:xfrm>
                  <a:off x="12066277" y="3822357"/>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34">
                  <a:extLst>
                    <a:ext uri="{FF2B5EF4-FFF2-40B4-BE49-F238E27FC236}">
                      <a16:creationId xmlns:a16="http://schemas.microsoft.com/office/drawing/2014/main" id="{AAB0EE4A-C0F8-485B-ACB6-AA45FD4EE649}"/>
                    </a:ext>
                  </a:extLst>
                </p:cNvPr>
                <p:cNvSpPr/>
                <p:nvPr/>
              </p:nvSpPr>
              <p:spPr>
                <a:xfrm>
                  <a:off x="12140596" y="3858434"/>
                  <a:ext cx="394645" cy="307976"/>
                </a:xfrm>
                <a:custGeom>
                  <a:avLst/>
                  <a:gdLst>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343 h 700878"/>
                    <a:gd name="connsiteX1" fmla="*/ 62563 w 785813"/>
                    <a:gd name="connsiteY1" fmla="*/ 487817 h 700878"/>
                    <a:gd name="connsiteX2" fmla="*/ 88205 w 785813"/>
                    <a:gd name="connsiteY2" fmla="*/ 449038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262 h 700797"/>
                    <a:gd name="connsiteX1" fmla="*/ 62563 w 785813"/>
                    <a:gd name="connsiteY1" fmla="*/ 487736 h 700797"/>
                    <a:gd name="connsiteX2" fmla="*/ 88205 w 785813"/>
                    <a:gd name="connsiteY2" fmla="*/ 448957 h 700797"/>
                    <a:gd name="connsiteX3" fmla="*/ 206794 w 785813"/>
                    <a:gd name="connsiteY3" fmla="*/ 525933 h 700797"/>
                    <a:gd name="connsiteX4" fmla="*/ 204788 w 785813"/>
                    <a:gd name="connsiteY4" fmla="*/ 1006 h 700797"/>
                    <a:gd name="connsiteX5" fmla="*/ 290513 w 785813"/>
                    <a:gd name="connsiteY5" fmla="*/ 686806 h 700797"/>
                    <a:gd name="connsiteX6" fmla="*/ 447675 w 785813"/>
                    <a:gd name="connsiteY6" fmla="*/ 451062 h 700797"/>
                    <a:gd name="connsiteX7" fmla="*/ 581025 w 785813"/>
                    <a:gd name="connsiteY7" fmla="*/ 310568 h 700797"/>
                    <a:gd name="connsiteX8" fmla="*/ 745331 w 785813"/>
                    <a:gd name="connsiteY8" fmla="*/ 422487 h 700797"/>
                    <a:gd name="connsiteX9" fmla="*/ 785813 w 785813"/>
                    <a:gd name="connsiteY9" fmla="*/ 448681 h 700797"/>
                    <a:gd name="connsiteX0" fmla="*/ 0 w 785813"/>
                    <a:gd name="connsiteY0" fmla="*/ 527247 h 700782"/>
                    <a:gd name="connsiteX1" fmla="*/ 62563 w 785813"/>
                    <a:gd name="connsiteY1" fmla="*/ 487721 h 700782"/>
                    <a:gd name="connsiteX2" fmla="*/ 88205 w 785813"/>
                    <a:gd name="connsiteY2" fmla="*/ 448942 h 700782"/>
                    <a:gd name="connsiteX3" fmla="*/ 206794 w 785813"/>
                    <a:gd name="connsiteY3" fmla="*/ 525918 h 700782"/>
                    <a:gd name="connsiteX4" fmla="*/ 204788 w 785813"/>
                    <a:gd name="connsiteY4" fmla="*/ 991 h 700782"/>
                    <a:gd name="connsiteX5" fmla="*/ 290513 w 785813"/>
                    <a:gd name="connsiteY5" fmla="*/ 686791 h 700782"/>
                    <a:gd name="connsiteX6" fmla="*/ 447675 w 785813"/>
                    <a:gd name="connsiteY6" fmla="*/ 451047 h 700782"/>
                    <a:gd name="connsiteX7" fmla="*/ 581025 w 785813"/>
                    <a:gd name="connsiteY7" fmla="*/ 310553 h 700782"/>
                    <a:gd name="connsiteX8" fmla="*/ 745331 w 785813"/>
                    <a:gd name="connsiteY8" fmla="*/ 422472 h 700782"/>
                    <a:gd name="connsiteX9" fmla="*/ 785813 w 785813"/>
                    <a:gd name="connsiteY9" fmla="*/ 448666 h 700782"/>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57 h 700892"/>
                    <a:gd name="connsiteX1" fmla="*/ 62563 w 785813"/>
                    <a:gd name="connsiteY1" fmla="*/ 487831 h 700892"/>
                    <a:gd name="connsiteX2" fmla="*/ 91915 w 785813"/>
                    <a:gd name="connsiteY2" fmla="*/ 447198 h 700892"/>
                    <a:gd name="connsiteX3" fmla="*/ 204011 w 785813"/>
                    <a:gd name="connsiteY3" fmla="*/ 525100 h 700892"/>
                    <a:gd name="connsiteX4" fmla="*/ 204788 w 785813"/>
                    <a:gd name="connsiteY4" fmla="*/ 1101 h 700892"/>
                    <a:gd name="connsiteX5" fmla="*/ 290513 w 785813"/>
                    <a:gd name="connsiteY5" fmla="*/ 686901 h 700892"/>
                    <a:gd name="connsiteX6" fmla="*/ 447675 w 785813"/>
                    <a:gd name="connsiteY6" fmla="*/ 451157 h 700892"/>
                    <a:gd name="connsiteX7" fmla="*/ 581025 w 785813"/>
                    <a:gd name="connsiteY7" fmla="*/ 310663 h 700892"/>
                    <a:gd name="connsiteX8" fmla="*/ 745331 w 785813"/>
                    <a:gd name="connsiteY8" fmla="*/ 422582 h 700892"/>
                    <a:gd name="connsiteX9" fmla="*/ 785813 w 785813"/>
                    <a:gd name="connsiteY9" fmla="*/ 448776 h 700892"/>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47675 w 785813"/>
                    <a:gd name="connsiteY6" fmla="*/ 450056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85340 h 744884"/>
                    <a:gd name="connsiteX1" fmla="*/ 62563 w 791379"/>
                    <a:gd name="connsiteY1" fmla="*/ 545814 h 744884"/>
                    <a:gd name="connsiteX2" fmla="*/ 91915 w 791379"/>
                    <a:gd name="connsiteY2" fmla="*/ 505181 h 744884"/>
                    <a:gd name="connsiteX3" fmla="*/ 204011 w 791379"/>
                    <a:gd name="connsiteY3" fmla="*/ 583083 h 744884"/>
                    <a:gd name="connsiteX4" fmla="*/ 204788 w 791379"/>
                    <a:gd name="connsiteY4" fmla="*/ 59084 h 744884"/>
                    <a:gd name="connsiteX5" fmla="*/ 211293 w 791379"/>
                    <a:gd name="connsiteY5" fmla="*/ 89141 h 744884"/>
                    <a:gd name="connsiteX6" fmla="*/ 290513 w 791379"/>
                    <a:gd name="connsiteY6" fmla="*/ 744884 h 744884"/>
                    <a:gd name="connsiteX7" fmla="*/ 481994 w 791379"/>
                    <a:gd name="connsiteY7" fmla="*/ 522126 h 744884"/>
                    <a:gd name="connsiteX8" fmla="*/ 603286 w 791379"/>
                    <a:gd name="connsiteY8" fmla="*/ 351023 h 744884"/>
                    <a:gd name="connsiteX9" fmla="*/ 693389 w 791379"/>
                    <a:gd name="connsiteY9" fmla="*/ 466652 h 744884"/>
                    <a:gd name="connsiteX10" fmla="*/ 791379 w 791379"/>
                    <a:gd name="connsiteY10" fmla="*/ 512324 h 744884"/>
                    <a:gd name="connsiteX0" fmla="*/ 0 w 791379"/>
                    <a:gd name="connsiteY0" fmla="*/ 554003 h 713547"/>
                    <a:gd name="connsiteX1" fmla="*/ 62563 w 791379"/>
                    <a:gd name="connsiteY1" fmla="*/ 514477 h 713547"/>
                    <a:gd name="connsiteX2" fmla="*/ 91915 w 791379"/>
                    <a:gd name="connsiteY2" fmla="*/ 473844 h 713547"/>
                    <a:gd name="connsiteX3" fmla="*/ 204011 w 791379"/>
                    <a:gd name="connsiteY3" fmla="*/ 551746 h 713547"/>
                    <a:gd name="connsiteX4" fmla="*/ 207463 w 791379"/>
                    <a:gd name="connsiteY4" fmla="*/ 102636 h 713547"/>
                    <a:gd name="connsiteX5" fmla="*/ 211293 w 791379"/>
                    <a:gd name="connsiteY5" fmla="*/ 57804 h 713547"/>
                    <a:gd name="connsiteX6" fmla="*/ 290513 w 791379"/>
                    <a:gd name="connsiteY6" fmla="*/ 713547 h 713547"/>
                    <a:gd name="connsiteX7" fmla="*/ 481994 w 791379"/>
                    <a:gd name="connsiteY7" fmla="*/ 490789 h 713547"/>
                    <a:gd name="connsiteX8" fmla="*/ 603286 w 791379"/>
                    <a:gd name="connsiteY8" fmla="*/ 319686 h 713547"/>
                    <a:gd name="connsiteX9" fmla="*/ 693389 w 791379"/>
                    <a:gd name="connsiteY9" fmla="*/ 435315 h 713547"/>
                    <a:gd name="connsiteX10" fmla="*/ 791379 w 791379"/>
                    <a:gd name="connsiteY10" fmla="*/ 480987 h 713547"/>
                    <a:gd name="connsiteX0" fmla="*/ 0 w 791379"/>
                    <a:gd name="connsiteY0" fmla="*/ 541094 h 700638"/>
                    <a:gd name="connsiteX1" fmla="*/ 62563 w 791379"/>
                    <a:gd name="connsiteY1" fmla="*/ 501568 h 700638"/>
                    <a:gd name="connsiteX2" fmla="*/ 91915 w 791379"/>
                    <a:gd name="connsiteY2" fmla="*/ 460935 h 700638"/>
                    <a:gd name="connsiteX3" fmla="*/ 204011 w 791379"/>
                    <a:gd name="connsiteY3" fmla="*/ 538837 h 700638"/>
                    <a:gd name="connsiteX4" fmla="*/ 207463 w 791379"/>
                    <a:gd name="connsiteY4" fmla="*/ 89727 h 700638"/>
                    <a:gd name="connsiteX5" fmla="*/ 211293 w 791379"/>
                    <a:gd name="connsiteY5" fmla="*/ 44895 h 700638"/>
                    <a:gd name="connsiteX6" fmla="*/ 290513 w 791379"/>
                    <a:gd name="connsiteY6" fmla="*/ 700638 h 700638"/>
                    <a:gd name="connsiteX7" fmla="*/ 481994 w 791379"/>
                    <a:gd name="connsiteY7" fmla="*/ 477880 h 700638"/>
                    <a:gd name="connsiteX8" fmla="*/ 603286 w 791379"/>
                    <a:gd name="connsiteY8" fmla="*/ 306777 h 700638"/>
                    <a:gd name="connsiteX9" fmla="*/ 693389 w 791379"/>
                    <a:gd name="connsiteY9" fmla="*/ 422406 h 700638"/>
                    <a:gd name="connsiteX10" fmla="*/ 791379 w 791379"/>
                    <a:gd name="connsiteY10" fmla="*/ 468078 h 700638"/>
                    <a:gd name="connsiteX0" fmla="*/ 0 w 791379"/>
                    <a:gd name="connsiteY0" fmla="*/ 506900 h 666444"/>
                    <a:gd name="connsiteX1" fmla="*/ 62563 w 791379"/>
                    <a:gd name="connsiteY1" fmla="*/ 467374 h 666444"/>
                    <a:gd name="connsiteX2" fmla="*/ 91915 w 791379"/>
                    <a:gd name="connsiteY2" fmla="*/ 426741 h 666444"/>
                    <a:gd name="connsiteX3" fmla="*/ 204011 w 791379"/>
                    <a:gd name="connsiteY3" fmla="*/ 504643 h 666444"/>
                    <a:gd name="connsiteX4" fmla="*/ 207463 w 791379"/>
                    <a:gd name="connsiteY4" fmla="*/ 55533 h 666444"/>
                    <a:gd name="connsiteX5" fmla="*/ 218425 w 791379"/>
                    <a:gd name="connsiteY5" fmla="*/ 56169 h 666444"/>
                    <a:gd name="connsiteX6" fmla="*/ 290513 w 791379"/>
                    <a:gd name="connsiteY6" fmla="*/ 666444 h 666444"/>
                    <a:gd name="connsiteX7" fmla="*/ 481994 w 791379"/>
                    <a:gd name="connsiteY7" fmla="*/ 443686 h 666444"/>
                    <a:gd name="connsiteX8" fmla="*/ 603286 w 791379"/>
                    <a:gd name="connsiteY8" fmla="*/ 272583 h 666444"/>
                    <a:gd name="connsiteX9" fmla="*/ 693389 w 791379"/>
                    <a:gd name="connsiteY9" fmla="*/ 388212 h 666444"/>
                    <a:gd name="connsiteX10" fmla="*/ 791379 w 791379"/>
                    <a:gd name="connsiteY10" fmla="*/ 433884 h 666444"/>
                    <a:gd name="connsiteX0" fmla="*/ 0 w 791379"/>
                    <a:gd name="connsiteY0" fmla="*/ 489672 h 649216"/>
                    <a:gd name="connsiteX1" fmla="*/ 62563 w 791379"/>
                    <a:gd name="connsiteY1" fmla="*/ 450146 h 649216"/>
                    <a:gd name="connsiteX2" fmla="*/ 91915 w 791379"/>
                    <a:gd name="connsiteY2" fmla="*/ 409513 h 649216"/>
                    <a:gd name="connsiteX3" fmla="*/ 204011 w 791379"/>
                    <a:gd name="connsiteY3" fmla="*/ 487415 h 649216"/>
                    <a:gd name="connsiteX4" fmla="*/ 207463 w 791379"/>
                    <a:gd name="connsiteY4" fmla="*/ 38305 h 649216"/>
                    <a:gd name="connsiteX5" fmla="*/ 218425 w 791379"/>
                    <a:gd name="connsiteY5" fmla="*/ 38941 h 649216"/>
                    <a:gd name="connsiteX6" fmla="*/ 290513 w 791379"/>
                    <a:gd name="connsiteY6" fmla="*/ 649216 h 649216"/>
                    <a:gd name="connsiteX7" fmla="*/ 481994 w 791379"/>
                    <a:gd name="connsiteY7" fmla="*/ 426458 h 649216"/>
                    <a:gd name="connsiteX8" fmla="*/ 603286 w 791379"/>
                    <a:gd name="connsiteY8" fmla="*/ 255355 h 649216"/>
                    <a:gd name="connsiteX9" fmla="*/ 693389 w 791379"/>
                    <a:gd name="connsiteY9" fmla="*/ 370984 h 649216"/>
                    <a:gd name="connsiteX10" fmla="*/ 791379 w 791379"/>
                    <a:gd name="connsiteY10" fmla="*/ 416656 h 649216"/>
                    <a:gd name="connsiteX0" fmla="*/ 0 w 791379"/>
                    <a:gd name="connsiteY0" fmla="*/ 489672 h 665434"/>
                    <a:gd name="connsiteX1" fmla="*/ 62563 w 791379"/>
                    <a:gd name="connsiteY1" fmla="*/ 450146 h 665434"/>
                    <a:gd name="connsiteX2" fmla="*/ 91915 w 791379"/>
                    <a:gd name="connsiteY2" fmla="*/ 409513 h 665434"/>
                    <a:gd name="connsiteX3" fmla="*/ 204011 w 791379"/>
                    <a:gd name="connsiteY3" fmla="*/ 487415 h 665434"/>
                    <a:gd name="connsiteX4" fmla="*/ 207463 w 791379"/>
                    <a:gd name="connsiteY4" fmla="*/ 38305 h 665434"/>
                    <a:gd name="connsiteX5" fmla="*/ 218425 w 791379"/>
                    <a:gd name="connsiteY5" fmla="*/ 38941 h 665434"/>
                    <a:gd name="connsiteX6" fmla="*/ 267460 w 791379"/>
                    <a:gd name="connsiteY6" fmla="*/ 580102 h 665434"/>
                    <a:gd name="connsiteX7" fmla="*/ 290513 w 791379"/>
                    <a:gd name="connsiteY7" fmla="*/ 649216 h 665434"/>
                    <a:gd name="connsiteX8" fmla="*/ 481994 w 791379"/>
                    <a:gd name="connsiteY8" fmla="*/ 426458 h 665434"/>
                    <a:gd name="connsiteX9" fmla="*/ 603286 w 791379"/>
                    <a:gd name="connsiteY9" fmla="*/ 255355 h 665434"/>
                    <a:gd name="connsiteX10" fmla="*/ 693389 w 791379"/>
                    <a:gd name="connsiteY10" fmla="*/ 370984 h 665434"/>
                    <a:gd name="connsiteX11" fmla="*/ 791379 w 791379"/>
                    <a:gd name="connsiteY11" fmla="*/ 416656 h 665434"/>
                    <a:gd name="connsiteX0" fmla="*/ 0 w 791379"/>
                    <a:gd name="connsiteY0" fmla="*/ 489672 h 664647"/>
                    <a:gd name="connsiteX1" fmla="*/ 62563 w 791379"/>
                    <a:gd name="connsiteY1" fmla="*/ 450146 h 664647"/>
                    <a:gd name="connsiteX2" fmla="*/ 91915 w 791379"/>
                    <a:gd name="connsiteY2" fmla="*/ 409513 h 664647"/>
                    <a:gd name="connsiteX3" fmla="*/ 204011 w 791379"/>
                    <a:gd name="connsiteY3" fmla="*/ 487415 h 664647"/>
                    <a:gd name="connsiteX4" fmla="*/ 207463 w 791379"/>
                    <a:gd name="connsiteY4" fmla="*/ 38305 h 664647"/>
                    <a:gd name="connsiteX5" fmla="*/ 218425 w 791379"/>
                    <a:gd name="connsiteY5" fmla="*/ 38941 h 664647"/>
                    <a:gd name="connsiteX6" fmla="*/ 275484 w 791379"/>
                    <a:gd name="connsiteY6" fmla="*/ 577428 h 664647"/>
                    <a:gd name="connsiteX7" fmla="*/ 290513 w 791379"/>
                    <a:gd name="connsiteY7" fmla="*/ 649216 h 664647"/>
                    <a:gd name="connsiteX8" fmla="*/ 481994 w 791379"/>
                    <a:gd name="connsiteY8" fmla="*/ 426458 h 664647"/>
                    <a:gd name="connsiteX9" fmla="*/ 603286 w 791379"/>
                    <a:gd name="connsiteY9" fmla="*/ 255355 h 664647"/>
                    <a:gd name="connsiteX10" fmla="*/ 693389 w 791379"/>
                    <a:gd name="connsiteY10" fmla="*/ 370984 h 664647"/>
                    <a:gd name="connsiteX11" fmla="*/ 791379 w 791379"/>
                    <a:gd name="connsiteY11" fmla="*/ 416656 h 664647"/>
                    <a:gd name="connsiteX0" fmla="*/ 0 w 791379"/>
                    <a:gd name="connsiteY0" fmla="*/ 489672 h 658593"/>
                    <a:gd name="connsiteX1" fmla="*/ 62563 w 791379"/>
                    <a:gd name="connsiteY1" fmla="*/ 450146 h 658593"/>
                    <a:gd name="connsiteX2" fmla="*/ 91915 w 791379"/>
                    <a:gd name="connsiteY2" fmla="*/ 409513 h 658593"/>
                    <a:gd name="connsiteX3" fmla="*/ 204011 w 791379"/>
                    <a:gd name="connsiteY3" fmla="*/ 487415 h 658593"/>
                    <a:gd name="connsiteX4" fmla="*/ 207463 w 791379"/>
                    <a:gd name="connsiteY4" fmla="*/ 38305 h 658593"/>
                    <a:gd name="connsiteX5" fmla="*/ 218425 w 791379"/>
                    <a:gd name="connsiteY5" fmla="*/ 38941 h 658593"/>
                    <a:gd name="connsiteX6" fmla="*/ 275484 w 791379"/>
                    <a:gd name="connsiteY6" fmla="*/ 577428 h 658593"/>
                    <a:gd name="connsiteX7" fmla="*/ 290513 w 791379"/>
                    <a:gd name="connsiteY7" fmla="*/ 649216 h 658593"/>
                    <a:gd name="connsiteX8" fmla="*/ 481994 w 791379"/>
                    <a:gd name="connsiteY8" fmla="*/ 426458 h 658593"/>
                    <a:gd name="connsiteX9" fmla="*/ 603286 w 791379"/>
                    <a:gd name="connsiteY9" fmla="*/ 255355 h 658593"/>
                    <a:gd name="connsiteX10" fmla="*/ 693389 w 791379"/>
                    <a:gd name="connsiteY10" fmla="*/ 370984 h 658593"/>
                    <a:gd name="connsiteX11" fmla="*/ 791379 w 791379"/>
                    <a:gd name="connsiteY11" fmla="*/ 416656 h 658593"/>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7575"/>
                    <a:gd name="connsiteX1" fmla="*/ 62563 w 791379"/>
                    <a:gd name="connsiteY1" fmla="*/ 450146 h 627575"/>
                    <a:gd name="connsiteX2" fmla="*/ 91915 w 791379"/>
                    <a:gd name="connsiteY2" fmla="*/ 409513 h 627575"/>
                    <a:gd name="connsiteX3" fmla="*/ 204011 w 791379"/>
                    <a:gd name="connsiteY3" fmla="*/ 487415 h 627575"/>
                    <a:gd name="connsiteX4" fmla="*/ 207463 w 791379"/>
                    <a:gd name="connsiteY4" fmla="*/ 38305 h 627575"/>
                    <a:gd name="connsiteX5" fmla="*/ 218425 w 791379"/>
                    <a:gd name="connsiteY5" fmla="*/ 38941 h 627575"/>
                    <a:gd name="connsiteX6" fmla="*/ 275484 w 791379"/>
                    <a:gd name="connsiteY6" fmla="*/ 577428 h 627575"/>
                    <a:gd name="connsiteX7" fmla="*/ 309235 w 791379"/>
                    <a:gd name="connsiteY7" fmla="*/ 597507 h 627575"/>
                    <a:gd name="connsiteX8" fmla="*/ 481994 w 791379"/>
                    <a:gd name="connsiteY8" fmla="*/ 426458 h 627575"/>
                    <a:gd name="connsiteX9" fmla="*/ 603286 w 791379"/>
                    <a:gd name="connsiteY9" fmla="*/ 255355 h 627575"/>
                    <a:gd name="connsiteX10" fmla="*/ 693389 w 791379"/>
                    <a:gd name="connsiteY10" fmla="*/ 370984 h 627575"/>
                    <a:gd name="connsiteX11" fmla="*/ 791379 w 791379"/>
                    <a:gd name="connsiteY11" fmla="*/ 416656 h 627575"/>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1994 w 791379"/>
                    <a:gd name="connsiteY8" fmla="*/ 42645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12812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29123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31798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4082 h 616343"/>
                    <a:gd name="connsiteX1" fmla="*/ 62563 w 791379"/>
                    <a:gd name="connsiteY1" fmla="*/ 444556 h 616343"/>
                    <a:gd name="connsiteX2" fmla="*/ 91915 w 791379"/>
                    <a:gd name="connsiteY2" fmla="*/ 403923 h 616343"/>
                    <a:gd name="connsiteX3" fmla="*/ 195987 w 791379"/>
                    <a:gd name="connsiteY3" fmla="*/ 481825 h 616343"/>
                    <a:gd name="connsiteX4" fmla="*/ 212812 w 791379"/>
                    <a:gd name="connsiteY4" fmla="*/ 32715 h 616343"/>
                    <a:gd name="connsiteX5" fmla="*/ 231798 w 791379"/>
                    <a:gd name="connsiteY5" fmla="*/ 33351 h 616343"/>
                    <a:gd name="connsiteX6" fmla="*/ 275484 w 791379"/>
                    <a:gd name="connsiteY6" fmla="*/ 571838 h 616343"/>
                    <a:gd name="connsiteX7" fmla="*/ 308343 w 791379"/>
                    <a:gd name="connsiteY7" fmla="*/ 580327 h 616343"/>
                    <a:gd name="connsiteX8" fmla="*/ 480211 w 791379"/>
                    <a:gd name="connsiteY8" fmla="*/ 414628 h 616343"/>
                    <a:gd name="connsiteX9" fmla="*/ 603286 w 791379"/>
                    <a:gd name="connsiteY9" fmla="*/ 249765 h 616343"/>
                    <a:gd name="connsiteX10" fmla="*/ 693389 w 791379"/>
                    <a:gd name="connsiteY10" fmla="*/ 365394 h 616343"/>
                    <a:gd name="connsiteX11" fmla="*/ 791379 w 791379"/>
                    <a:gd name="connsiteY11" fmla="*/ 411066 h 616343"/>
                    <a:gd name="connsiteX0" fmla="*/ 0 w 791379"/>
                    <a:gd name="connsiteY0" fmla="*/ 486297 h 618558"/>
                    <a:gd name="connsiteX1" fmla="*/ 62563 w 791379"/>
                    <a:gd name="connsiteY1" fmla="*/ 446771 h 618558"/>
                    <a:gd name="connsiteX2" fmla="*/ 91915 w 791379"/>
                    <a:gd name="connsiteY2" fmla="*/ 406138 h 618558"/>
                    <a:gd name="connsiteX3" fmla="*/ 195987 w 791379"/>
                    <a:gd name="connsiteY3" fmla="*/ 484040 h 618558"/>
                    <a:gd name="connsiteX4" fmla="*/ 212812 w 791379"/>
                    <a:gd name="connsiteY4" fmla="*/ 34930 h 618558"/>
                    <a:gd name="connsiteX5" fmla="*/ 231798 w 791379"/>
                    <a:gd name="connsiteY5" fmla="*/ 35566 h 618558"/>
                    <a:gd name="connsiteX6" fmla="*/ 275484 w 791379"/>
                    <a:gd name="connsiteY6" fmla="*/ 574053 h 618558"/>
                    <a:gd name="connsiteX7" fmla="*/ 308343 w 791379"/>
                    <a:gd name="connsiteY7" fmla="*/ 582542 h 618558"/>
                    <a:gd name="connsiteX8" fmla="*/ 480211 w 791379"/>
                    <a:gd name="connsiteY8" fmla="*/ 416843 h 618558"/>
                    <a:gd name="connsiteX9" fmla="*/ 603286 w 791379"/>
                    <a:gd name="connsiteY9" fmla="*/ 251980 h 618558"/>
                    <a:gd name="connsiteX10" fmla="*/ 693389 w 791379"/>
                    <a:gd name="connsiteY10" fmla="*/ 367609 h 618558"/>
                    <a:gd name="connsiteX11" fmla="*/ 791379 w 791379"/>
                    <a:gd name="connsiteY11" fmla="*/ 413281 h 618558"/>
                    <a:gd name="connsiteX0" fmla="*/ 0 w 791379"/>
                    <a:gd name="connsiteY0" fmla="*/ 486297 h 617583"/>
                    <a:gd name="connsiteX1" fmla="*/ 62563 w 791379"/>
                    <a:gd name="connsiteY1" fmla="*/ 446771 h 617583"/>
                    <a:gd name="connsiteX2" fmla="*/ 91915 w 791379"/>
                    <a:gd name="connsiteY2" fmla="*/ 406138 h 617583"/>
                    <a:gd name="connsiteX3" fmla="*/ 195987 w 791379"/>
                    <a:gd name="connsiteY3" fmla="*/ 484040 h 617583"/>
                    <a:gd name="connsiteX4" fmla="*/ 212812 w 791379"/>
                    <a:gd name="connsiteY4" fmla="*/ 34930 h 617583"/>
                    <a:gd name="connsiteX5" fmla="*/ 231798 w 791379"/>
                    <a:gd name="connsiteY5" fmla="*/ 35566 h 617583"/>
                    <a:gd name="connsiteX6" fmla="*/ 279942 w 791379"/>
                    <a:gd name="connsiteY6" fmla="*/ 572270 h 617583"/>
                    <a:gd name="connsiteX7" fmla="*/ 308343 w 791379"/>
                    <a:gd name="connsiteY7" fmla="*/ 582542 h 617583"/>
                    <a:gd name="connsiteX8" fmla="*/ 480211 w 791379"/>
                    <a:gd name="connsiteY8" fmla="*/ 416843 h 617583"/>
                    <a:gd name="connsiteX9" fmla="*/ 603286 w 791379"/>
                    <a:gd name="connsiteY9" fmla="*/ 251980 h 617583"/>
                    <a:gd name="connsiteX10" fmla="*/ 693389 w 791379"/>
                    <a:gd name="connsiteY10" fmla="*/ 367609 h 617583"/>
                    <a:gd name="connsiteX11" fmla="*/ 791379 w 791379"/>
                    <a:gd name="connsiteY11" fmla="*/ 413281 h 6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79" h="617583">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w="15875">
                  <a:gradFill>
                    <a:gsLst>
                      <a:gs pos="23000">
                        <a:schemeClr val="accent3"/>
                      </a:gs>
                      <a:gs pos="0">
                        <a:schemeClr val="bg1">
                          <a:alpha val="0"/>
                        </a:schemeClr>
                      </a:gs>
                      <a:gs pos="100000">
                        <a:schemeClr val="accent3"/>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35">
                  <a:extLst>
                    <a:ext uri="{FF2B5EF4-FFF2-40B4-BE49-F238E27FC236}">
                      <a16:creationId xmlns:a16="http://schemas.microsoft.com/office/drawing/2014/main" id="{9CDE13F9-B617-4C7A-87D8-6358EB103988}"/>
                    </a:ext>
                  </a:extLst>
                </p:cNvPr>
                <p:cNvSpPr/>
                <p:nvPr/>
              </p:nvSpPr>
              <p:spPr>
                <a:xfrm>
                  <a:off x="11505753" y="4304075"/>
                  <a:ext cx="180803" cy="180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ross 36">
                  <a:extLst>
                    <a:ext uri="{FF2B5EF4-FFF2-40B4-BE49-F238E27FC236}">
                      <a16:creationId xmlns:a16="http://schemas.microsoft.com/office/drawing/2014/main" id="{393CC8E6-A610-4ED2-B7FA-EC6CA7160A38}"/>
                    </a:ext>
                  </a:extLst>
                </p:cNvPr>
                <p:cNvSpPr/>
                <p:nvPr/>
              </p:nvSpPr>
              <p:spPr>
                <a:xfrm>
                  <a:off x="11535888" y="4334209"/>
                  <a:ext cx="120536" cy="120536"/>
                </a:xfrm>
                <a:prstGeom prst="plus">
                  <a:avLst>
                    <a:gd name="adj" fmla="val 36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0">
                  <a:extLst>
                    <a:ext uri="{FF2B5EF4-FFF2-40B4-BE49-F238E27FC236}">
                      <a16:creationId xmlns:a16="http://schemas.microsoft.com/office/drawing/2014/main" id="{1335E6CC-172E-479E-9DB6-754CCD611C62}"/>
                    </a:ext>
                  </a:extLst>
                </p:cNvPr>
                <p:cNvSpPr/>
                <p:nvPr/>
              </p:nvSpPr>
              <p:spPr>
                <a:xfrm>
                  <a:off x="11745842" y="4314812"/>
                  <a:ext cx="43935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47">
                  <a:extLst>
                    <a:ext uri="{FF2B5EF4-FFF2-40B4-BE49-F238E27FC236}">
                      <a16:creationId xmlns:a16="http://schemas.microsoft.com/office/drawing/2014/main" id="{DA34CA20-542F-43AA-8E30-B25B152CE7E3}"/>
                    </a:ext>
                  </a:extLst>
                </p:cNvPr>
                <p:cNvSpPr/>
                <p:nvPr/>
              </p:nvSpPr>
              <p:spPr>
                <a:xfrm>
                  <a:off x="12244484" y="4314810"/>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44">
                  <a:extLst>
                    <a:ext uri="{FF2B5EF4-FFF2-40B4-BE49-F238E27FC236}">
                      <a16:creationId xmlns:a16="http://schemas.microsoft.com/office/drawing/2014/main" id="{C16799D7-1559-4D15-82C6-2F48307BB1C5}"/>
                    </a:ext>
                  </a:extLst>
                </p:cNvPr>
                <p:cNvSpPr/>
                <p:nvPr/>
              </p:nvSpPr>
              <p:spPr>
                <a:xfrm>
                  <a:off x="11745842" y="4399539"/>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41">
                  <a:extLst>
                    <a:ext uri="{FF2B5EF4-FFF2-40B4-BE49-F238E27FC236}">
                      <a16:creationId xmlns:a16="http://schemas.microsoft.com/office/drawing/2014/main" id="{B034E4C8-267D-40BA-B255-E85DE750F4CD}"/>
                    </a:ext>
                  </a:extLst>
                </p:cNvPr>
                <p:cNvSpPr/>
                <p:nvPr/>
              </p:nvSpPr>
              <p:spPr>
                <a:xfrm>
                  <a:off x="12030922" y="4398532"/>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128">
                  <a:extLst>
                    <a:ext uri="{FF2B5EF4-FFF2-40B4-BE49-F238E27FC236}">
                      <a16:creationId xmlns:a16="http://schemas.microsoft.com/office/drawing/2014/main" id="{322CA66B-A720-4266-BE9E-6A552A35BB63}"/>
                    </a:ext>
                  </a:extLst>
                </p:cNvPr>
                <p:cNvSpPr/>
                <p:nvPr/>
              </p:nvSpPr>
              <p:spPr>
                <a:xfrm>
                  <a:off x="11772627" y="4331149"/>
                  <a:ext cx="686368" cy="105236"/>
                </a:xfrm>
                <a:custGeom>
                  <a:avLst/>
                  <a:gdLst>
                    <a:gd name="connsiteX0" fmla="*/ 153859 w 686368"/>
                    <a:gd name="connsiteY0" fmla="*/ 84729 h 105236"/>
                    <a:gd name="connsiteX1" fmla="*/ 183481 w 686368"/>
                    <a:gd name="connsiteY1" fmla="*/ 84729 h 105236"/>
                    <a:gd name="connsiteX2" fmla="*/ 187726 w 686368"/>
                    <a:gd name="connsiteY2" fmla="*/ 88974 h 105236"/>
                    <a:gd name="connsiteX3" fmla="*/ 187726 w 686368"/>
                    <a:gd name="connsiteY3" fmla="*/ 100991 h 105236"/>
                    <a:gd name="connsiteX4" fmla="*/ 183481 w 686368"/>
                    <a:gd name="connsiteY4" fmla="*/ 105236 h 105236"/>
                    <a:gd name="connsiteX5" fmla="*/ 153859 w 686368"/>
                    <a:gd name="connsiteY5" fmla="*/ 105236 h 105236"/>
                    <a:gd name="connsiteX6" fmla="*/ 149614 w 686368"/>
                    <a:gd name="connsiteY6" fmla="*/ 100991 h 105236"/>
                    <a:gd name="connsiteX7" fmla="*/ 149614 w 686368"/>
                    <a:gd name="connsiteY7" fmla="*/ 88974 h 105236"/>
                    <a:gd name="connsiteX8" fmla="*/ 153859 w 686368"/>
                    <a:gd name="connsiteY8" fmla="*/ 84729 h 105236"/>
                    <a:gd name="connsiteX9" fmla="*/ 4245 w 686368"/>
                    <a:gd name="connsiteY9" fmla="*/ 84729 h 105236"/>
                    <a:gd name="connsiteX10" fmla="*/ 114508 w 686368"/>
                    <a:gd name="connsiteY10" fmla="*/ 84729 h 105236"/>
                    <a:gd name="connsiteX11" fmla="*/ 118753 w 686368"/>
                    <a:gd name="connsiteY11" fmla="*/ 88974 h 105236"/>
                    <a:gd name="connsiteX12" fmla="*/ 118753 w 686368"/>
                    <a:gd name="connsiteY12" fmla="*/ 100991 h 105236"/>
                    <a:gd name="connsiteX13" fmla="*/ 114508 w 686368"/>
                    <a:gd name="connsiteY13" fmla="*/ 105236 h 105236"/>
                    <a:gd name="connsiteX14" fmla="*/ 4245 w 686368"/>
                    <a:gd name="connsiteY14" fmla="*/ 105236 h 105236"/>
                    <a:gd name="connsiteX15" fmla="*/ 0 w 686368"/>
                    <a:gd name="connsiteY15" fmla="*/ 100991 h 105236"/>
                    <a:gd name="connsiteX16" fmla="*/ 0 w 686368"/>
                    <a:gd name="connsiteY16" fmla="*/ 88974 h 105236"/>
                    <a:gd name="connsiteX17" fmla="*/ 4245 w 686368"/>
                    <a:gd name="connsiteY17" fmla="*/ 84729 h 105236"/>
                    <a:gd name="connsiteX18" fmla="*/ 438939 w 686368"/>
                    <a:gd name="connsiteY18" fmla="*/ 83722 h 105236"/>
                    <a:gd name="connsiteX19" fmla="*/ 468561 w 686368"/>
                    <a:gd name="connsiteY19" fmla="*/ 83722 h 105236"/>
                    <a:gd name="connsiteX20" fmla="*/ 472806 w 686368"/>
                    <a:gd name="connsiteY20" fmla="*/ 87967 h 105236"/>
                    <a:gd name="connsiteX21" fmla="*/ 472806 w 686368"/>
                    <a:gd name="connsiteY21" fmla="*/ 99984 h 105236"/>
                    <a:gd name="connsiteX22" fmla="*/ 468561 w 686368"/>
                    <a:gd name="connsiteY22" fmla="*/ 104229 h 105236"/>
                    <a:gd name="connsiteX23" fmla="*/ 438939 w 686368"/>
                    <a:gd name="connsiteY23" fmla="*/ 104229 h 105236"/>
                    <a:gd name="connsiteX24" fmla="*/ 434694 w 686368"/>
                    <a:gd name="connsiteY24" fmla="*/ 99984 h 105236"/>
                    <a:gd name="connsiteX25" fmla="*/ 434694 w 686368"/>
                    <a:gd name="connsiteY25" fmla="*/ 87967 h 105236"/>
                    <a:gd name="connsiteX26" fmla="*/ 438939 w 686368"/>
                    <a:gd name="connsiteY26" fmla="*/ 83722 h 105236"/>
                    <a:gd name="connsiteX27" fmla="*/ 289325 w 686368"/>
                    <a:gd name="connsiteY27" fmla="*/ 83722 h 105236"/>
                    <a:gd name="connsiteX28" fmla="*/ 399588 w 686368"/>
                    <a:gd name="connsiteY28" fmla="*/ 83722 h 105236"/>
                    <a:gd name="connsiteX29" fmla="*/ 403833 w 686368"/>
                    <a:gd name="connsiteY29" fmla="*/ 87967 h 105236"/>
                    <a:gd name="connsiteX30" fmla="*/ 403833 w 686368"/>
                    <a:gd name="connsiteY30" fmla="*/ 99984 h 105236"/>
                    <a:gd name="connsiteX31" fmla="*/ 399588 w 686368"/>
                    <a:gd name="connsiteY31" fmla="*/ 104229 h 105236"/>
                    <a:gd name="connsiteX32" fmla="*/ 289325 w 686368"/>
                    <a:gd name="connsiteY32" fmla="*/ 104229 h 105236"/>
                    <a:gd name="connsiteX33" fmla="*/ 285080 w 686368"/>
                    <a:gd name="connsiteY33" fmla="*/ 99984 h 105236"/>
                    <a:gd name="connsiteX34" fmla="*/ 285080 w 686368"/>
                    <a:gd name="connsiteY34" fmla="*/ 87967 h 105236"/>
                    <a:gd name="connsiteX35" fmla="*/ 289325 w 686368"/>
                    <a:gd name="connsiteY35" fmla="*/ 83722 h 105236"/>
                    <a:gd name="connsiteX36" fmla="*/ 353589 w 686368"/>
                    <a:gd name="connsiteY36" fmla="*/ 2 h 105236"/>
                    <a:gd name="connsiteX37" fmla="*/ 383211 w 686368"/>
                    <a:gd name="connsiteY37" fmla="*/ 2 h 105236"/>
                    <a:gd name="connsiteX38" fmla="*/ 387456 w 686368"/>
                    <a:gd name="connsiteY38" fmla="*/ 4247 h 105236"/>
                    <a:gd name="connsiteX39" fmla="*/ 387456 w 686368"/>
                    <a:gd name="connsiteY39" fmla="*/ 16264 h 105236"/>
                    <a:gd name="connsiteX40" fmla="*/ 383211 w 686368"/>
                    <a:gd name="connsiteY40" fmla="*/ 20509 h 105236"/>
                    <a:gd name="connsiteX41" fmla="*/ 353589 w 686368"/>
                    <a:gd name="connsiteY41" fmla="*/ 20509 h 105236"/>
                    <a:gd name="connsiteX42" fmla="*/ 349344 w 686368"/>
                    <a:gd name="connsiteY42" fmla="*/ 16264 h 105236"/>
                    <a:gd name="connsiteX43" fmla="*/ 349344 w 686368"/>
                    <a:gd name="connsiteY43" fmla="*/ 4247 h 105236"/>
                    <a:gd name="connsiteX44" fmla="*/ 353589 w 686368"/>
                    <a:gd name="connsiteY44" fmla="*/ 2 h 105236"/>
                    <a:gd name="connsiteX45" fmla="*/ 8320 w 686368"/>
                    <a:gd name="connsiteY45" fmla="*/ 2 h 105236"/>
                    <a:gd name="connsiteX46" fmla="*/ 314237 w 686368"/>
                    <a:gd name="connsiteY46" fmla="*/ 2 h 105236"/>
                    <a:gd name="connsiteX47" fmla="*/ 318482 w 686368"/>
                    <a:gd name="connsiteY47" fmla="*/ 4247 h 105236"/>
                    <a:gd name="connsiteX48" fmla="*/ 318482 w 686368"/>
                    <a:gd name="connsiteY48" fmla="*/ 16264 h 105236"/>
                    <a:gd name="connsiteX49" fmla="*/ 314237 w 686368"/>
                    <a:gd name="connsiteY49" fmla="*/ 20509 h 105236"/>
                    <a:gd name="connsiteX50" fmla="*/ 8320 w 686368"/>
                    <a:gd name="connsiteY50" fmla="*/ 20509 h 105236"/>
                    <a:gd name="connsiteX51" fmla="*/ 4075 w 686368"/>
                    <a:gd name="connsiteY51" fmla="*/ 16264 h 105236"/>
                    <a:gd name="connsiteX52" fmla="*/ 4075 w 686368"/>
                    <a:gd name="connsiteY52" fmla="*/ 4247 h 105236"/>
                    <a:gd name="connsiteX53" fmla="*/ 8320 w 686368"/>
                    <a:gd name="connsiteY53" fmla="*/ 2 h 105236"/>
                    <a:gd name="connsiteX54" fmla="*/ 652501 w 686368"/>
                    <a:gd name="connsiteY54" fmla="*/ 0 h 105236"/>
                    <a:gd name="connsiteX55" fmla="*/ 682123 w 686368"/>
                    <a:gd name="connsiteY55" fmla="*/ 0 h 105236"/>
                    <a:gd name="connsiteX56" fmla="*/ 686368 w 686368"/>
                    <a:gd name="connsiteY56" fmla="*/ 4245 h 105236"/>
                    <a:gd name="connsiteX57" fmla="*/ 686368 w 686368"/>
                    <a:gd name="connsiteY57" fmla="*/ 16262 h 105236"/>
                    <a:gd name="connsiteX58" fmla="*/ 682123 w 686368"/>
                    <a:gd name="connsiteY58" fmla="*/ 20507 h 105236"/>
                    <a:gd name="connsiteX59" fmla="*/ 652501 w 686368"/>
                    <a:gd name="connsiteY59" fmla="*/ 20507 h 105236"/>
                    <a:gd name="connsiteX60" fmla="*/ 648256 w 686368"/>
                    <a:gd name="connsiteY60" fmla="*/ 16262 h 105236"/>
                    <a:gd name="connsiteX61" fmla="*/ 648256 w 686368"/>
                    <a:gd name="connsiteY61" fmla="*/ 4245 h 105236"/>
                    <a:gd name="connsiteX62" fmla="*/ 652501 w 686368"/>
                    <a:gd name="connsiteY62" fmla="*/ 0 h 105236"/>
                    <a:gd name="connsiteX63" fmla="*/ 502887 w 686368"/>
                    <a:gd name="connsiteY63" fmla="*/ 0 h 105236"/>
                    <a:gd name="connsiteX64" fmla="*/ 613150 w 686368"/>
                    <a:gd name="connsiteY64" fmla="*/ 0 h 105236"/>
                    <a:gd name="connsiteX65" fmla="*/ 617395 w 686368"/>
                    <a:gd name="connsiteY65" fmla="*/ 4245 h 105236"/>
                    <a:gd name="connsiteX66" fmla="*/ 617395 w 686368"/>
                    <a:gd name="connsiteY66" fmla="*/ 16262 h 105236"/>
                    <a:gd name="connsiteX67" fmla="*/ 613150 w 686368"/>
                    <a:gd name="connsiteY67" fmla="*/ 20507 h 105236"/>
                    <a:gd name="connsiteX68" fmla="*/ 502887 w 686368"/>
                    <a:gd name="connsiteY68" fmla="*/ 20507 h 105236"/>
                    <a:gd name="connsiteX69" fmla="*/ 498642 w 686368"/>
                    <a:gd name="connsiteY69" fmla="*/ 16262 h 105236"/>
                    <a:gd name="connsiteX70" fmla="*/ 498642 w 686368"/>
                    <a:gd name="connsiteY70" fmla="*/ 4245 h 105236"/>
                    <a:gd name="connsiteX71" fmla="*/ 502887 w 686368"/>
                    <a:gd name="connsiteY71" fmla="*/ 0 h 1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86368" h="105236">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Freeform: Shape 17">
                <a:extLst>
                  <a:ext uri="{FF2B5EF4-FFF2-40B4-BE49-F238E27FC236}">
                    <a16:creationId xmlns:a16="http://schemas.microsoft.com/office/drawing/2014/main" id="{9CF624BF-E757-46BF-B00B-59627E2FC11A}"/>
                  </a:ext>
                </a:extLst>
              </p:cNvPr>
              <p:cNvSpPr/>
              <p:nvPr/>
            </p:nvSpPr>
            <p:spPr>
              <a:xfrm rot="18902941">
                <a:off x="10242661" y="3983156"/>
                <a:ext cx="1144096" cy="1352486"/>
              </a:xfrm>
              <a:custGeom>
                <a:avLst/>
                <a:gdLst>
                  <a:gd name="connsiteX0" fmla="*/ 1697155 w 3375646"/>
                  <a:gd name="connsiteY0" fmla="*/ 0 h 3990500"/>
                  <a:gd name="connsiteX1" fmla="*/ 3236340 w 3375646"/>
                  <a:gd name="connsiteY1" fmla="*/ 0 h 3990500"/>
                  <a:gd name="connsiteX2" fmla="*/ 3375646 w 3375646"/>
                  <a:gd name="connsiteY2" fmla="*/ 184244 h 3990500"/>
                  <a:gd name="connsiteX3" fmla="*/ 3375646 w 3375646"/>
                  <a:gd name="connsiteY3" fmla="*/ 3806252 h 3990500"/>
                  <a:gd name="connsiteX4" fmla="*/ 3236340 w 3375646"/>
                  <a:gd name="connsiteY4" fmla="*/ 3990500 h 3990500"/>
                  <a:gd name="connsiteX5" fmla="*/ 0 w 3375646"/>
                  <a:gd name="connsiteY5" fmla="*/ 3990500 h 39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646" h="3990500">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bg1">
                  <a:alpha val="10000"/>
                </a:schemeClr>
              </a:solidFill>
              <a:ln w="9525" cap="flat">
                <a:noFill/>
                <a:prstDash val="solid"/>
                <a:miter/>
              </a:ln>
            </p:spPr>
            <p:txBody>
              <a:bodyPr wrap="square" rtlCol="0" anchor="ctr">
                <a:noAutofit/>
              </a:bodyPr>
              <a:lstStyle/>
              <a:p>
                <a:endParaRPr lang="en-US" dirty="0"/>
              </a:p>
            </p:txBody>
          </p:sp>
          <p:grpSp>
            <p:nvGrpSpPr>
              <p:cNvPr id="19" name="Group 18">
                <a:extLst>
                  <a:ext uri="{FF2B5EF4-FFF2-40B4-BE49-F238E27FC236}">
                    <a16:creationId xmlns:a16="http://schemas.microsoft.com/office/drawing/2014/main" id="{2734C03B-6AB9-42EF-8091-AC2995DE93EA}"/>
                  </a:ext>
                </a:extLst>
              </p:cNvPr>
              <p:cNvGrpSpPr/>
              <p:nvPr/>
            </p:nvGrpSpPr>
            <p:grpSpPr>
              <a:xfrm rot="18902941">
                <a:off x="9825321" y="5247373"/>
                <a:ext cx="109147" cy="109147"/>
                <a:chOff x="8118251" y="2289511"/>
                <a:chExt cx="453435" cy="453435"/>
              </a:xfrm>
              <a:solidFill>
                <a:schemeClr val="accent1">
                  <a:alpha val="40000"/>
                </a:schemeClr>
              </a:solidFill>
            </p:grpSpPr>
            <p:sp>
              <p:nvSpPr>
                <p:cNvPr id="20" name="Oval 19">
                  <a:extLst>
                    <a:ext uri="{FF2B5EF4-FFF2-40B4-BE49-F238E27FC236}">
                      <a16:creationId xmlns:a16="http://schemas.microsoft.com/office/drawing/2014/main" id="{33D78A1C-1924-4077-923D-699C049DF71B}"/>
                    </a:ext>
                  </a:extLst>
                </p:cNvPr>
                <p:cNvSpPr/>
                <p:nvPr/>
              </p:nvSpPr>
              <p:spPr>
                <a:xfrm>
                  <a:off x="8118251" y="2289511"/>
                  <a:ext cx="453435" cy="4534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D2F545D-E716-4DFB-B544-773071664FE9}"/>
                    </a:ext>
                  </a:extLst>
                </p:cNvPr>
                <p:cNvSpPr/>
                <p:nvPr/>
              </p:nvSpPr>
              <p:spPr>
                <a:xfrm>
                  <a:off x="8160877" y="2332137"/>
                  <a:ext cx="368182" cy="368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4331799-72F4-45E3-A3EC-1E20289E8F47}"/>
                    </a:ext>
                  </a:extLst>
                </p:cNvPr>
                <p:cNvSpPr/>
                <p:nvPr/>
              </p:nvSpPr>
              <p:spPr>
                <a:xfrm>
                  <a:off x="8207808" y="2379068"/>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1712DD2-D9F4-42DE-B757-186DB2419632}"/>
                    </a:ext>
                  </a:extLst>
                </p:cNvPr>
                <p:cNvSpPr/>
                <p:nvPr/>
              </p:nvSpPr>
              <p:spPr>
                <a:xfrm>
                  <a:off x="8253528" y="242478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6" name="Freeform: Shape 195">
              <a:extLst>
                <a:ext uri="{FF2B5EF4-FFF2-40B4-BE49-F238E27FC236}">
                  <a16:creationId xmlns:a16="http://schemas.microsoft.com/office/drawing/2014/main" id="{DEE26043-47EB-456A-85C1-2C5A846C65CC}"/>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endParaRPr lang="en-US" dirty="0"/>
            </a:p>
          </p:txBody>
        </p:sp>
        <p:grpSp>
          <p:nvGrpSpPr>
            <p:cNvPr id="37" name="Group 74">
              <a:extLst>
                <a:ext uri="{FF2B5EF4-FFF2-40B4-BE49-F238E27FC236}">
                  <a16:creationId xmlns:a16="http://schemas.microsoft.com/office/drawing/2014/main" id="{4B8918F9-CA88-4CB5-A1DD-D1ADADE883FE}"/>
                </a:ext>
              </a:extLst>
            </p:cNvPr>
            <p:cNvGrpSpPr/>
            <p:nvPr/>
          </p:nvGrpSpPr>
          <p:grpSpPr>
            <a:xfrm rot="1587316">
              <a:off x="909065" y="3818987"/>
              <a:ext cx="1555538" cy="2302642"/>
              <a:chOff x="6477000" y="3016250"/>
              <a:chExt cx="1328738" cy="1966913"/>
            </a:xfrm>
          </p:grpSpPr>
          <p:sp>
            <p:nvSpPr>
              <p:cNvPr id="38" name="Freeform 21">
                <a:extLst>
                  <a:ext uri="{FF2B5EF4-FFF2-40B4-BE49-F238E27FC236}">
                    <a16:creationId xmlns:a16="http://schemas.microsoft.com/office/drawing/2014/main" id="{BFBF90BE-F796-4082-8200-D9ED7F453178}"/>
                  </a:ext>
                </a:extLst>
              </p:cNvPr>
              <p:cNvSpPr>
                <a:spLocks/>
              </p:cNvSpPr>
              <p:nvPr/>
            </p:nvSpPr>
            <p:spPr bwMode="auto">
              <a:xfrm>
                <a:off x="6477000" y="3162300"/>
                <a:ext cx="1328738" cy="1820863"/>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2">
                <a:extLst>
                  <a:ext uri="{FF2B5EF4-FFF2-40B4-BE49-F238E27FC236}">
                    <a16:creationId xmlns:a16="http://schemas.microsoft.com/office/drawing/2014/main" id="{90B4FE80-6DC7-4957-8C25-7D3BA8670A25}"/>
                  </a:ext>
                </a:extLst>
              </p:cNvPr>
              <p:cNvSpPr>
                <a:spLocks noChangeArrowheads="1"/>
              </p:cNvSpPr>
              <p:nvPr/>
            </p:nvSpPr>
            <p:spPr bwMode="auto">
              <a:xfrm>
                <a:off x="6597650" y="3302000"/>
                <a:ext cx="1087438" cy="150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3">
                <a:extLst>
                  <a:ext uri="{FF2B5EF4-FFF2-40B4-BE49-F238E27FC236}">
                    <a16:creationId xmlns:a16="http://schemas.microsoft.com/office/drawing/2014/main" id="{1CBF23DF-BBED-4EF4-B6CA-43D279274191}"/>
                  </a:ext>
                </a:extLst>
              </p:cNvPr>
              <p:cNvSpPr>
                <a:spLocks/>
              </p:cNvSpPr>
              <p:nvPr/>
            </p:nvSpPr>
            <p:spPr bwMode="auto">
              <a:xfrm>
                <a:off x="6591300" y="3294062"/>
                <a:ext cx="1101725" cy="1520825"/>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4">
                <a:extLst>
                  <a:ext uri="{FF2B5EF4-FFF2-40B4-BE49-F238E27FC236}">
                    <a16:creationId xmlns:a16="http://schemas.microsoft.com/office/drawing/2014/main" id="{5908DB28-05C2-42AA-B640-4C1557767BB8}"/>
                  </a:ext>
                </a:extLst>
              </p:cNvPr>
              <p:cNvSpPr>
                <a:spLocks/>
              </p:cNvSpPr>
              <p:nvPr/>
            </p:nvSpPr>
            <p:spPr bwMode="auto">
              <a:xfrm>
                <a:off x="6786563" y="3609975"/>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5">
                <a:extLst>
                  <a:ext uri="{FF2B5EF4-FFF2-40B4-BE49-F238E27FC236}">
                    <a16:creationId xmlns:a16="http://schemas.microsoft.com/office/drawing/2014/main" id="{C0CFBA9F-58B9-4FAC-BD25-DABB581FC4F6}"/>
                  </a:ext>
                </a:extLst>
              </p:cNvPr>
              <p:cNvSpPr>
                <a:spLocks noChangeShapeType="1"/>
              </p:cNvSpPr>
              <p:nvPr/>
            </p:nvSpPr>
            <p:spPr bwMode="auto">
              <a:xfrm>
                <a:off x="6786563" y="3609975"/>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6">
                <a:extLst>
                  <a:ext uri="{FF2B5EF4-FFF2-40B4-BE49-F238E27FC236}">
                    <a16:creationId xmlns:a16="http://schemas.microsoft.com/office/drawing/2014/main" id="{33CA78E8-791C-4044-94DE-F7394E23D56C}"/>
                  </a:ext>
                </a:extLst>
              </p:cNvPr>
              <p:cNvSpPr>
                <a:spLocks/>
              </p:cNvSpPr>
              <p:nvPr/>
            </p:nvSpPr>
            <p:spPr bwMode="auto">
              <a:xfrm>
                <a:off x="6764338" y="3586163"/>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7">
                <a:extLst>
                  <a:ext uri="{FF2B5EF4-FFF2-40B4-BE49-F238E27FC236}">
                    <a16:creationId xmlns:a16="http://schemas.microsoft.com/office/drawing/2014/main" id="{16803C42-7103-4A5E-8E22-178F21FA080B}"/>
                  </a:ext>
                </a:extLst>
              </p:cNvPr>
              <p:cNvSpPr>
                <a:spLocks/>
              </p:cNvSpPr>
              <p:nvPr/>
            </p:nvSpPr>
            <p:spPr bwMode="auto">
              <a:xfrm>
                <a:off x="6721475" y="3759200"/>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28">
                <a:extLst>
                  <a:ext uri="{FF2B5EF4-FFF2-40B4-BE49-F238E27FC236}">
                    <a16:creationId xmlns:a16="http://schemas.microsoft.com/office/drawing/2014/main" id="{932DDFF3-148A-4D93-9382-FBA137CF0555}"/>
                  </a:ext>
                </a:extLst>
              </p:cNvPr>
              <p:cNvSpPr>
                <a:spLocks noChangeShapeType="1"/>
              </p:cNvSpPr>
              <p:nvPr/>
            </p:nvSpPr>
            <p:spPr bwMode="auto">
              <a:xfrm>
                <a:off x="6721475" y="3759200"/>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
                <a:extLst>
                  <a:ext uri="{FF2B5EF4-FFF2-40B4-BE49-F238E27FC236}">
                    <a16:creationId xmlns:a16="http://schemas.microsoft.com/office/drawing/2014/main" id="{005B9239-7B82-4F37-89CC-08CFF4563A91}"/>
                  </a:ext>
                </a:extLst>
              </p:cNvPr>
              <p:cNvSpPr>
                <a:spLocks/>
              </p:cNvSpPr>
              <p:nvPr/>
            </p:nvSpPr>
            <p:spPr bwMode="auto">
              <a:xfrm>
                <a:off x="6699250" y="3736975"/>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0">
                <a:extLst>
                  <a:ext uri="{FF2B5EF4-FFF2-40B4-BE49-F238E27FC236}">
                    <a16:creationId xmlns:a16="http://schemas.microsoft.com/office/drawing/2014/main" id="{81DE3E2C-925C-47B8-BD0A-C7CBD8F63C34}"/>
                  </a:ext>
                </a:extLst>
              </p:cNvPr>
              <p:cNvSpPr>
                <a:spLocks/>
              </p:cNvSpPr>
              <p:nvPr/>
            </p:nvSpPr>
            <p:spPr bwMode="auto">
              <a:xfrm>
                <a:off x="6786563" y="3913188"/>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31">
                <a:extLst>
                  <a:ext uri="{FF2B5EF4-FFF2-40B4-BE49-F238E27FC236}">
                    <a16:creationId xmlns:a16="http://schemas.microsoft.com/office/drawing/2014/main" id="{C51755EA-A2B1-44E0-AD89-7AD89D6ABED9}"/>
                  </a:ext>
                </a:extLst>
              </p:cNvPr>
              <p:cNvSpPr>
                <a:spLocks noChangeShapeType="1"/>
              </p:cNvSpPr>
              <p:nvPr/>
            </p:nvSpPr>
            <p:spPr bwMode="auto">
              <a:xfrm>
                <a:off x="6786563" y="3913188"/>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2">
                <a:extLst>
                  <a:ext uri="{FF2B5EF4-FFF2-40B4-BE49-F238E27FC236}">
                    <a16:creationId xmlns:a16="http://schemas.microsoft.com/office/drawing/2014/main" id="{92F2EA28-BCD9-48A5-AECD-E35FE796404C}"/>
                  </a:ext>
                </a:extLst>
              </p:cNvPr>
              <p:cNvSpPr>
                <a:spLocks/>
              </p:cNvSpPr>
              <p:nvPr/>
            </p:nvSpPr>
            <p:spPr bwMode="auto">
              <a:xfrm>
                <a:off x="6764338" y="3890963"/>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3">
                <a:extLst>
                  <a:ext uri="{FF2B5EF4-FFF2-40B4-BE49-F238E27FC236}">
                    <a16:creationId xmlns:a16="http://schemas.microsoft.com/office/drawing/2014/main" id="{84BB1F8C-6793-4423-9B35-A8447727573B}"/>
                  </a:ext>
                </a:extLst>
              </p:cNvPr>
              <p:cNvSpPr>
                <a:spLocks/>
              </p:cNvSpPr>
              <p:nvPr/>
            </p:nvSpPr>
            <p:spPr bwMode="auto">
              <a:xfrm>
                <a:off x="6721475" y="40671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34">
                <a:extLst>
                  <a:ext uri="{FF2B5EF4-FFF2-40B4-BE49-F238E27FC236}">
                    <a16:creationId xmlns:a16="http://schemas.microsoft.com/office/drawing/2014/main" id="{A479720A-2EB5-41AC-AFBC-8C738CE6FEBC}"/>
                  </a:ext>
                </a:extLst>
              </p:cNvPr>
              <p:cNvSpPr>
                <a:spLocks noChangeShapeType="1"/>
              </p:cNvSpPr>
              <p:nvPr/>
            </p:nvSpPr>
            <p:spPr bwMode="auto">
              <a:xfrm>
                <a:off x="6721475" y="40671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5">
                <a:extLst>
                  <a:ext uri="{FF2B5EF4-FFF2-40B4-BE49-F238E27FC236}">
                    <a16:creationId xmlns:a16="http://schemas.microsoft.com/office/drawing/2014/main" id="{54A79AB2-FD99-4D8C-870B-CD8228D7850C}"/>
                  </a:ext>
                </a:extLst>
              </p:cNvPr>
              <p:cNvSpPr>
                <a:spLocks/>
              </p:cNvSpPr>
              <p:nvPr/>
            </p:nvSpPr>
            <p:spPr bwMode="auto">
              <a:xfrm>
                <a:off x="6699250" y="4044950"/>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6">
                <a:extLst>
                  <a:ext uri="{FF2B5EF4-FFF2-40B4-BE49-F238E27FC236}">
                    <a16:creationId xmlns:a16="http://schemas.microsoft.com/office/drawing/2014/main" id="{DADD59AA-3D17-4FD8-A8EB-F48BB1E332EB}"/>
                  </a:ext>
                </a:extLst>
              </p:cNvPr>
              <p:cNvSpPr>
                <a:spLocks/>
              </p:cNvSpPr>
              <p:nvPr/>
            </p:nvSpPr>
            <p:spPr bwMode="auto">
              <a:xfrm>
                <a:off x="6786563" y="42211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37">
                <a:extLst>
                  <a:ext uri="{FF2B5EF4-FFF2-40B4-BE49-F238E27FC236}">
                    <a16:creationId xmlns:a16="http://schemas.microsoft.com/office/drawing/2014/main" id="{A37311DD-AEC8-4ABE-A0C2-F749E80E1815}"/>
                  </a:ext>
                </a:extLst>
              </p:cNvPr>
              <p:cNvSpPr>
                <a:spLocks noChangeShapeType="1"/>
              </p:cNvSpPr>
              <p:nvPr/>
            </p:nvSpPr>
            <p:spPr bwMode="auto">
              <a:xfrm>
                <a:off x="6786563" y="42211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8">
                <a:extLst>
                  <a:ext uri="{FF2B5EF4-FFF2-40B4-BE49-F238E27FC236}">
                    <a16:creationId xmlns:a16="http://schemas.microsoft.com/office/drawing/2014/main" id="{6D20D846-5C2E-4966-BD07-A722330B8A3B}"/>
                  </a:ext>
                </a:extLst>
              </p:cNvPr>
              <p:cNvSpPr>
                <a:spLocks/>
              </p:cNvSpPr>
              <p:nvPr/>
            </p:nvSpPr>
            <p:spPr bwMode="auto">
              <a:xfrm>
                <a:off x="6764338" y="4198938"/>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9">
                <a:extLst>
                  <a:ext uri="{FF2B5EF4-FFF2-40B4-BE49-F238E27FC236}">
                    <a16:creationId xmlns:a16="http://schemas.microsoft.com/office/drawing/2014/main" id="{0DA30E39-E044-4984-B6E5-45B51655F9D7}"/>
                  </a:ext>
                </a:extLst>
              </p:cNvPr>
              <p:cNvSpPr>
                <a:spLocks/>
              </p:cNvSpPr>
              <p:nvPr/>
            </p:nvSpPr>
            <p:spPr bwMode="auto">
              <a:xfrm>
                <a:off x="6786563" y="45259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40">
                <a:extLst>
                  <a:ext uri="{FF2B5EF4-FFF2-40B4-BE49-F238E27FC236}">
                    <a16:creationId xmlns:a16="http://schemas.microsoft.com/office/drawing/2014/main" id="{5EA10FB9-32C1-4E80-BBAF-2E757FF19013}"/>
                  </a:ext>
                </a:extLst>
              </p:cNvPr>
              <p:cNvSpPr>
                <a:spLocks noChangeShapeType="1"/>
              </p:cNvSpPr>
              <p:nvPr/>
            </p:nvSpPr>
            <p:spPr bwMode="auto">
              <a:xfrm>
                <a:off x="6786563" y="45259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1">
                <a:extLst>
                  <a:ext uri="{FF2B5EF4-FFF2-40B4-BE49-F238E27FC236}">
                    <a16:creationId xmlns:a16="http://schemas.microsoft.com/office/drawing/2014/main" id="{75F2CDF8-26BE-4F24-9327-369DD03124B2}"/>
                  </a:ext>
                </a:extLst>
              </p:cNvPr>
              <p:cNvSpPr>
                <a:spLocks/>
              </p:cNvSpPr>
              <p:nvPr/>
            </p:nvSpPr>
            <p:spPr bwMode="auto">
              <a:xfrm>
                <a:off x="6764338" y="4502150"/>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2">
                <a:extLst>
                  <a:ext uri="{FF2B5EF4-FFF2-40B4-BE49-F238E27FC236}">
                    <a16:creationId xmlns:a16="http://schemas.microsoft.com/office/drawing/2014/main" id="{2CF7BBEB-BB06-4777-8CC5-64C349F79E6B}"/>
                  </a:ext>
                </a:extLst>
              </p:cNvPr>
              <p:cNvSpPr>
                <a:spLocks/>
              </p:cNvSpPr>
              <p:nvPr/>
            </p:nvSpPr>
            <p:spPr bwMode="auto">
              <a:xfrm>
                <a:off x="6721475" y="43719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3">
                <a:extLst>
                  <a:ext uri="{FF2B5EF4-FFF2-40B4-BE49-F238E27FC236}">
                    <a16:creationId xmlns:a16="http://schemas.microsoft.com/office/drawing/2014/main" id="{DAB96F2B-211A-4B08-B8A6-B907F55824E5}"/>
                  </a:ext>
                </a:extLst>
              </p:cNvPr>
              <p:cNvSpPr>
                <a:spLocks noChangeShapeType="1"/>
              </p:cNvSpPr>
              <p:nvPr/>
            </p:nvSpPr>
            <p:spPr bwMode="auto">
              <a:xfrm>
                <a:off x="6721475" y="43719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4">
                <a:extLst>
                  <a:ext uri="{FF2B5EF4-FFF2-40B4-BE49-F238E27FC236}">
                    <a16:creationId xmlns:a16="http://schemas.microsoft.com/office/drawing/2014/main" id="{25FF46EB-9EB4-4FAF-A052-5C6B212D9BC4}"/>
                  </a:ext>
                </a:extLst>
              </p:cNvPr>
              <p:cNvSpPr>
                <a:spLocks/>
              </p:cNvSpPr>
              <p:nvPr/>
            </p:nvSpPr>
            <p:spPr bwMode="auto">
              <a:xfrm>
                <a:off x="6699250" y="4348163"/>
                <a:ext cx="884238" cy="46038"/>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5">
                <a:extLst>
                  <a:ext uri="{FF2B5EF4-FFF2-40B4-BE49-F238E27FC236}">
                    <a16:creationId xmlns:a16="http://schemas.microsoft.com/office/drawing/2014/main" id="{A0663A70-A0CA-4F43-924A-4B786A22AAC4}"/>
                  </a:ext>
                </a:extLst>
              </p:cNvPr>
              <p:cNvSpPr>
                <a:spLocks/>
              </p:cNvSpPr>
              <p:nvPr/>
            </p:nvSpPr>
            <p:spPr bwMode="auto">
              <a:xfrm>
                <a:off x="6838950" y="3200400"/>
                <a:ext cx="604838" cy="184150"/>
              </a:xfrm>
              <a:custGeom>
                <a:avLst/>
                <a:gdLst>
                  <a:gd name="T0" fmla="*/ 161 w 161"/>
                  <a:gd name="T1" fmla="*/ 36 h 49"/>
                  <a:gd name="T2" fmla="*/ 126 w 161"/>
                  <a:gd name="T3" fmla="*/ 0 h 49"/>
                  <a:gd name="T4" fmla="*/ 36 w 161"/>
                  <a:gd name="T5" fmla="*/ 0 h 49"/>
                  <a:gd name="T6" fmla="*/ 0 w 161"/>
                  <a:gd name="T7" fmla="*/ 36 h 49"/>
                  <a:gd name="T8" fmla="*/ 0 w 161"/>
                  <a:gd name="T9" fmla="*/ 36 h 49"/>
                  <a:gd name="T10" fmla="*/ 13 w 161"/>
                  <a:gd name="T11" fmla="*/ 49 h 49"/>
                  <a:gd name="T12" fmla="*/ 148 w 161"/>
                  <a:gd name="T13" fmla="*/ 49 h 49"/>
                  <a:gd name="T14" fmla="*/ 161 w 161"/>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49">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6">
                <a:extLst>
                  <a:ext uri="{FF2B5EF4-FFF2-40B4-BE49-F238E27FC236}">
                    <a16:creationId xmlns:a16="http://schemas.microsoft.com/office/drawing/2014/main" id="{769CFD46-EC18-4FA5-9BFD-891102853970}"/>
                  </a:ext>
                </a:extLst>
              </p:cNvPr>
              <p:cNvSpPr>
                <a:spLocks noEditPoints="1"/>
              </p:cNvSpPr>
              <p:nvPr/>
            </p:nvSpPr>
            <p:spPr bwMode="auto">
              <a:xfrm>
                <a:off x="6989763" y="3016250"/>
                <a:ext cx="304800" cy="3032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41 w 81"/>
                  <a:gd name="T11" fmla="*/ 69 h 81"/>
                  <a:gd name="T12" fmla="*/ 12 w 81"/>
                  <a:gd name="T13" fmla="*/ 40 h 81"/>
                  <a:gd name="T14" fmla="*/ 41 w 81"/>
                  <a:gd name="T15" fmla="*/ 12 h 81"/>
                  <a:gd name="T16" fmla="*/ 69 w 81"/>
                  <a:gd name="T17" fmla="*/ 40 h 81"/>
                  <a:gd name="T18" fmla="*/ 41 w 81"/>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Freeform: Shape 157">
              <a:extLst>
                <a:ext uri="{FF2B5EF4-FFF2-40B4-BE49-F238E27FC236}">
                  <a16:creationId xmlns:a16="http://schemas.microsoft.com/office/drawing/2014/main" id="{9E33E8C7-1495-4C59-B7B4-96A8C7B130A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65" name="Freeform: Shape 147">
              <a:extLst>
                <a:ext uri="{FF2B5EF4-FFF2-40B4-BE49-F238E27FC236}">
                  <a16:creationId xmlns:a16="http://schemas.microsoft.com/office/drawing/2014/main" id="{EB495190-CFA3-4718-8DFA-678111CC1E15}"/>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endParaRPr lang="en-US" dirty="0"/>
            </a:p>
          </p:txBody>
        </p:sp>
        <p:sp>
          <p:nvSpPr>
            <p:cNvPr id="66" name="Freeform: Shape 196">
              <a:extLst>
                <a:ext uri="{FF2B5EF4-FFF2-40B4-BE49-F238E27FC236}">
                  <a16:creationId xmlns:a16="http://schemas.microsoft.com/office/drawing/2014/main" id="{AD0ABB40-9F61-48B8-9BF9-428D3B9AF733}"/>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endParaRPr lang="en-US" dirty="0"/>
            </a:p>
          </p:txBody>
        </p:sp>
        <p:sp>
          <p:nvSpPr>
            <p:cNvPr id="67" name="Freeform: Shape 140">
              <a:extLst>
                <a:ext uri="{FF2B5EF4-FFF2-40B4-BE49-F238E27FC236}">
                  <a16:creationId xmlns:a16="http://schemas.microsoft.com/office/drawing/2014/main" id="{8E8B842E-77AB-4CB7-AA92-264E81A39E33}"/>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endParaRPr lang="en-US" dirty="0"/>
            </a:p>
          </p:txBody>
        </p:sp>
        <p:grpSp>
          <p:nvGrpSpPr>
            <p:cNvPr id="68" name="Group 60">
              <a:extLst>
                <a:ext uri="{FF2B5EF4-FFF2-40B4-BE49-F238E27FC236}">
                  <a16:creationId xmlns:a16="http://schemas.microsoft.com/office/drawing/2014/main" id="{68C0D6CC-6D35-4F08-9359-C307E197C09A}"/>
                </a:ext>
              </a:extLst>
            </p:cNvPr>
            <p:cNvGrpSpPr/>
            <p:nvPr/>
          </p:nvGrpSpPr>
          <p:grpSpPr>
            <a:xfrm flipH="1">
              <a:off x="8350688" y="3844199"/>
              <a:ext cx="908498" cy="944789"/>
              <a:chOff x="3160515" y="4567864"/>
              <a:chExt cx="908498" cy="944789"/>
            </a:xfrm>
          </p:grpSpPr>
          <p:sp>
            <p:nvSpPr>
              <p:cNvPr id="69" name="Freeform: Shape 61">
                <a:extLst>
                  <a:ext uri="{FF2B5EF4-FFF2-40B4-BE49-F238E27FC236}">
                    <a16:creationId xmlns:a16="http://schemas.microsoft.com/office/drawing/2014/main" id="{AAD541CF-ECC5-4220-A64E-F9A2B0F1899D}"/>
                  </a:ext>
                </a:extLst>
              </p:cNvPr>
              <p:cNvSpPr/>
              <p:nvPr/>
            </p:nvSpPr>
            <p:spPr>
              <a:xfrm>
                <a:off x="3160515" y="4567864"/>
                <a:ext cx="908498" cy="944789"/>
              </a:xfrm>
              <a:custGeom>
                <a:avLst/>
                <a:gdLst>
                  <a:gd name="connsiteX0" fmla="*/ 145130 w 949555"/>
                  <a:gd name="connsiteY0" fmla="*/ 136100 h 987486"/>
                  <a:gd name="connsiteX1" fmla="*/ 394259 w 949555"/>
                  <a:gd name="connsiteY1" fmla="*/ 7490 h 987486"/>
                  <a:gd name="connsiteX2" fmla="*/ 935955 w 949555"/>
                  <a:gd name="connsiteY2" fmla="*/ 359252 h 987486"/>
                  <a:gd name="connsiteX3" fmla="*/ 706416 w 949555"/>
                  <a:gd name="connsiteY3" fmla="*/ 882210 h 987486"/>
                  <a:gd name="connsiteX4" fmla="*/ 688530 w 949555"/>
                  <a:gd name="connsiteY4" fmla="*/ 893282 h 987486"/>
                  <a:gd name="connsiteX5" fmla="*/ 658293 w 949555"/>
                  <a:gd name="connsiteY5" fmla="*/ 912446 h 987486"/>
                  <a:gd name="connsiteX6" fmla="*/ 274166 w 949555"/>
                  <a:gd name="connsiteY6" fmla="*/ 900948 h 987486"/>
                  <a:gd name="connsiteX7" fmla="*/ 230728 w 949555"/>
                  <a:gd name="connsiteY7" fmla="*/ 878377 h 987486"/>
                  <a:gd name="connsiteX8" fmla="*/ 196659 w 949555"/>
                  <a:gd name="connsiteY8" fmla="*/ 883488 h 987486"/>
                  <a:gd name="connsiteX9" fmla="*/ 143000 w 949555"/>
                  <a:gd name="connsiteY9" fmla="*/ 940127 h 987486"/>
                  <a:gd name="connsiteX10" fmla="*/ 115319 w 949555"/>
                  <a:gd name="connsiteY10" fmla="*/ 971215 h 987486"/>
                  <a:gd name="connsiteX11" fmla="*/ 75288 w 949555"/>
                  <a:gd name="connsiteY11" fmla="*/ 974622 h 987486"/>
                  <a:gd name="connsiteX12" fmla="*/ 4169 w 949555"/>
                  <a:gd name="connsiteY12" fmla="*/ 919260 h 987486"/>
                  <a:gd name="connsiteX13" fmla="*/ 9280 w 949555"/>
                  <a:gd name="connsiteY13" fmla="*/ 892857 h 987486"/>
                  <a:gd name="connsiteX14" fmla="*/ 91045 w 949555"/>
                  <a:gd name="connsiteY14" fmla="*/ 795334 h 987486"/>
                  <a:gd name="connsiteX15" fmla="*/ 92323 w 949555"/>
                  <a:gd name="connsiteY15" fmla="*/ 750619 h 987486"/>
                  <a:gd name="connsiteX16" fmla="*/ 42923 w 949555"/>
                  <a:gd name="connsiteY16" fmla="*/ 277060 h 987486"/>
                  <a:gd name="connsiteX17" fmla="*/ 126392 w 949555"/>
                  <a:gd name="connsiteY17" fmla="*/ 150153 h 987486"/>
                  <a:gd name="connsiteX18" fmla="*/ 145130 w 949555"/>
                  <a:gd name="connsiteY18" fmla="*/ 136100 h 98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9555" h="987486">
                    <a:moveTo>
                      <a:pt x="145130" y="136100"/>
                    </a:moveTo>
                    <a:cubicBezTo>
                      <a:pt x="216249" y="70091"/>
                      <a:pt x="298014" y="24950"/>
                      <a:pt x="394259" y="7490"/>
                    </a:cubicBezTo>
                    <a:cubicBezTo>
                      <a:pt x="640407" y="-36374"/>
                      <a:pt x="875909" y="116510"/>
                      <a:pt x="935955" y="359252"/>
                    </a:cubicBezTo>
                    <a:cubicBezTo>
                      <a:pt x="986633" y="564943"/>
                      <a:pt x="892518" y="779577"/>
                      <a:pt x="706416" y="882210"/>
                    </a:cubicBezTo>
                    <a:cubicBezTo>
                      <a:pt x="700454" y="885617"/>
                      <a:pt x="694492" y="889450"/>
                      <a:pt x="688530" y="893282"/>
                    </a:cubicBezTo>
                    <a:cubicBezTo>
                      <a:pt x="680864" y="903077"/>
                      <a:pt x="669366" y="908188"/>
                      <a:pt x="658293" y="912446"/>
                    </a:cubicBezTo>
                    <a:cubicBezTo>
                      <a:pt x="528831" y="962698"/>
                      <a:pt x="400221" y="959717"/>
                      <a:pt x="274166" y="900948"/>
                    </a:cubicBezTo>
                    <a:cubicBezTo>
                      <a:pt x="259261" y="894134"/>
                      <a:pt x="244356" y="887320"/>
                      <a:pt x="230728" y="878377"/>
                    </a:cubicBezTo>
                    <a:cubicBezTo>
                      <a:pt x="217100" y="869008"/>
                      <a:pt x="207731" y="869860"/>
                      <a:pt x="196659" y="883488"/>
                    </a:cubicBezTo>
                    <a:cubicBezTo>
                      <a:pt x="180050" y="903503"/>
                      <a:pt x="165997" y="926074"/>
                      <a:pt x="143000" y="940127"/>
                    </a:cubicBezTo>
                    <a:cubicBezTo>
                      <a:pt x="133631" y="950348"/>
                      <a:pt x="124262" y="960569"/>
                      <a:pt x="115319" y="971215"/>
                    </a:cubicBezTo>
                    <a:cubicBezTo>
                      <a:pt x="97007" y="992082"/>
                      <a:pt x="97433" y="992508"/>
                      <a:pt x="75288" y="974622"/>
                    </a:cubicBezTo>
                    <a:cubicBezTo>
                      <a:pt x="46330" y="963124"/>
                      <a:pt x="25888" y="940127"/>
                      <a:pt x="4169" y="919260"/>
                    </a:cubicBezTo>
                    <a:cubicBezTo>
                      <a:pt x="-5200" y="910743"/>
                      <a:pt x="3318" y="900522"/>
                      <a:pt x="9280" y="892857"/>
                    </a:cubicBezTo>
                    <a:cubicBezTo>
                      <a:pt x="35683" y="859639"/>
                      <a:pt x="64216" y="827700"/>
                      <a:pt x="91045" y="795334"/>
                    </a:cubicBezTo>
                    <a:cubicBezTo>
                      <a:pt x="108931" y="773615"/>
                      <a:pt x="108506" y="774467"/>
                      <a:pt x="92323" y="750619"/>
                    </a:cubicBezTo>
                    <a:cubicBezTo>
                      <a:pt x="-10310" y="601993"/>
                      <a:pt x="-27770" y="443998"/>
                      <a:pt x="42923" y="277060"/>
                    </a:cubicBezTo>
                    <a:cubicBezTo>
                      <a:pt x="62938" y="229790"/>
                      <a:pt x="89768" y="186777"/>
                      <a:pt x="126392" y="150153"/>
                    </a:cubicBezTo>
                    <a:cubicBezTo>
                      <a:pt x="132354" y="144617"/>
                      <a:pt x="137038" y="138229"/>
                      <a:pt x="145130" y="136100"/>
                    </a:cubicBezTo>
                    <a:close/>
                  </a:path>
                </a:pathLst>
              </a:custGeom>
              <a:solidFill>
                <a:srgbClr val="FDFDFD"/>
              </a:solidFill>
              <a:ln w="4251" cap="flat">
                <a:noFill/>
                <a:prstDash val="solid"/>
                <a:miter/>
              </a:ln>
            </p:spPr>
            <p:txBody>
              <a:bodyPr rtlCol="0" anchor="ctr"/>
              <a:lstStyle/>
              <a:p>
                <a:endParaRPr lang="en-US" dirty="0"/>
              </a:p>
            </p:txBody>
          </p:sp>
          <p:sp>
            <p:nvSpPr>
              <p:cNvPr id="70" name="Freeform: Shape 64">
                <a:extLst>
                  <a:ext uri="{FF2B5EF4-FFF2-40B4-BE49-F238E27FC236}">
                    <a16:creationId xmlns:a16="http://schemas.microsoft.com/office/drawing/2014/main" id="{67587265-04CF-4A2E-8223-2AB883A5E621}"/>
                  </a:ext>
                </a:extLst>
              </p:cNvPr>
              <p:cNvSpPr/>
              <p:nvPr/>
            </p:nvSpPr>
            <p:spPr>
              <a:xfrm>
                <a:off x="3241906" y="4642259"/>
                <a:ext cx="752250" cy="752255"/>
              </a:xfrm>
              <a:custGeom>
                <a:avLst/>
                <a:gdLst>
                  <a:gd name="connsiteX0" fmla="*/ 395213 w 786246"/>
                  <a:gd name="connsiteY0" fmla="*/ 0 h 786251"/>
                  <a:gd name="connsiteX1" fmla="*/ 786154 w 786246"/>
                  <a:gd name="connsiteY1" fmla="*/ 400310 h 786251"/>
                  <a:gd name="connsiteX2" fmla="*/ 385418 w 786246"/>
                  <a:gd name="connsiteY2" fmla="*/ 786141 h 786251"/>
                  <a:gd name="connsiteX3" fmla="*/ 13 w 786246"/>
                  <a:gd name="connsiteY3" fmla="*/ 391793 h 786251"/>
                  <a:gd name="connsiteX4" fmla="*/ 395213 w 786246"/>
                  <a:gd name="connsiteY4" fmla="*/ 0 h 78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46" h="786251">
                    <a:moveTo>
                      <a:pt x="395213" y="0"/>
                    </a:moveTo>
                    <a:cubicBezTo>
                      <a:pt x="617087" y="4685"/>
                      <a:pt x="790839" y="182269"/>
                      <a:pt x="786154" y="400310"/>
                    </a:cubicBezTo>
                    <a:cubicBezTo>
                      <a:pt x="781470" y="617926"/>
                      <a:pt x="602182" y="791251"/>
                      <a:pt x="385418" y="786141"/>
                    </a:cubicBezTo>
                    <a:cubicBezTo>
                      <a:pt x="163970" y="781031"/>
                      <a:pt x="-1690" y="604298"/>
                      <a:pt x="13" y="391793"/>
                    </a:cubicBezTo>
                    <a:cubicBezTo>
                      <a:pt x="2568" y="162253"/>
                      <a:pt x="182282" y="1703"/>
                      <a:pt x="395213" y="0"/>
                    </a:cubicBezTo>
                    <a:close/>
                  </a:path>
                </a:pathLst>
              </a:custGeom>
              <a:solidFill>
                <a:schemeClr val="accent3">
                  <a:lumMod val="50000"/>
                </a:schemeClr>
              </a:solidFill>
              <a:ln w="4251" cap="flat">
                <a:noFill/>
                <a:prstDash val="solid"/>
                <a:miter/>
              </a:ln>
            </p:spPr>
            <p:txBody>
              <a:bodyPr rtlCol="0" anchor="ctr"/>
              <a:lstStyle/>
              <a:p>
                <a:endParaRPr lang="en-US" dirty="0"/>
              </a:p>
            </p:txBody>
          </p:sp>
        </p:grpSp>
        <p:sp>
          <p:nvSpPr>
            <p:cNvPr id="71" name="Freeform: Shape 65">
              <a:extLst>
                <a:ext uri="{FF2B5EF4-FFF2-40B4-BE49-F238E27FC236}">
                  <a16:creationId xmlns:a16="http://schemas.microsoft.com/office/drawing/2014/main" id="{C65239AB-3ACC-4E7B-A4DC-DF9BB3AFBE78}"/>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72" name="Group 66">
              <a:extLst>
                <a:ext uri="{FF2B5EF4-FFF2-40B4-BE49-F238E27FC236}">
                  <a16:creationId xmlns:a16="http://schemas.microsoft.com/office/drawing/2014/main" id="{E3EF677D-997E-472A-8059-98A6779DCB85}"/>
                </a:ext>
              </a:extLst>
            </p:cNvPr>
            <p:cNvGrpSpPr/>
            <p:nvPr/>
          </p:nvGrpSpPr>
          <p:grpSpPr>
            <a:xfrm rot="7200000">
              <a:off x="8082304" y="4249978"/>
              <a:ext cx="303895" cy="1494472"/>
              <a:chOff x="9909547" y="3622831"/>
              <a:chExt cx="303895" cy="1494472"/>
            </a:xfrm>
          </p:grpSpPr>
          <p:sp>
            <p:nvSpPr>
              <p:cNvPr id="73" name="Freeform: Shape 67">
                <a:extLst>
                  <a:ext uri="{FF2B5EF4-FFF2-40B4-BE49-F238E27FC236}">
                    <a16:creationId xmlns:a16="http://schemas.microsoft.com/office/drawing/2014/main" id="{14E943DB-BD75-4C50-B429-CB315824B99E}"/>
                  </a:ext>
                </a:extLst>
              </p:cNvPr>
              <p:cNvSpPr/>
              <p:nvPr/>
            </p:nvSpPr>
            <p:spPr>
              <a:xfrm>
                <a:off x="9909547" y="3622831"/>
                <a:ext cx="303895" cy="1494472"/>
              </a:xfrm>
              <a:custGeom>
                <a:avLst/>
                <a:gdLst>
                  <a:gd name="connsiteX0" fmla="*/ 251008 w 303895"/>
                  <a:gd name="connsiteY0" fmla="*/ 64770 h 1494472"/>
                  <a:gd name="connsiteX1" fmla="*/ 152900 w 303895"/>
                  <a:gd name="connsiteY1" fmla="*/ 0 h 1494472"/>
                  <a:gd name="connsiteX2" fmla="*/ 151948 w 303895"/>
                  <a:gd name="connsiteY2" fmla="*/ 0 h 1494472"/>
                  <a:gd name="connsiteX3" fmla="*/ 150995 w 303895"/>
                  <a:gd name="connsiteY3" fmla="*/ 0 h 1494472"/>
                  <a:gd name="connsiteX4" fmla="*/ 52888 w 303895"/>
                  <a:gd name="connsiteY4" fmla="*/ 64770 h 1494472"/>
                  <a:gd name="connsiteX5" fmla="*/ 8120 w 303895"/>
                  <a:gd name="connsiteY5" fmla="*/ 495300 h 1494472"/>
                  <a:gd name="connsiteX6" fmla="*/ 30980 w 303895"/>
                  <a:gd name="connsiteY6" fmla="*/ 645795 h 1494472"/>
                  <a:gd name="connsiteX7" fmla="*/ 92893 w 303895"/>
                  <a:gd name="connsiteY7" fmla="*/ 1082040 h 1494472"/>
                  <a:gd name="connsiteX8" fmla="*/ 110990 w 303895"/>
                  <a:gd name="connsiteY8" fmla="*/ 1440180 h 1494472"/>
                  <a:gd name="connsiteX9" fmla="*/ 148138 w 303895"/>
                  <a:gd name="connsiteY9" fmla="*/ 1494473 h 1494472"/>
                  <a:gd name="connsiteX10" fmla="*/ 151948 w 303895"/>
                  <a:gd name="connsiteY10" fmla="*/ 1494473 h 1494472"/>
                  <a:gd name="connsiteX11" fmla="*/ 155758 w 303895"/>
                  <a:gd name="connsiteY11" fmla="*/ 1494473 h 1494472"/>
                  <a:gd name="connsiteX12" fmla="*/ 192905 w 303895"/>
                  <a:gd name="connsiteY12" fmla="*/ 1440180 h 1494472"/>
                  <a:gd name="connsiteX13" fmla="*/ 211003 w 303895"/>
                  <a:gd name="connsiteY13" fmla="*/ 1082040 h 1494472"/>
                  <a:gd name="connsiteX14" fmla="*/ 272915 w 303895"/>
                  <a:gd name="connsiteY14" fmla="*/ 645795 h 1494472"/>
                  <a:gd name="connsiteX15" fmla="*/ 295775 w 303895"/>
                  <a:gd name="connsiteY15" fmla="*/ 495300 h 1494472"/>
                  <a:gd name="connsiteX16" fmla="*/ 251008 w 303895"/>
                  <a:gd name="connsiteY16" fmla="*/ 64770 h 149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895" h="1494472">
                    <a:moveTo>
                      <a:pt x="251008" y="64770"/>
                    </a:moveTo>
                    <a:cubicBezTo>
                      <a:pt x="234815" y="19050"/>
                      <a:pt x="203383" y="0"/>
                      <a:pt x="152900" y="0"/>
                    </a:cubicBezTo>
                    <a:cubicBezTo>
                      <a:pt x="152900" y="0"/>
                      <a:pt x="152900" y="0"/>
                      <a:pt x="151948" y="0"/>
                    </a:cubicBezTo>
                    <a:cubicBezTo>
                      <a:pt x="150995" y="0"/>
                      <a:pt x="151948" y="0"/>
                      <a:pt x="150995" y="0"/>
                    </a:cubicBezTo>
                    <a:cubicBezTo>
                      <a:pt x="101465" y="0"/>
                      <a:pt x="69080" y="19050"/>
                      <a:pt x="52888" y="64770"/>
                    </a:cubicBezTo>
                    <a:cubicBezTo>
                      <a:pt x="3358" y="205740"/>
                      <a:pt x="-10930" y="349568"/>
                      <a:pt x="8120" y="495300"/>
                    </a:cubicBezTo>
                    <a:cubicBezTo>
                      <a:pt x="14788" y="545783"/>
                      <a:pt x="23360" y="595313"/>
                      <a:pt x="30980" y="645795"/>
                    </a:cubicBezTo>
                    <a:cubicBezTo>
                      <a:pt x="30028" y="647700"/>
                      <a:pt x="73843" y="939165"/>
                      <a:pt x="92893" y="1082040"/>
                    </a:cubicBezTo>
                    <a:cubicBezTo>
                      <a:pt x="108133" y="1196340"/>
                      <a:pt x="110990" y="1433513"/>
                      <a:pt x="110990" y="1440180"/>
                    </a:cubicBezTo>
                    <a:cubicBezTo>
                      <a:pt x="110990" y="1462088"/>
                      <a:pt x="123373" y="1493520"/>
                      <a:pt x="148138" y="1494473"/>
                    </a:cubicBezTo>
                    <a:cubicBezTo>
                      <a:pt x="150043" y="1494473"/>
                      <a:pt x="150995" y="1494473"/>
                      <a:pt x="151948" y="1494473"/>
                    </a:cubicBezTo>
                    <a:cubicBezTo>
                      <a:pt x="152900" y="1494473"/>
                      <a:pt x="154805" y="1494473"/>
                      <a:pt x="155758" y="1494473"/>
                    </a:cubicBezTo>
                    <a:cubicBezTo>
                      <a:pt x="180523" y="1493520"/>
                      <a:pt x="192905" y="1462088"/>
                      <a:pt x="192905" y="1440180"/>
                    </a:cubicBezTo>
                    <a:cubicBezTo>
                      <a:pt x="192905" y="1433513"/>
                      <a:pt x="195763" y="1196340"/>
                      <a:pt x="211003" y="1082040"/>
                    </a:cubicBezTo>
                    <a:cubicBezTo>
                      <a:pt x="230053" y="939165"/>
                      <a:pt x="272915" y="648653"/>
                      <a:pt x="272915" y="645795"/>
                    </a:cubicBezTo>
                    <a:cubicBezTo>
                      <a:pt x="280535" y="595313"/>
                      <a:pt x="289108" y="545783"/>
                      <a:pt x="295775" y="495300"/>
                    </a:cubicBezTo>
                    <a:cubicBezTo>
                      <a:pt x="314825" y="349568"/>
                      <a:pt x="300538" y="205740"/>
                      <a:pt x="251008" y="64770"/>
                    </a:cubicBezTo>
                    <a:close/>
                  </a:path>
                </a:pathLst>
              </a:custGeom>
              <a:solidFill>
                <a:schemeClr val="accent5"/>
              </a:solidFill>
              <a:ln w="9525" cap="flat">
                <a:noFill/>
                <a:prstDash val="solid"/>
                <a:miter/>
              </a:ln>
            </p:spPr>
            <p:txBody>
              <a:bodyPr rtlCol="0" anchor="ctr"/>
              <a:lstStyle/>
              <a:p>
                <a:endParaRPr lang="en-US" dirty="0"/>
              </a:p>
            </p:txBody>
          </p:sp>
          <p:sp>
            <p:nvSpPr>
              <p:cNvPr id="74" name="Freeform: Shape 68">
                <a:extLst>
                  <a:ext uri="{FF2B5EF4-FFF2-40B4-BE49-F238E27FC236}">
                    <a16:creationId xmlns:a16="http://schemas.microsoft.com/office/drawing/2014/main" id="{5C1D7937-3A15-42AA-85A2-9D3779B6CC25}"/>
                  </a:ext>
                </a:extLst>
              </p:cNvPr>
              <p:cNvSpPr/>
              <p:nvPr/>
            </p:nvSpPr>
            <p:spPr>
              <a:xfrm>
                <a:off x="9939575" y="3655216"/>
                <a:ext cx="245745" cy="760094"/>
              </a:xfrm>
              <a:custGeom>
                <a:avLst/>
                <a:gdLst>
                  <a:gd name="connsiteX0" fmla="*/ 245745 w 245745"/>
                  <a:gd name="connsiteY0" fmla="*/ 380048 h 760094"/>
                  <a:gd name="connsiteX1" fmla="*/ 122873 w 245745"/>
                  <a:gd name="connsiteY1" fmla="*/ 760095 h 760094"/>
                  <a:gd name="connsiteX2" fmla="*/ 0 w 245745"/>
                  <a:gd name="connsiteY2" fmla="*/ 380047 h 760094"/>
                  <a:gd name="connsiteX3" fmla="*/ 122873 w 245745"/>
                  <a:gd name="connsiteY3" fmla="*/ 0 h 760094"/>
                  <a:gd name="connsiteX4" fmla="*/ 245745 w 245745"/>
                  <a:gd name="connsiteY4" fmla="*/ 380048 h 76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 h="760094">
                    <a:moveTo>
                      <a:pt x="245745" y="380048"/>
                    </a:moveTo>
                    <a:cubicBezTo>
                      <a:pt x="245745" y="589942"/>
                      <a:pt x="190733" y="760095"/>
                      <a:pt x="122873" y="760095"/>
                    </a:cubicBezTo>
                    <a:cubicBezTo>
                      <a:pt x="55012" y="760095"/>
                      <a:pt x="0" y="589942"/>
                      <a:pt x="0" y="380047"/>
                    </a:cubicBezTo>
                    <a:cubicBezTo>
                      <a:pt x="0" y="170153"/>
                      <a:pt x="55012" y="0"/>
                      <a:pt x="122873" y="0"/>
                    </a:cubicBezTo>
                    <a:cubicBezTo>
                      <a:pt x="190733" y="0"/>
                      <a:pt x="245745" y="170153"/>
                      <a:pt x="245745" y="380048"/>
                    </a:cubicBezTo>
                    <a:close/>
                  </a:path>
                </a:pathLst>
              </a:custGeom>
              <a:solidFill>
                <a:srgbClr val="F2F2F2"/>
              </a:solidFill>
              <a:ln w="9525" cap="flat">
                <a:noFill/>
                <a:prstDash val="solid"/>
                <a:miter/>
              </a:ln>
            </p:spPr>
            <p:txBody>
              <a:bodyPr rtlCol="0" anchor="ctr"/>
              <a:lstStyle/>
              <a:p>
                <a:endParaRPr lang="en-US" dirty="0"/>
              </a:p>
            </p:txBody>
          </p:sp>
          <p:sp>
            <p:nvSpPr>
              <p:cNvPr id="75" name="Freeform: Shape 69">
                <a:extLst>
                  <a:ext uri="{FF2B5EF4-FFF2-40B4-BE49-F238E27FC236}">
                    <a16:creationId xmlns:a16="http://schemas.microsoft.com/office/drawing/2014/main" id="{78329E75-2DF0-49A1-AE86-DC1CA91B485A}"/>
                  </a:ext>
                </a:extLst>
              </p:cNvPr>
              <p:cNvSpPr/>
              <p:nvPr/>
            </p:nvSpPr>
            <p:spPr>
              <a:xfrm>
                <a:off x="9991010" y="3977161"/>
                <a:ext cx="136207" cy="288607"/>
              </a:xfrm>
              <a:custGeom>
                <a:avLst/>
                <a:gdLst>
                  <a:gd name="connsiteX0" fmla="*/ 94298 w 136207"/>
                  <a:gd name="connsiteY0" fmla="*/ 288608 h 288607"/>
                  <a:gd name="connsiteX1" fmla="*/ 41910 w 136207"/>
                  <a:gd name="connsiteY1" fmla="*/ 288608 h 288607"/>
                  <a:gd name="connsiteX2" fmla="*/ 0 w 136207"/>
                  <a:gd name="connsiteY2" fmla="*/ 246697 h 288607"/>
                  <a:gd name="connsiteX3" fmla="*/ 0 w 136207"/>
                  <a:gd name="connsiteY3" fmla="*/ 41910 h 288607"/>
                  <a:gd name="connsiteX4" fmla="*/ 41910 w 136207"/>
                  <a:gd name="connsiteY4" fmla="*/ 0 h 288607"/>
                  <a:gd name="connsiteX5" fmla="*/ 94298 w 136207"/>
                  <a:gd name="connsiteY5" fmla="*/ 0 h 288607"/>
                  <a:gd name="connsiteX6" fmla="*/ 136207 w 136207"/>
                  <a:gd name="connsiteY6" fmla="*/ 41910 h 288607"/>
                  <a:gd name="connsiteX7" fmla="*/ 136207 w 136207"/>
                  <a:gd name="connsiteY7" fmla="*/ 247650 h 288607"/>
                  <a:gd name="connsiteX8" fmla="*/ 94298 w 136207"/>
                  <a:gd name="connsiteY8" fmla="*/ 288608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 h="288607">
                    <a:moveTo>
                      <a:pt x="94298" y="288608"/>
                    </a:moveTo>
                    <a:lnTo>
                      <a:pt x="41910" y="288608"/>
                    </a:lnTo>
                    <a:cubicBezTo>
                      <a:pt x="19050" y="288608"/>
                      <a:pt x="0" y="269558"/>
                      <a:pt x="0" y="246697"/>
                    </a:cubicBezTo>
                    <a:lnTo>
                      <a:pt x="0" y="41910"/>
                    </a:lnTo>
                    <a:cubicBezTo>
                      <a:pt x="0" y="19050"/>
                      <a:pt x="19050" y="0"/>
                      <a:pt x="41910" y="0"/>
                    </a:cubicBezTo>
                    <a:lnTo>
                      <a:pt x="94298" y="0"/>
                    </a:lnTo>
                    <a:cubicBezTo>
                      <a:pt x="117157" y="0"/>
                      <a:pt x="136207" y="19050"/>
                      <a:pt x="136207" y="41910"/>
                    </a:cubicBezTo>
                    <a:lnTo>
                      <a:pt x="136207" y="247650"/>
                    </a:lnTo>
                    <a:cubicBezTo>
                      <a:pt x="136207" y="270510"/>
                      <a:pt x="117157" y="288608"/>
                      <a:pt x="94298" y="288608"/>
                    </a:cubicBezTo>
                    <a:close/>
                  </a:path>
                </a:pathLst>
              </a:custGeom>
              <a:solidFill>
                <a:srgbClr val="333333"/>
              </a:solidFill>
              <a:ln w="9525" cap="flat">
                <a:noFill/>
                <a:prstDash val="solid"/>
                <a:miter/>
              </a:ln>
            </p:spPr>
            <p:txBody>
              <a:bodyPr rtlCol="0" anchor="ctr"/>
              <a:lstStyle/>
              <a:p>
                <a:endParaRPr lang="en-US" dirty="0"/>
              </a:p>
            </p:txBody>
          </p:sp>
          <p:sp>
            <p:nvSpPr>
              <p:cNvPr id="76" name="Freeform: Shape 70">
                <a:extLst>
                  <a:ext uri="{FF2B5EF4-FFF2-40B4-BE49-F238E27FC236}">
                    <a16:creationId xmlns:a16="http://schemas.microsoft.com/office/drawing/2014/main" id="{BC5F7885-B0AF-4792-9F93-28420CA2F2D3}"/>
                  </a:ext>
                </a:extLst>
              </p:cNvPr>
              <p:cNvSpPr/>
              <p:nvPr/>
            </p:nvSpPr>
            <p:spPr>
              <a:xfrm>
                <a:off x="10010060" y="4003831"/>
                <a:ext cx="99060" cy="236220"/>
              </a:xfrm>
              <a:custGeom>
                <a:avLst/>
                <a:gdLst>
                  <a:gd name="connsiteX0" fmla="*/ 72390 w 99060"/>
                  <a:gd name="connsiteY0" fmla="*/ 236220 h 236220"/>
                  <a:gd name="connsiteX1" fmla="*/ 26670 w 99060"/>
                  <a:gd name="connsiteY1" fmla="*/ 236220 h 236220"/>
                  <a:gd name="connsiteX2" fmla="*/ 0 w 99060"/>
                  <a:gd name="connsiteY2" fmla="*/ 209550 h 236220"/>
                  <a:gd name="connsiteX3" fmla="*/ 0 w 99060"/>
                  <a:gd name="connsiteY3" fmla="*/ 26670 h 236220"/>
                  <a:gd name="connsiteX4" fmla="*/ 26670 w 99060"/>
                  <a:gd name="connsiteY4" fmla="*/ 0 h 236220"/>
                  <a:gd name="connsiteX5" fmla="*/ 72390 w 99060"/>
                  <a:gd name="connsiteY5" fmla="*/ 0 h 236220"/>
                  <a:gd name="connsiteX6" fmla="*/ 99060 w 99060"/>
                  <a:gd name="connsiteY6" fmla="*/ 26670 h 236220"/>
                  <a:gd name="connsiteX7" fmla="*/ 99060 w 99060"/>
                  <a:gd name="connsiteY7" fmla="*/ 209550 h 236220"/>
                  <a:gd name="connsiteX8" fmla="*/ 72390 w 99060"/>
                  <a:gd name="connsiteY8"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 h="236220">
                    <a:moveTo>
                      <a:pt x="72390" y="236220"/>
                    </a:moveTo>
                    <a:lnTo>
                      <a:pt x="26670" y="236220"/>
                    </a:lnTo>
                    <a:cubicBezTo>
                      <a:pt x="11430" y="236220"/>
                      <a:pt x="0" y="223838"/>
                      <a:pt x="0" y="209550"/>
                    </a:cubicBezTo>
                    <a:lnTo>
                      <a:pt x="0" y="26670"/>
                    </a:lnTo>
                    <a:cubicBezTo>
                      <a:pt x="0" y="11430"/>
                      <a:pt x="12382" y="0"/>
                      <a:pt x="26670" y="0"/>
                    </a:cubicBezTo>
                    <a:lnTo>
                      <a:pt x="72390" y="0"/>
                    </a:lnTo>
                    <a:cubicBezTo>
                      <a:pt x="87630" y="0"/>
                      <a:pt x="99060" y="12382"/>
                      <a:pt x="99060" y="26670"/>
                    </a:cubicBezTo>
                    <a:lnTo>
                      <a:pt x="99060" y="209550"/>
                    </a:lnTo>
                    <a:cubicBezTo>
                      <a:pt x="99060" y="224790"/>
                      <a:pt x="86677" y="236220"/>
                      <a:pt x="72390" y="236220"/>
                    </a:cubicBezTo>
                    <a:close/>
                  </a:path>
                </a:pathLst>
              </a:custGeom>
              <a:solidFill>
                <a:srgbClr val="E6E6E6"/>
              </a:solidFill>
              <a:ln w="9525" cap="flat">
                <a:noFill/>
                <a:prstDash val="solid"/>
                <a:miter/>
              </a:ln>
            </p:spPr>
            <p:txBody>
              <a:bodyPr rtlCol="0" anchor="ctr"/>
              <a:lstStyle/>
              <a:p>
                <a:endParaRPr lang="en-US" dirty="0"/>
              </a:p>
            </p:txBody>
          </p:sp>
          <p:sp>
            <p:nvSpPr>
              <p:cNvPr id="77" name="Freeform: Shape 71">
                <a:extLst>
                  <a:ext uri="{FF2B5EF4-FFF2-40B4-BE49-F238E27FC236}">
                    <a16:creationId xmlns:a16="http://schemas.microsoft.com/office/drawing/2014/main" id="{2209404D-B543-46E3-BBEA-18B77EC0A2A6}"/>
                  </a:ext>
                </a:extLst>
              </p:cNvPr>
              <p:cNvSpPr/>
              <p:nvPr/>
            </p:nvSpPr>
            <p:spPr>
              <a:xfrm>
                <a:off x="10009108" y="3809521"/>
                <a:ext cx="100964" cy="100965"/>
              </a:xfrm>
              <a:custGeom>
                <a:avLst/>
                <a:gdLst>
                  <a:gd name="connsiteX0" fmla="*/ 100965 w 100964"/>
                  <a:gd name="connsiteY0" fmla="*/ 50482 h 100965"/>
                  <a:gd name="connsiteX1" fmla="*/ 50482 w 100964"/>
                  <a:gd name="connsiteY1" fmla="*/ 100965 h 100965"/>
                  <a:gd name="connsiteX2" fmla="*/ 0 w 100964"/>
                  <a:gd name="connsiteY2" fmla="*/ 50482 h 100965"/>
                  <a:gd name="connsiteX3" fmla="*/ 50482 w 100964"/>
                  <a:gd name="connsiteY3" fmla="*/ 0 h 100965"/>
                  <a:gd name="connsiteX4" fmla="*/ 100965 w 100964"/>
                  <a:gd name="connsiteY4" fmla="*/ 50482 h 10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4" h="100965">
                    <a:moveTo>
                      <a:pt x="100965" y="50482"/>
                    </a:moveTo>
                    <a:cubicBezTo>
                      <a:pt x="100965" y="78363"/>
                      <a:pt x="78363" y="100965"/>
                      <a:pt x="50482" y="100965"/>
                    </a:cubicBezTo>
                    <a:cubicBezTo>
                      <a:pt x="22602" y="100965"/>
                      <a:pt x="0" y="78363"/>
                      <a:pt x="0" y="50482"/>
                    </a:cubicBezTo>
                    <a:cubicBezTo>
                      <a:pt x="0" y="22602"/>
                      <a:pt x="22602" y="0"/>
                      <a:pt x="50482" y="0"/>
                    </a:cubicBezTo>
                    <a:cubicBezTo>
                      <a:pt x="78363" y="0"/>
                      <a:pt x="100965" y="22602"/>
                      <a:pt x="100965" y="50482"/>
                    </a:cubicBezTo>
                    <a:close/>
                  </a:path>
                </a:pathLst>
              </a:custGeom>
              <a:solidFill>
                <a:srgbClr val="181818"/>
              </a:solidFill>
              <a:ln w="9525" cap="flat">
                <a:noFill/>
                <a:prstDash val="solid"/>
                <a:miter/>
              </a:ln>
            </p:spPr>
            <p:txBody>
              <a:bodyPr rtlCol="0" anchor="ctr"/>
              <a:lstStyle/>
              <a:p>
                <a:endParaRPr lang="en-US" dirty="0"/>
              </a:p>
            </p:txBody>
          </p:sp>
          <p:sp>
            <p:nvSpPr>
              <p:cNvPr id="78" name="Freeform: Shape 72">
                <a:extLst>
                  <a:ext uri="{FF2B5EF4-FFF2-40B4-BE49-F238E27FC236}">
                    <a16:creationId xmlns:a16="http://schemas.microsoft.com/office/drawing/2014/main" id="{CFCDDCD8-1DAE-49DB-BD0F-6ED0509A76F3}"/>
                  </a:ext>
                </a:extLst>
              </p:cNvPr>
              <p:cNvSpPr/>
              <p:nvPr/>
            </p:nvSpPr>
            <p:spPr>
              <a:xfrm>
                <a:off x="10018633" y="3819046"/>
                <a:ext cx="81914" cy="81915"/>
              </a:xfrm>
              <a:custGeom>
                <a:avLst/>
                <a:gdLst>
                  <a:gd name="connsiteX0" fmla="*/ 81915 w 81914"/>
                  <a:gd name="connsiteY0" fmla="*/ 40957 h 81915"/>
                  <a:gd name="connsiteX1" fmla="*/ 40957 w 81914"/>
                  <a:gd name="connsiteY1" fmla="*/ 81915 h 81915"/>
                  <a:gd name="connsiteX2" fmla="*/ 0 w 81914"/>
                  <a:gd name="connsiteY2" fmla="*/ 40957 h 81915"/>
                  <a:gd name="connsiteX3" fmla="*/ 40957 w 81914"/>
                  <a:gd name="connsiteY3" fmla="*/ 0 h 81915"/>
                  <a:gd name="connsiteX4" fmla="*/ 81915 w 81914"/>
                  <a:gd name="connsiteY4" fmla="*/ 40957 h 8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4" h="81915">
                    <a:moveTo>
                      <a:pt x="81915" y="40957"/>
                    </a:moveTo>
                    <a:cubicBezTo>
                      <a:pt x="81915" y="63578"/>
                      <a:pt x="63578" y="81915"/>
                      <a:pt x="40957" y="81915"/>
                    </a:cubicBezTo>
                    <a:cubicBezTo>
                      <a:pt x="18337" y="81915"/>
                      <a:pt x="0" y="63578"/>
                      <a:pt x="0" y="40957"/>
                    </a:cubicBezTo>
                    <a:cubicBezTo>
                      <a:pt x="0" y="18337"/>
                      <a:pt x="18337" y="0"/>
                      <a:pt x="40957" y="0"/>
                    </a:cubicBezTo>
                    <a:cubicBezTo>
                      <a:pt x="63578" y="0"/>
                      <a:pt x="81915" y="18337"/>
                      <a:pt x="81915" y="40957"/>
                    </a:cubicBezTo>
                    <a:close/>
                  </a:path>
                </a:pathLst>
              </a:custGeom>
              <a:solidFill>
                <a:srgbClr val="F2F2F2"/>
              </a:solidFill>
              <a:ln w="9525" cap="flat">
                <a:noFill/>
                <a:prstDash val="solid"/>
                <a:miter/>
              </a:ln>
            </p:spPr>
            <p:txBody>
              <a:bodyPr rtlCol="0" anchor="ctr"/>
              <a:lstStyle/>
              <a:p>
                <a:endParaRPr lang="en-US" dirty="0"/>
              </a:p>
            </p:txBody>
          </p:sp>
        </p:grpSp>
        <p:grpSp>
          <p:nvGrpSpPr>
            <p:cNvPr id="79" name="Graphic 10">
              <a:extLst>
                <a:ext uri="{FF2B5EF4-FFF2-40B4-BE49-F238E27FC236}">
                  <a16:creationId xmlns:a16="http://schemas.microsoft.com/office/drawing/2014/main" id="{B023B45C-AC71-4748-A918-1BD3F80CEE00}"/>
                </a:ext>
              </a:extLst>
            </p:cNvPr>
            <p:cNvGrpSpPr/>
            <p:nvPr/>
          </p:nvGrpSpPr>
          <p:grpSpPr>
            <a:xfrm>
              <a:off x="2941813" y="2980119"/>
              <a:ext cx="1858687" cy="3146425"/>
              <a:chOff x="947897" y="1831704"/>
              <a:chExt cx="2670285" cy="4520317"/>
            </a:xfrm>
          </p:grpSpPr>
          <p:sp>
            <p:nvSpPr>
              <p:cNvPr id="80" name="Freeform: Shape 111">
                <a:extLst>
                  <a:ext uri="{FF2B5EF4-FFF2-40B4-BE49-F238E27FC236}">
                    <a16:creationId xmlns:a16="http://schemas.microsoft.com/office/drawing/2014/main" id="{E18AEA9A-A34B-40E7-9E8B-C247C94A0FA8}"/>
                  </a:ext>
                </a:extLst>
              </p:cNvPr>
              <p:cNvSpPr/>
              <p:nvPr/>
            </p:nvSpPr>
            <p:spPr>
              <a:xfrm>
                <a:off x="3129268" y="5540427"/>
                <a:ext cx="488914" cy="502556"/>
              </a:xfrm>
              <a:custGeom>
                <a:avLst/>
                <a:gdLst>
                  <a:gd name="connsiteX0" fmla="*/ 491422 w 488903"/>
                  <a:gd name="connsiteY0" fmla="*/ 222634 h 498489"/>
                  <a:gd name="connsiteX1" fmla="*/ 488546 w 488903"/>
                  <a:gd name="connsiteY1" fmla="*/ 246600 h 498489"/>
                  <a:gd name="connsiteX2" fmla="*/ 312157 w 488903"/>
                  <a:gd name="connsiteY2" fmla="*/ 483862 h 498489"/>
                  <a:gd name="connsiteX3" fmla="*/ 296819 w 488903"/>
                  <a:gd name="connsiteY3" fmla="*/ 488175 h 498489"/>
                  <a:gd name="connsiteX4" fmla="*/ 273812 w 488903"/>
                  <a:gd name="connsiteY4" fmla="*/ 496324 h 498489"/>
                  <a:gd name="connsiteX5" fmla="*/ 208625 w 488903"/>
                  <a:gd name="connsiteY5" fmla="*/ 495365 h 498489"/>
                  <a:gd name="connsiteX6" fmla="*/ 184180 w 488903"/>
                  <a:gd name="connsiteY6" fmla="*/ 502555 h 498489"/>
                  <a:gd name="connsiteX7" fmla="*/ 167883 w 488903"/>
                  <a:gd name="connsiteY7" fmla="*/ 480506 h 498489"/>
                  <a:gd name="connsiteX8" fmla="*/ 122 w 488903"/>
                  <a:gd name="connsiteY8" fmla="*/ 239410 h 498489"/>
                  <a:gd name="connsiteX9" fmla="*/ 205749 w 488903"/>
                  <a:gd name="connsiteY9" fmla="*/ 3586 h 498489"/>
                  <a:gd name="connsiteX10" fmla="*/ 487108 w 488903"/>
                  <a:gd name="connsiteY10" fmla="*/ 192437 h 498489"/>
                  <a:gd name="connsiteX11" fmla="*/ 490942 w 488903"/>
                  <a:gd name="connsiteY11" fmla="*/ 202023 h 498489"/>
                  <a:gd name="connsiteX12" fmla="*/ 491422 w 488903"/>
                  <a:gd name="connsiteY12" fmla="*/ 222634 h 498489"/>
                  <a:gd name="connsiteX0" fmla="*/ 491422 w 509389"/>
                  <a:gd name="connsiteY0" fmla="*/ 222634 h 502555"/>
                  <a:gd name="connsiteX1" fmla="*/ 488546 w 509389"/>
                  <a:gd name="connsiteY1" fmla="*/ 246600 h 502555"/>
                  <a:gd name="connsiteX2" fmla="*/ 312157 w 509389"/>
                  <a:gd name="connsiteY2" fmla="*/ 483862 h 502555"/>
                  <a:gd name="connsiteX3" fmla="*/ 296819 w 509389"/>
                  <a:gd name="connsiteY3" fmla="*/ 488175 h 502555"/>
                  <a:gd name="connsiteX4" fmla="*/ 273812 w 509389"/>
                  <a:gd name="connsiteY4" fmla="*/ 496324 h 502555"/>
                  <a:gd name="connsiteX5" fmla="*/ 208625 w 509389"/>
                  <a:gd name="connsiteY5" fmla="*/ 495365 h 502555"/>
                  <a:gd name="connsiteX6" fmla="*/ 184180 w 509389"/>
                  <a:gd name="connsiteY6" fmla="*/ 502555 h 502555"/>
                  <a:gd name="connsiteX7" fmla="*/ 167883 w 509389"/>
                  <a:gd name="connsiteY7" fmla="*/ 480506 h 502555"/>
                  <a:gd name="connsiteX8" fmla="*/ 122 w 509389"/>
                  <a:gd name="connsiteY8" fmla="*/ 239410 h 502555"/>
                  <a:gd name="connsiteX9" fmla="*/ 205749 w 509389"/>
                  <a:gd name="connsiteY9" fmla="*/ 3586 h 502555"/>
                  <a:gd name="connsiteX10" fmla="*/ 487108 w 509389"/>
                  <a:gd name="connsiteY10" fmla="*/ 192437 h 502555"/>
                  <a:gd name="connsiteX11" fmla="*/ 491422 w 509389"/>
                  <a:gd name="connsiteY11" fmla="*/ 222634 h 502555"/>
                  <a:gd name="connsiteX0" fmla="*/ 487108 w 516710"/>
                  <a:gd name="connsiteY0" fmla="*/ 192437 h 502555"/>
                  <a:gd name="connsiteX1" fmla="*/ 488546 w 516710"/>
                  <a:gd name="connsiteY1" fmla="*/ 246600 h 502555"/>
                  <a:gd name="connsiteX2" fmla="*/ 312157 w 516710"/>
                  <a:gd name="connsiteY2" fmla="*/ 483862 h 502555"/>
                  <a:gd name="connsiteX3" fmla="*/ 296819 w 516710"/>
                  <a:gd name="connsiteY3" fmla="*/ 488175 h 502555"/>
                  <a:gd name="connsiteX4" fmla="*/ 273812 w 516710"/>
                  <a:gd name="connsiteY4" fmla="*/ 496324 h 502555"/>
                  <a:gd name="connsiteX5" fmla="*/ 208625 w 516710"/>
                  <a:gd name="connsiteY5" fmla="*/ 495365 h 502555"/>
                  <a:gd name="connsiteX6" fmla="*/ 184180 w 516710"/>
                  <a:gd name="connsiteY6" fmla="*/ 502555 h 502555"/>
                  <a:gd name="connsiteX7" fmla="*/ 167883 w 516710"/>
                  <a:gd name="connsiteY7" fmla="*/ 480506 h 502555"/>
                  <a:gd name="connsiteX8" fmla="*/ 122 w 516710"/>
                  <a:gd name="connsiteY8" fmla="*/ 239410 h 502555"/>
                  <a:gd name="connsiteX9" fmla="*/ 205749 w 516710"/>
                  <a:gd name="connsiteY9" fmla="*/ 3586 h 502555"/>
                  <a:gd name="connsiteX10" fmla="*/ 487108 w 516710"/>
                  <a:gd name="connsiteY10" fmla="*/ 192437 h 502555"/>
                  <a:gd name="connsiteX0" fmla="*/ 487108 w 502324"/>
                  <a:gd name="connsiteY0" fmla="*/ 192437 h 502555"/>
                  <a:gd name="connsiteX1" fmla="*/ 488546 w 502324"/>
                  <a:gd name="connsiteY1" fmla="*/ 246600 h 502555"/>
                  <a:gd name="connsiteX2" fmla="*/ 312157 w 502324"/>
                  <a:gd name="connsiteY2" fmla="*/ 483862 h 502555"/>
                  <a:gd name="connsiteX3" fmla="*/ 296819 w 502324"/>
                  <a:gd name="connsiteY3" fmla="*/ 488175 h 502555"/>
                  <a:gd name="connsiteX4" fmla="*/ 273812 w 502324"/>
                  <a:gd name="connsiteY4" fmla="*/ 496324 h 502555"/>
                  <a:gd name="connsiteX5" fmla="*/ 208625 w 502324"/>
                  <a:gd name="connsiteY5" fmla="*/ 495365 h 502555"/>
                  <a:gd name="connsiteX6" fmla="*/ 184180 w 502324"/>
                  <a:gd name="connsiteY6" fmla="*/ 502555 h 502555"/>
                  <a:gd name="connsiteX7" fmla="*/ 167883 w 502324"/>
                  <a:gd name="connsiteY7" fmla="*/ 480506 h 502555"/>
                  <a:gd name="connsiteX8" fmla="*/ 122 w 502324"/>
                  <a:gd name="connsiteY8" fmla="*/ 239410 h 502555"/>
                  <a:gd name="connsiteX9" fmla="*/ 205749 w 502324"/>
                  <a:gd name="connsiteY9" fmla="*/ 3586 h 502555"/>
                  <a:gd name="connsiteX10" fmla="*/ 487108 w 502324"/>
                  <a:gd name="connsiteY10" fmla="*/ 192437 h 502555"/>
                  <a:gd name="connsiteX0" fmla="*/ 487108 w 489819"/>
                  <a:gd name="connsiteY0" fmla="*/ 192437 h 502555"/>
                  <a:gd name="connsiteX1" fmla="*/ 488546 w 489819"/>
                  <a:gd name="connsiteY1" fmla="*/ 246600 h 502555"/>
                  <a:gd name="connsiteX2" fmla="*/ 312157 w 489819"/>
                  <a:gd name="connsiteY2" fmla="*/ 483862 h 502555"/>
                  <a:gd name="connsiteX3" fmla="*/ 296819 w 489819"/>
                  <a:gd name="connsiteY3" fmla="*/ 488175 h 502555"/>
                  <a:gd name="connsiteX4" fmla="*/ 273812 w 489819"/>
                  <a:gd name="connsiteY4" fmla="*/ 496324 h 502555"/>
                  <a:gd name="connsiteX5" fmla="*/ 208625 w 489819"/>
                  <a:gd name="connsiteY5" fmla="*/ 495365 h 502555"/>
                  <a:gd name="connsiteX6" fmla="*/ 184180 w 489819"/>
                  <a:gd name="connsiteY6" fmla="*/ 502555 h 502555"/>
                  <a:gd name="connsiteX7" fmla="*/ 167883 w 489819"/>
                  <a:gd name="connsiteY7" fmla="*/ 480506 h 502555"/>
                  <a:gd name="connsiteX8" fmla="*/ 122 w 489819"/>
                  <a:gd name="connsiteY8" fmla="*/ 239410 h 502555"/>
                  <a:gd name="connsiteX9" fmla="*/ 205749 w 489819"/>
                  <a:gd name="connsiteY9" fmla="*/ 3586 h 502555"/>
                  <a:gd name="connsiteX10" fmla="*/ 487108 w 489819"/>
                  <a:gd name="connsiteY10" fmla="*/ 192437 h 502555"/>
                  <a:gd name="connsiteX0" fmla="*/ 487108 w 489819"/>
                  <a:gd name="connsiteY0" fmla="*/ 192437 h 503175"/>
                  <a:gd name="connsiteX1" fmla="*/ 488546 w 489819"/>
                  <a:gd name="connsiteY1" fmla="*/ 246600 h 503175"/>
                  <a:gd name="connsiteX2" fmla="*/ 312157 w 489819"/>
                  <a:gd name="connsiteY2" fmla="*/ 483862 h 503175"/>
                  <a:gd name="connsiteX3" fmla="*/ 296819 w 489819"/>
                  <a:gd name="connsiteY3" fmla="*/ 488175 h 503175"/>
                  <a:gd name="connsiteX4" fmla="*/ 273812 w 489819"/>
                  <a:gd name="connsiteY4" fmla="*/ 496324 h 503175"/>
                  <a:gd name="connsiteX5" fmla="*/ 184180 w 489819"/>
                  <a:gd name="connsiteY5" fmla="*/ 502555 h 503175"/>
                  <a:gd name="connsiteX6" fmla="*/ 167883 w 489819"/>
                  <a:gd name="connsiteY6" fmla="*/ 480506 h 503175"/>
                  <a:gd name="connsiteX7" fmla="*/ 122 w 489819"/>
                  <a:gd name="connsiteY7" fmla="*/ 239410 h 503175"/>
                  <a:gd name="connsiteX8" fmla="*/ 205749 w 489819"/>
                  <a:gd name="connsiteY8" fmla="*/ 3586 h 503175"/>
                  <a:gd name="connsiteX9" fmla="*/ 487108 w 489819"/>
                  <a:gd name="connsiteY9" fmla="*/ 192437 h 503175"/>
                  <a:gd name="connsiteX0" fmla="*/ 487108 w 489819"/>
                  <a:gd name="connsiteY0" fmla="*/ 192437 h 502646"/>
                  <a:gd name="connsiteX1" fmla="*/ 488546 w 489819"/>
                  <a:gd name="connsiteY1" fmla="*/ 246600 h 502646"/>
                  <a:gd name="connsiteX2" fmla="*/ 312157 w 489819"/>
                  <a:gd name="connsiteY2" fmla="*/ 483862 h 502646"/>
                  <a:gd name="connsiteX3" fmla="*/ 296819 w 489819"/>
                  <a:gd name="connsiteY3" fmla="*/ 488175 h 502646"/>
                  <a:gd name="connsiteX4" fmla="*/ 184180 w 489819"/>
                  <a:gd name="connsiteY4" fmla="*/ 502555 h 502646"/>
                  <a:gd name="connsiteX5" fmla="*/ 167883 w 489819"/>
                  <a:gd name="connsiteY5" fmla="*/ 480506 h 502646"/>
                  <a:gd name="connsiteX6" fmla="*/ 122 w 489819"/>
                  <a:gd name="connsiteY6" fmla="*/ 239410 h 502646"/>
                  <a:gd name="connsiteX7" fmla="*/ 205749 w 489819"/>
                  <a:gd name="connsiteY7" fmla="*/ 3586 h 502646"/>
                  <a:gd name="connsiteX8" fmla="*/ 487108 w 489819"/>
                  <a:gd name="connsiteY8" fmla="*/ 192437 h 502646"/>
                  <a:gd name="connsiteX0" fmla="*/ 487108 w 489819"/>
                  <a:gd name="connsiteY0" fmla="*/ 192437 h 502555"/>
                  <a:gd name="connsiteX1" fmla="*/ 488546 w 489819"/>
                  <a:gd name="connsiteY1" fmla="*/ 246600 h 502555"/>
                  <a:gd name="connsiteX2" fmla="*/ 312157 w 489819"/>
                  <a:gd name="connsiteY2" fmla="*/ 483862 h 502555"/>
                  <a:gd name="connsiteX3" fmla="*/ 184180 w 489819"/>
                  <a:gd name="connsiteY3" fmla="*/ 502555 h 502555"/>
                  <a:gd name="connsiteX4" fmla="*/ 167883 w 489819"/>
                  <a:gd name="connsiteY4" fmla="*/ 480506 h 502555"/>
                  <a:gd name="connsiteX5" fmla="*/ 122 w 489819"/>
                  <a:gd name="connsiteY5" fmla="*/ 239410 h 502555"/>
                  <a:gd name="connsiteX6" fmla="*/ 205749 w 489819"/>
                  <a:gd name="connsiteY6" fmla="*/ 3586 h 502555"/>
                  <a:gd name="connsiteX7" fmla="*/ 487108 w 489819"/>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13" h="502555">
                    <a:moveTo>
                      <a:pt x="487108" y="192437"/>
                    </a:moveTo>
                    <a:cubicBezTo>
                      <a:pt x="492332" y="226652"/>
                      <a:pt x="482083" y="229460"/>
                      <a:pt x="488546" y="246600"/>
                    </a:cubicBezTo>
                    <a:cubicBezTo>
                      <a:pt x="495256" y="362115"/>
                      <a:pt x="408979" y="457499"/>
                      <a:pt x="312157" y="483862"/>
                    </a:cubicBezTo>
                    <a:lnTo>
                      <a:pt x="184180" y="502555"/>
                    </a:lnTo>
                    <a:cubicBezTo>
                      <a:pt x="185138" y="490572"/>
                      <a:pt x="180345" y="484820"/>
                      <a:pt x="167883" y="480506"/>
                    </a:cubicBezTo>
                    <a:cubicBezTo>
                      <a:pt x="62912" y="444078"/>
                      <a:pt x="-3233" y="350612"/>
                      <a:pt x="122" y="239410"/>
                    </a:cubicBezTo>
                    <a:cubicBezTo>
                      <a:pt x="3956" y="116705"/>
                      <a:pt x="95985" y="22759"/>
                      <a:pt x="205749" y="3586"/>
                    </a:cubicBezTo>
                    <a:cubicBezTo>
                      <a:pt x="338040" y="-19421"/>
                      <a:pt x="460266" y="71170"/>
                      <a:pt x="487108" y="192437"/>
                    </a:cubicBezTo>
                    <a:close/>
                  </a:path>
                </a:pathLst>
              </a:custGeom>
              <a:solidFill>
                <a:schemeClr val="accent5"/>
              </a:solidFill>
              <a:ln w="4780" cap="flat">
                <a:noFill/>
                <a:prstDash val="solid"/>
                <a:miter/>
              </a:ln>
            </p:spPr>
            <p:txBody>
              <a:bodyPr rtlCol="0" anchor="ctr"/>
              <a:lstStyle/>
              <a:p>
                <a:endParaRPr lang="en-US" dirty="0"/>
              </a:p>
            </p:txBody>
          </p:sp>
          <p:sp>
            <p:nvSpPr>
              <p:cNvPr id="81" name="Freeform: Shape 112">
                <a:extLst>
                  <a:ext uri="{FF2B5EF4-FFF2-40B4-BE49-F238E27FC236}">
                    <a16:creationId xmlns:a16="http://schemas.microsoft.com/office/drawing/2014/main" id="{814F155F-D95F-4282-91D6-6E298EE2E50B}"/>
                  </a:ext>
                </a:extLst>
              </p:cNvPr>
              <p:cNvSpPr/>
              <p:nvPr/>
            </p:nvSpPr>
            <p:spPr>
              <a:xfrm>
                <a:off x="1674333" y="1831704"/>
                <a:ext cx="273211" cy="158175"/>
              </a:xfrm>
              <a:custGeom>
                <a:avLst/>
                <a:gdLst>
                  <a:gd name="connsiteX0" fmla="*/ 2247 w 273210"/>
                  <a:gd name="connsiteY0" fmla="*/ 48890 h 158174"/>
                  <a:gd name="connsiteX1" fmla="*/ 36278 w 273210"/>
                  <a:gd name="connsiteY1" fmla="*/ 11504 h 158174"/>
                  <a:gd name="connsiteX2" fmla="*/ 192536 w 273210"/>
                  <a:gd name="connsiteY2" fmla="*/ 2876 h 158174"/>
                  <a:gd name="connsiteX3" fmla="*/ 228005 w 273210"/>
                  <a:gd name="connsiteY3" fmla="*/ 0 h 158174"/>
                  <a:gd name="connsiteX4" fmla="*/ 263475 w 273210"/>
                  <a:gd name="connsiteY4" fmla="*/ 0 h 158174"/>
                  <a:gd name="connsiteX5" fmla="*/ 272102 w 273210"/>
                  <a:gd name="connsiteY5" fmla="*/ 23966 h 158174"/>
                  <a:gd name="connsiteX6" fmla="*/ 277854 w 273210"/>
                  <a:gd name="connsiteY6" fmla="*/ 120309 h 158174"/>
                  <a:gd name="connsiteX7" fmla="*/ 257723 w 273210"/>
                  <a:gd name="connsiteY7" fmla="*/ 142836 h 158174"/>
                  <a:gd name="connsiteX8" fmla="*/ 161380 w 273210"/>
                  <a:gd name="connsiteY8" fmla="*/ 149068 h 158174"/>
                  <a:gd name="connsiteX9" fmla="*/ 123514 w 273210"/>
                  <a:gd name="connsiteY9" fmla="*/ 156257 h 158174"/>
                  <a:gd name="connsiteX10" fmla="*/ 37237 w 273210"/>
                  <a:gd name="connsiteY10" fmla="*/ 160571 h 158174"/>
                  <a:gd name="connsiteX11" fmla="*/ 809 w 273210"/>
                  <a:gd name="connsiteY11" fmla="*/ 123184 h 158174"/>
                  <a:gd name="connsiteX12" fmla="*/ 809 w 273210"/>
                  <a:gd name="connsiteY12" fmla="*/ 92987 h 158174"/>
                  <a:gd name="connsiteX13" fmla="*/ 2247 w 273210"/>
                  <a:gd name="connsiteY13" fmla="*/ 48890 h 15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10" h="158174">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tx1"/>
              </a:solidFill>
              <a:ln w="4780" cap="flat">
                <a:noFill/>
                <a:prstDash val="solid"/>
                <a:miter/>
              </a:ln>
            </p:spPr>
            <p:txBody>
              <a:bodyPr rtlCol="0" anchor="ctr"/>
              <a:lstStyle/>
              <a:p>
                <a:endParaRPr lang="en-US" dirty="0"/>
              </a:p>
            </p:txBody>
          </p:sp>
          <p:sp>
            <p:nvSpPr>
              <p:cNvPr id="82" name="Freeform: Shape 113">
                <a:extLst>
                  <a:ext uri="{FF2B5EF4-FFF2-40B4-BE49-F238E27FC236}">
                    <a16:creationId xmlns:a16="http://schemas.microsoft.com/office/drawing/2014/main" id="{0DA5A194-1832-425F-B97C-253EE35D64AE}"/>
                  </a:ext>
                </a:extLst>
              </p:cNvPr>
              <p:cNvSpPr/>
              <p:nvPr/>
            </p:nvSpPr>
            <p:spPr>
              <a:xfrm>
                <a:off x="1866868" y="1831704"/>
                <a:ext cx="33552" cy="4793"/>
              </a:xfrm>
              <a:custGeom>
                <a:avLst/>
                <a:gdLst>
                  <a:gd name="connsiteX0" fmla="*/ 35469 w 33552"/>
                  <a:gd name="connsiteY0" fmla="*/ 0 h 0"/>
                  <a:gd name="connsiteX1" fmla="*/ 0 w 33552"/>
                  <a:gd name="connsiteY1" fmla="*/ 2876 h 0"/>
                  <a:gd name="connsiteX2" fmla="*/ 479 w 33552"/>
                  <a:gd name="connsiteY2" fmla="*/ 0 h 0"/>
                  <a:gd name="connsiteX3" fmla="*/ 35469 w 33552"/>
                  <a:gd name="connsiteY3" fmla="*/ 0 h 0"/>
                </a:gdLst>
                <a:ahLst/>
                <a:cxnLst>
                  <a:cxn ang="0">
                    <a:pos x="connsiteX0" y="connsiteY0"/>
                  </a:cxn>
                  <a:cxn ang="0">
                    <a:pos x="connsiteX1" y="connsiteY1"/>
                  </a:cxn>
                  <a:cxn ang="0">
                    <a:pos x="connsiteX2" y="connsiteY2"/>
                  </a:cxn>
                  <a:cxn ang="0">
                    <a:pos x="connsiteX3" y="connsiteY3"/>
                  </a:cxn>
                </a:cxnLst>
                <a:rect l="l" t="t" r="r" b="b"/>
                <a:pathLst>
                  <a:path w="33552">
                    <a:moveTo>
                      <a:pt x="35469" y="0"/>
                    </a:moveTo>
                    <a:cubicBezTo>
                      <a:pt x="23966" y="5752"/>
                      <a:pt x="11983" y="3835"/>
                      <a:pt x="0" y="2876"/>
                    </a:cubicBezTo>
                    <a:cubicBezTo>
                      <a:pt x="479" y="1917"/>
                      <a:pt x="479" y="959"/>
                      <a:pt x="479" y="0"/>
                    </a:cubicBezTo>
                    <a:cubicBezTo>
                      <a:pt x="11983" y="0"/>
                      <a:pt x="23966" y="0"/>
                      <a:pt x="35469" y="0"/>
                    </a:cubicBezTo>
                    <a:close/>
                  </a:path>
                </a:pathLst>
              </a:custGeom>
              <a:solidFill>
                <a:srgbClr val="888888"/>
              </a:solidFill>
              <a:ln w="4780" cap="flat">
                <a:noFill/>
                <a:prstDash val="solid"/>
                <a:miter/>
              </a:ln>
            </p:spPr>
            <p:txBody>
              <a:bodyPr rtlCol="0" anchor="ctr"/>
              <a:lstStyle/>
              <a:p>
                <a:endParaRPr lang="en-US" dirty="0"/>
              </a:p>
            </p:txBody>
          </p:sp>
          <p:sp>
            <p:nvSpPr>
              <p:cNvPr id="83" name="Freeform: Shape 114">
                <a:extLst>
                  <a:ext uri="{FF2B5EF4-FFF2-40B4-BE49-F238E27FC236}">
                    <a16:creationId xmlns:a16="http://schemas.microsoft.com/office/drawing/2014/main" id="{ABB3AD5B-2D13-4AF3-8DB3-FFC47882DD28}"/>
                  </a:ext>
                </a:extLst>
              </p:cNvPr>
              <p:cNvSpPr/>
              <p:nvPr/>
            </p:nvSpPr>
            <p:spPr>
              <a:xfrm>
                <a:off x="947897" y="2809870"/>
                <a:ext cx="2478068" cy="3542151"/>
              </a:xfrm>
              <a:custGeom>
                <a:avLst/>
                <a:gdLst>
                  <a:gd name="connsiteX0" fmla="*/ 2365550 w 2478068"/>
                  <a:gd name="connsiteY0" fmla="*/ 3232633 h 3542151"/>
                  <a:gd name="connsiteX1" fmla="*/ 2388078 w 2478068"/>
                  <a:gd name="connsiteY1" fmla="*/ 3219691 h 3542151"/>
                  <a:gd name="connsiteX2" fmla="*/ 2478189 w 2478068"/>
                  <a:gd name="connsiteY2" fmla="*/ 3217774 h 3542151"/>
                  <a:gd name="connsiteX3" fmla="*/ 2355005 w 2478068"/>
                  <a:gd name="connsiteY3" fmla="*/ 3476126 h 3542151"/>
                  <a:gd name="connsiteX4" fmla="*/ 2072687 w 2478068"/>
                  <a:gd name="connsiteY4" fmla="*/ 3510157 h 3542151"/>
                  <a:gd name="connsiteX5" fmla="*/ 1861308 w 2478068"/>
                  <a:gd name="connsiteY5" fmla="*/ 3353900 h 3542151"/>
                  <a:gd name="connsiteX6" fmla="*/ 1673416 w 2478068"/>
                  <a:gd name="connsiteY6" fmla="*/ 3133414 h 3542151"/>
                  <a:gd name="connsiteX7" fmla="*/ 1531539 w 2478068"/>
                  <a:gd name="connsiteY7" fmla="*/ 3003999 h 3542151"/>
                  <a:gd name="connsiteX8" fmla="*/ 1192182 w 2478068"/>
                  <a:gd name="connsiteY8" fmla="*/ 3018858 h 3542151"/>
                  <a:gd name="connsiteX9" fmla="*/ 1014356 w 2478068"/>
                  <a:gd name="connsiteY9" fmla="*/ 3204832 h 3542151"/>
                  <a:gd name="connsiteX10" fmla="*/ 841322 w 2478068"/>
                  <a:gd name="connsiteY10" fmla="*/ 3400873 h 3542151"/>
                  <a:gd name="connsiteX11" fmla="*/ 549898 w 2478068"/>
                  <a:gd name="connsiteY11" fmla="*/ 3543230 h 3542151"/>
                  <a:gd name="connsiteX12" fmla="*/ 180824 w 2478068"/>
                  <a:gd name="connsiteY12" fmla="*/ 3373552 h 3542151"/>
                  <a:gd name="connsiteX13" fmla="*/ 63870 w 2478068"/>
                  <a:gd name="connsiteY13" fmla="*/ 3055286 h 3542151"/>
                  <a:gd name="connsiteX14" fmla="*/ 132413 w 2478068"/>
                  <a:gd name="connsiteY14" fmla="*/ 2584596 h 3542151"/>
                  <a:gd name="connsiteX15" fmla="*/ 387888 w 2478068"/>
                  <a:gd name="connsiteY15" fmla="*/ 2089941 h 3542151"/>
                  <a:gd name="connsiteX16" fmla="*/ 630902 w 2478068"/>
                  <a:gd name="connsiteY16" fmla="*/ 1706488 h 3542151"/>
                  <a:gd name="connsiteX17" fmla="*/ 804415 w 2478068"/>
                  <a:gd name="connsiteY17" fmla="*/ 1289003 h 3542151"/>
                  <a:gd name="connsiteX18" fmla="*/ 804894 w 2478068"/>
                  <a:gd name="connsiteY18" fmla="*/ 1027296 h 3542151"/>
                  <a:gd name="connsiteX19" fmla="*/ 13542 w 2478068"/>
                  <a:gd name="connsiteY19" fmla="*/ 491899 h 3542151"/>
                  <a:gd name="connsiteX20" fmla="*/ 31756 w 2478068"/>
                  <a:gd name="connsiteY20" fmla="*/ 153501 h 3542151"/>
                  <a:gd name="connsiteX21" fmla="*/ 73936 w 2478068"/>
                  <a:gd name="connsiteY21" fmla="*/ 95983 h 3542151"/>
                  <a:gd name="connsiteX22" fmla="*/ 151585 w 2478068"/>
                  <a:gd name="connsiteY22" fmla="*/ 127139 h 3542151"/>
                  <a:gd name="connsiteX23" fmla="*/ 151585 w 2478068"/>
                  <a:gd name="connsiteY23" fmla="*/ 173633 h 3542151"/>
                  <a:gd name="connsiteX24" fmla="*/ 124264 w 2478068"/>
                  <a:gd name="connsiteY24" fmla="*/ 281479 h 3542151"/>
                  <a:gd name="connsiteX25" fmla="*/ 238342 w 2478068"/>
                  <a:gd name="connsiteY25" fmla="*/ 713343 h 3542151"/>
                  <a:gd name="connsiteX26" fmla="*/ 612209 w 2478068"/>
                  <a:gd name="connsiteY26" fmla="*/ 918970 h 3542151"/>
                  <a:gd name="connsiteX27" fmla="*/ 1174927 w 2478068"/>
                  <a:gd name="connsiteY27" fmla="*/ 839404 h 3542151"/>
                  <a:gd name="connsiteX28" fmla="*/ 1440468 w 2478068"/>
                  <a:gd name="connsiteY28" fmla="*/ 476561 h 3542151"/>
                  <a:gd name="connsiteX29" fmla="*/ 1385826 w 2478068"/>
                  <a:gd name="connsiteY29" fmla="*/ 113718 h 3542151"/>
                  <a:gd name="connsiteX30" fmla="*/ 1371926 w 2478068"/>
                  <a:gd name="connsiteY30" fmla="*/ 89273 h 3542151"/>
                  <a:gd name="connsiteX31" fmla="*/ 1372405 w 2478068"/>
                  <a:gd name="connsiteY31" fmla="*/ 35589 h 3542151"/>
                  <a:gd name="connsiteX32" fmla="*/ 1403561 w 2478068"/>
                  <a:gd name="connsiteY32" fmla="*/ 5392 h 3542151"/>
                  <a:gd name="connsiteX33" fmla="*/ 1446220 w 2478068"/>
                  <a:gd name="connsiteY33" fmla="*/ 8268 h 3542151"/>
                  <a:gd name="connsiteX34" fmla="*/ 1500862 w 2478068"/>
                  <a:gd name="connsiteY34" fmla="*/ 77290 h 3542151"/>
                  <a:gd name="connsiteX35" fmla="*/ 1505655 w 2478068"/>
                  <a:gd name="connsiteY35" fmla="*/ 647198 h 3542151"/>
                  <a:gd name="connsiteX36" fmla="*/ 1166299 w 2478068"/>
                  <a:gd name="connsiteY36" fmla="*/ 969778 h 3542151"/>
                  <a:gd name="connsiteX37" fmla="*/ 929037 w 2478068"/>
                  <a:gd name="connsiteY37" fmla="*/ 1021544 h 3542151"/>
                  <a:gd name="connsiteX38" fmla="*/ 875354 w 2478068"/>
                  <a:gd name="connsiteY38" fmla="*/ 1439508 h 3542151"/>
                  <a:gd name="connsiteX39" fmla="*/ 663975 w 2478068"/>
                  <a:gd name="connsiteY39" fmla="*/ 1870894 h 3542151"/>
                  <a:gd name="connsiteX40" fmla="*/ 427672 w 2478068"/>
                  <a:gd name="connsiteY40" fmla="*/ 2228943 h 3542151"/>
                  <a:gd name="connsiteX41" fmla="*/ 186575 w 2478068"/>
                  <a:gd name="connsiteY41" fmla="*/ 2759547 h 3542151"/>
                  <a:gd name="connsiteX42" fmla="*/ 205269 w 2478068"/>
                  <a:gd name="connsiteY42" fmla="*/ 3166008 h 3542151"/>
                  <a:gd name="connsiteX43" fmla="*/ 376864 w 2478068"/>
                  <a:gd name="connsiteY43" fmla="*/ 3386014 h 3542151"/>
                  <a:gd name="connsiteX44" fmla="*/ 648158 w 2478068"/>
                  <a:gd name="connsiteY44" fmla="*/ 3392725 h 3542151"/>
                  <a:gd name="connsiteX45" fmla="*/ 824546 w 2478068"/>
                  <a:gd name="connsiteY45" fmla="*/ 3237426 h 3542151"/>
                  <a:gd name="connsiteX46" fmla="*/ 1007166 w 2478068"/>
                  <a:gd name="connsiteY46" fmla="*/ 3022213 h 3542151"/>
                  <a:gd name="connsiteX47" fmla="*/ 1211355 w 2478068"/>
                  <a:gd name="connsiteY47" fmla="*/ 2864997 h 3542151"/>
                  <a:gd name="connsiteX48" fmla="*/ 1563653 w 2478068"/>
                  <a:gd name="connsiteY48" fmla="*/ 2888004 h 3542151"/>
                  <a:gd name="connsiteX49" fmla="*/ 1733810 w 2478068"/>
                  <a:gd name="connsiteY49" fmla="*/ 3029882 h 3542151"/>
                  <a:gd name="connsiteX50" fmla="*/ 1896299 w 2478068"/>
                  <a:gd name="connsiteY50" fmla="*/ 3227360 h 3542151"/>
                  <a:gd name="connsiteX51" fmla="*/ 2089943 w 2478068"/>
                  <a:gd name="connsiteY51" fmla="*/ 3395600 h 3542151"/>
                  <a:gd name="connsiteX52" fmla="*/ 2168071 w 2478068"/>
                  <a:gd name="connsiteY52" fmla="*/ 3421484 h 3542151"/>
                  <a:gd name="connsiteX53" fmla="*/ 2314742 w 2478068"/>
                  <a:gd name="connsiteY53" fmla="*/ 3358693 h 3542151"/>
                  <a:gd name="connsiteX54" fmla="*/ 2365550 w 2478068"/>
                  <a:gd name="connsiteY54" fmla="*/ 3232633 h 35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78068" h="3542151">
                    <a:moveTo>
                      <a:pt x="2365550" y="3232633"/>
                    </a:moveTo>
                    <a:cubicBezTo>
                      <a:pt x="2368905" y="3220650"/>
                      <a:pt x="2375136" y="3217774"/>
                      <a:pt x="2388078" y="3219691"/>
                    </a:cubicBezTo>
                    <a:cubicBezTo>
                      <a:pt x="2418275" y="3224484"/>
                      <a:pt x="2448472" y="3223046"/>
                      <a:pt x="2478189" y="3217774"/>
                    </a:cubicBezTo>
                    <a:cubicBezTo>
                      <a:pt x="2470520" y="3319868"/>
                      <a:pt x="2436489" y="3410939"/>
                      <a:pt x="2355005" y="3476126"/>
                    </a:cubicBezTo>
                    <a:cubicBezTo>
                      <a:pt x="2269687" y="3544189"/>
                      <a:pt x="2172385" y="3548982"/>
                      <a:pt x="2072687" y="3510157"/>
                    </a:cubicBezTo>
                    <a:cubicBezTo>
                      <a:pt x="1988327" y="3477084"/>
                      <a:pt x="1922661" y="3418128"/>
                      <a:pt x="1861308" y="3353900"/>
                    </a:cubicBezTo>
                    <a:cubicBezTo>
                      <a:pt x="1794683" y="3283920"/>
                      <a:pt x="1738124" y="3205312"/>
                      <a:pt x="1673416" y="3133414"/>
                    </a:cubicBezTo>
                    <a:cubicBezTo>
                      <a:pt x="1630278" y="3085482"/>
                      <a:pt x="1585701" y="3039468"/>
                      <a:pt x="1531539" y="3003999"/>
                    </a:cubicBezTo>
                    <a:cubicBezTo>
                      <a:pt x="1417940" y="2930184"/>
                      <a:pt x="1299070" y="2935456"/>
                      <a:pt x="1192182" y="3018858"/>
                    </a:cubicBezTo>
                    <a:cubicBezTo>
                      <a:pt x="1123640" y="3072062"/>
                      <a:pt x="1069477" y="3138687"/>
                      <a:pt x="1014356" y="3204832"/>
                    </a:cubicBezTo>
                    <a:cubicBezTo>
                      <a:pt x="958755" y="3271937"/>
                      <a:pt x="905551" y="3340958"/>
                      <a:pt x="841322" y="3400873"/>
                    </a:cubicBezTo>
                    <a:cubicBezTo>
                      <a:pt x="758880" y="3478043"/>
                      <a:pt x="663975" y="3531247"/>
                      <a:pt x="549898" y="3543230"/>
                    </a:cubicBezTo>
                    <a:cubicBezTo>
                      <a:pt x="394120" y="3559047"/>
                      <a:pt x="270935" y="3499133"/>
                      <a:pt x="180824" y="3373552"/>
                    </a:cubicBezTo>
                    <a:cubicBezTo>
                      <a:pt x="113240" y="3278647"/>
                      <a:pt x="78729" y="3169842"/>
                      <a:pt x="63870" y="3055286"/>
                    </a:cubicBezTo>
                    <a:cubicBezTo>
                      <a:pt x="42301" y="2892318"/>
                      <a:pt x="75853" y="2736540"/>
                      <a:pt x="132413" y="2584596"/>
                    </a:cubicBezTo>
                    <a:cubicBezTo>
                      <a:pt x="198079" y="2409646"/>
                      <a:pt x="286753" y="2246678"/>
                      <a:pt x="387888" y="2089941"/>
                    </a:cubicBezTo>
                    <a:cubicBezTo>
                      <a:pt x="469852" y="1962922"/>
                      <a:pt x="555170" y="1837821"/>
                      <a:pt x="630902" y="1706488"/>
                    </a:cubicBezTo>
                    <a:cubicBezTo>
                      <a:pt x="706634" y="1574676"/>
                      <a:pt x="770383" y="1438070"/>
                      <a:pt x="804415" y="1289003"/>
                    </a:cubicBezTo>
                    <a:cubicBezTo>
                      <a:pt x="823108" y="1207040"/>
                      <a:pt x="817356" y="1024899"/>
                      <a:pt x="804894" y="1027296"/>
                    </a:cubicBezTo>
                    <a:cubicBezTo>
                      <a:pt x="456910" y="109200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7940" y="-839"/>
                      <a:pt x="1432799" y="-3715"/>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29037" y="1021544"/>
                      <a:pt x="929037" y="1021544"/>
                    </a:cubicBezTo>
                    <a:cubicBezTo>
                      <a:pt x="929037" y="1021544"/>
                      <a:pt x="941020" y="1268392"/>
                      <a:pt x="875354" y="1439508"/>
                    </a:cubicBezTo>
                    <a:cubicBezTo>
                      <a:pt x="824546" y="1592890"/>
                      <a:pt x="750731" y="1735247"/>
                      <a:pt x="663975" y="1870894"/>
                    </a:cubicBezTo>
                    <a:cubicBezTo>
                      <a:pt x="586805" y="1991202"/>
                      <a:pt x="504842" y="2108635"/>
                      <a:pt x="427672" y="2228943"/>
                    </a:cubicBezTo>
                    <a:cubicBezTo>
                      <a:pt x="321743" y="2393828"/>
                      <a:pt x="230673" y="2566382"/>
                      <a:pt x="186575" y="2759547"/>
                    </a:cubicBezTo>
                    <a:cubicBezTo>
                      <a:pt x="155420" y="2896152"/>
                      <a:pt x="154940" y="3032758"/>
                      <a:pt x="205269" y="3166008"/>
                    </a:cubicBezTo>
                    <a:cubicBezTo>
                      <a:pt x="239780" y="3256599"/>
                      <a:pt x="292984" y="3333768"/>
                      <a:pt x="376864" y="3386014"/>
                    </a:cubicBezTo>
                    <a:cubicBezTo>
                      <a:pt x="466017" y="3441615"/>
                      <a:pt x="556129" y="3441615"/>
                      <a:pt x="648158" y="3392725"/>
                    </a:cubicBezTo>
                    <a:cubicBezTo>
                      <a:pt x="719576" y="3354859"/>
                      <a:pt x="772780" y="3296861"/>
                      <a:pt x="824546" y="3237426"/>
                    </a:cubicBezTo>
                    <a:cubicBezTo>
                      <a:pt x="886378" y="3166487"/>
                      <a:pt x="944855" y="3092672"/>
                      <a:pt x="1007166" y="3022213"/>
                    </a:cubicBezTo>
                    <a:cubicBezTo>
                      <a:pt x="1064684" y="2956546"/>
                      <a:pt x="1130830" y="2901425"/>
                      <a:pt x="1211355" y="2864997"/>
                    </a:cubicBezTo>
                    <a:cubicBezTo>
                      <a:pt x="1332622" y="2809875"/>
                      <a:pt x="1450055" y="2825693"/>
                      <a:pt x="1563653" y="2888004"/>
                    </a:cubicBezTo>
                    <a:cubicBezTo>
                      <a:pt x="1629319" y="2923953"/>
                      <a:pt x="1682523" y="2976198"/>
                      <a:pt x="1733810" y="3029882"/>
                    </a:cubicBezTo>
                    <a:cubicBezTo>
                      <a:pt x="1793246" y="3091713"/>
                      <a:pt x="1839260" y="3164091"/>
                      <a:pt x="1896299" y="3227360"/>
                    </a:cubicBezTo>
                    <a:cubicBezTo>
                      <a:pt x="1953817" y="3291109"/>
                      <a:pt x="2011335" y="3355338"/>
                      <a:pt x="2089943" y="3395600"/>
                    </a:cubicBezTo>
                    <a:cubicBezTo>
                      <a:pt x="2114867" y="3408542"/>
                      <a:pt x="2140750" y="3417649"/>
                      <a:pt x="2168071" y="3421484"/>
                    </a:cubicBezTo>
                    <a:cubicBezTo>
                      <a:pt x="2229424" y="3430111"/>
                      <a:pt x="2277835" y="3406146"/>
                      <a:pt x="2314742" y="3358693"/>
                    </a:cubicBezTo>
                    <a:cubicBezTo>
                      <a:pt x="2343501" y="3321786"/>
                      <a:pt x="2358360" y="3278647"/>
                      <a:pt x="2365550" y="3232633"/>
                    </a:cubicBezTo>
                    <a:close/>
                  </a:path>
                </a:pathLst>
              </a:custGeom>
              <a:solidFill>
                <a:schemeClr val="tx1">
                  <a:lumMod val="75000"/>
                  <a:lumOff val="25000"/>
                </a:schemeClr>
              </a:solidFill>
              <a:ln w="4780" cap="flat">
                <a:noFill/>
                <a:prstDash val="solid"/>
                <a:miter/>
              </a:ln>
            </p:spPr>
            <p:txBody>
              <a:bodyPr rtlCol="0" anchor="ctr"/>
              <a:lstStyle/>
              <a:p>
                <a:endParaRPr lang="en-US" dirty="0"/>
              </a:p>
            </p:txBody>
          </p:sp>
          <p:sp>
            <p:nvSpPr>
              <p:cNvPr id="84" name="Freeform: Shape 115">
                <a:extLst>
                  <a:ext uri="{FF2B5EF4-FFF2-40B4-BE49-F238E27FC236}">
                    <a16:creationId xmlns:a16="http://schemas.microsoft.com/office/drawing/2014/main" id="{FE5BC187-DC88-4EEB-8AE5-0EE6F9F4755B}"/>
                  </a:ext>
                </a:extLst>
              </p:cNvPr>
              <p:cNvSpPr/>
              <p:nvPr/>
            </p:nvSpPr>
            <p:spPr>
              <a:xfrm>
                <a:off x="1601327" y="1922774"/>
                <a:ext cx="790873" cy="920288"/>
              </a:xfrm>
              <a:custGeom>
                <a:avLst/>
                <a:gdLst>
                  <a:gd name="connsiteX0" fmla="*/ 792790 w 790872"/>
                  <a:gd name="connsiteY0" fmla="*/ 894885 h 920288"/>
                  <a:gd name="connsiteX1" fmla="*/ 722331 w 790872"/>
                  <a:gd name="connsiteY1" fmla="*/ 923644 h 920288"/>
                  <a:gd name="connsiteX2" fmla="*/ 707951 w 790872"/>
                  <a:gd name="connsiteY2" fmla="*/ 904471 h 920288"/>
                  <a:gd name="connsiteX3" fmla="*/ 583329 w 790872"/>
                  <a:gd name="connsiteY3" fmla="*/ 645161 h 920288"/>
                  <a:gd name="connsiteX4" fmla="*/ 425154 w 790872"/>
                  <a:gd name="connsiteY4" fmla="*/ 363322 h 920288"/>
                  <a:gd name="connsiteX5" fmla="*/ 307721 w 790872"/>
                  <a:gd name="connsiteY5" fmla="*/ 220006 h 920288"/>
                  <a:gd name="connsiteX6" fmla="*/ 15817 w 790872"/>
                  <a:gd name="connsiteY6" fmla="*/ 65187 h 920288"/>
                  <a:gd name="connsiteX7" fmla="*/ 0 w 790872"/>
                  <a:gd name="connsiteY7" fmla="*/ 58956 h 920288"/>
                  <a:gd name="connsiteX8" fmla="*/ 46973 w 790872"/>
                  <a:gd name="connsiteY8" fmla="*/ 38345 h 920288"/>
                  <a:gd name="connsiteX9" fmla="*/ 70939 w 790872"/>
                  <a:gd name="connsiteY9" fmla="*/ 10066 h 920288"/>
                  <a:gd name="connsiteX10" fmla="*/ 78129 w 790872"/>
                  <a:gd name="connsiteY10" fmla="*/ 0 h 920288"/>
                  <a:gd name="connsiteX11" fmla="*/ 79087 w 790872"/>
                  <a:gd name="connsiteY11" fmla="*/ 33552 h 920288"/>
                  <a:gd name="connsiteX12" fmla="*/ 107846 w 790872"/>
                  <a:gd name="connsiteY12" fmla="*/ 63749 h 920288"/>
                  <a:gd name="connsiteX13" fmla="*/ 234386 w 790872"/>
                  <a:gd name="connsiteY13" fmla="*/ 57039 h 920288"/>
                  <a:gd name="connsiteX14" fmla="*/ 249724 w 790872"/>
                  <a:gd name="connsiteY14" fmla="*/ 72377 h 920288"/>
                  <a:gd name="connsiteX15" fmla="*/ 464458 w 790872"/>
                  <a:gd name="connsiteY15" fmla="*/ 278962 h 920288"/>
                  <a:gd name="connsiteX16" fmla="*/ 621674 w 790872"/>
                  <a:gd name="connsiteY16" fmla="*/ 544504 h 920288"/>
                  <a:gd name="connsiteX17" fmla="*/ 784162 w 790872"/>
                  <a:gd name="connsiteY17" fmla="*/ 869481 h 920288"/>
                  <a:gd name="connsiteX18" fmla="*/ 792790 w 790872"/>
                  <a:gd name="connsiteY18" fmla="*/ 894885 h 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872" h="920288">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chemeClr val="accent5">
                  <a:lumMod val="40000"/>
                  <a:lumOff val="60000"/>
                </a:schemeClr>
              </a:solidFill>
              <a:ln w="4780" cap="flat">
                <a:noFill/>
                <a:prstDash val="solid"/>
                <a:miter/>
              </a:ln>
            </p:spPr>
            <p:txBody>
              <a:bodyPr rtlCol="0" anchor="ctr"/>
              <a:lstStyle/>
              <a:p>
                <a:endParaRPr lang="en-US" dirty="0"/>
              </a:p>
            </p:txBody>
          </p:sp>
          <p:sp>
            <p:nvSpPr>
              <p:cNvPr id="85" name="Freeform: Shape 116">
                <a:extLst>
                  <a:ext uri="{FF2B5EF4-FFF2-40B4-BE49-F238E27FC236}">
                    <a16:creationId xmlns:a16="http://schemas.microsoft.com/office/drawing/2014/main" id="{2A735F41-D05A-4AED-9E21-DA03B433FDDE}"/>
                  </a:ext>
                </a:extLst>
              </p:cNvPr>
              <p:cNvSpPr/>
              <p:nvPr/>
            </p:nvSpPr>
            <p:spPr>
              <a:xfrm>
                <a:off x="1021833" y="1881553"/>
                <a:ext cx="656664" cy="1054497"/>
              </a:xfrm>
              <a:custGeom>
                <a:avLst/>
                <a:gdLst>
                  <a:gd name="connsiteX0" fmla="*/ 657143 w 656664"/>
                  <a:gd name="connsiteY0" fmla="*/ 42180 h 1054497"/>
                  <a:gd name="connsiteX1" fmla="*/ 654747 w 656664"/>
                  <a:gd name="connsiteY1" fmla="*/ 46494 h 1054497"/>
                  <a:gd name="connsiteX2" fmla="*/ 622633 w 656664"/>
                  <a:gd name="connsiteY2" fmla="*/ 86756 h 1054497"/>
                  <a:gd name="connsiteX3" fmla="*/ 579973 w 656664"/>
                  <a:gd name="connsiteY3" fmla="*/ 102094 h 1054497"/>
                  <a:gd name="connsiteX4" fmla="*/ 535397 w 656664"/>
                  <a:gd name="connsiteY4" fmla="*/ 132291 h 1054497"/>
                  <a:gd name="connsiteX5" fmla="*/ 389685 w 656664"/>
                  <a:gd name="connsiteY5" fmla="*/ 256435 h 1054497"/>
                  <a:gd name="connsiteX6" fmla="*/ 228634 w 656664"/>
                  <a:gd name="connsiteY6" fmla="*/ 555049 h 1054497"/>
                  <a:gd name="connsiteX7" fmla="*/ 92029 w 656664"/>
                  <a:gd name="connsiteY7" fmla="*/ 996979 h 1054497"/>
                  <a:gd name="connsiteX8" fmla="*/ 74294 w 656664"/>
                  <a:gd name="connsiteY8" fmla="*/ 1057373 h 1054497"/>
                  <a:gd name="connsiteX9" fmla="*/ 0 w 656664"/>
                  <a:gd name="connsiteY9" fmla="*/ 1025259 h 1054497"/>
                  <a:gd name="connsiteX10" fmla="*/ 9107 w 656664"/>
                  <a:gd name="connsiteY10" fmla="*/ 1009441 h 1054497"/>
                  <a:gd name="connsiteX11" fmla="*/ 130854 w 656664"/>
                  <a:gd name="connsiteY11" fmla="*/ 601063 h 1054497"/>
                  <a:gd name="connsiteX12" fmla="*/ 286152 w 656664"/>
                  <a:gd name="connsiteY12" fmla="*/ 266500 h 1054497"/>
                  <a:gd name="connsiteX13" fmla="*/ 382495 w 656664"/>
                  <a:gd name="connsiteY13" fmla="*/ 153381 h 1054497"/>
                  <a:gd name="connsiteX14" fmla="*/ 363802 w 656664"/>
                  <a:gd name="connsiteY14" fmla="*/ 151464 h 1054497"/>
                  <a:gd name="connsiteX15" fmla="*/ 366198 w 656664"/>
                  <a:gd name="connsiteY15" fmla="*/ 147150 h 1054497"/>
                  <a:gd name="connsiteX16" fmla="*/ 416047 w 656664"/>
                  <a:gd name="connsiteY16" fmla="*/ 115995 h 1054497"/>
                  <a:gd name="connsiteX17" fmla="*/ 546421 w 656664"/>
                  <a:gd name="connsiteY17" fmla="*/ 32594 h 1054497"/>
                  <a:gd name="connsiteX18" fmla="*/ 551694 w 656664"/>
                  <a:gd name="connsiteY18" fmla="*/ 32114 h 1054497"/>
                  <a:gd name="connsiteX19" fmla="*/ 654747 w 656664"/>
                  <a:gd name="connsiteY19" fmla="*/ 0 h 1054497"/>
                  <a:gd name="connsiteX20" fmla="*/ 657143 w 656664"/>
                  <a:gd name="connsiteY20" fmla="*/ 42180 h 105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664" h="1054497">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chemeClr val="accent5">
                  <a:lumMod val="40000"/>
                  <a:lumOff val="60000"/>
                </a:schemeClr>
              </a:solidFill>
              <a:ln w="4780" cap="flat">
                <a:noFill/>
                <a:prstDash val="solid"/>
                <a:miter/>
              </a:ln>
            </p:spPr>
            <p:txBody>
              <a:bodyPr rtlCol="0" anchor="ctr"/>
              <a:lstStyle/>
              <a:p>
                <a:endParaRPr lang="en-US" dirty="0"/>
              </a:p>
            </p:txBody>
          </p:sp>
          <p:sp>
            <p:nvSpPr>
              <p:cNvPr id="86" name="Freeform: Shape 117">
                <a:extLst>
                  <a:ext uri="{FF2B5EF4-FFF2-40B4-BE49-F238E27FC236}">
                    <a16:creationId xmlns:a16="http://schemas.microsoft.com/office/drawing/2014/main" id="{935691EC-0043-4FE2-94FD-D795A2C0D603}"/>
                  </a:ext>
                </a:extLst>
              </p:cNvPr>
              <p:cNvSpPr/>
              <p:nvPr/>
            </p:nvSpPr>
            <p:spPr>
              <a:xfrm>
                <a:off x="1299963" y="1870238"/>
                <a:ext cx="273211" cy="167761"/>
              </a:xfrm>
              <a:custGeom>
                <a:avLst/>
                <a:gdLst>
                  <a:gd name="connsiteX0" fmla="*/ 273564 w 273210"/>
                  <a:gd name="connsiteY0" fmla="*/ 42950 h 167760"/>
                  <a:gd name="connsiteX1" fmla="*/ 258226 w 273210"/>
                  <a:gd name="connsiteY1" fmla="*/ 54454 h 167760"/>
                  <a:gd name="connsiteX2" fmla="*/ 120662 w 273210"/>
                  <a:gd name="connsiteY2" fmla="*/ 148400 h 167760"/>
                  <a:gd name="connsiteX3" fmla="*/ 85672 w 273210"/>
                  <a:gd name="connsiteY3" fmla="*/ 162779 h 167760"/>
                  <a:gd name="connsiteX4" fmla="*/ 36302 w 273210"/>
                  <a:gd name="connsiteY4" fmla="*/ 167573 h 167760"/>
                  <a:gd name="connsiteX5" fmla="*/ 11377 w 273210"/>
                  <a:gd name="connsiteY5" fmla="*/ 147441 h 167760"/>
                  <a:gd name="connsiteX6" fmla="*/ 353 w 273210"/>
                  <a:gd name="connsiteY6" fmla="*/ 51099 h 167760"/>
                  <a:gd name="connsiteX7" fmla="*/ 20964 w 273210"/>
                  <a:gd name="connsiteY7" fmla="*/ 25216 h 167760"/>
                  <a:gd name="connsiteX8" fmla="*/ 236656 w 273210"/>
                  <a:gd name="connsiteY8" fmla="*/ 770 h 167760"/>
                  <a:gd name="connsiteX9" fmla="*/ 269250 w 273210"/>
                  <a:gd name="connsiteY9" fmla="*/ 28571 h 167760"/>
                  <a:gd name="connsiteX10" fmla="*/ 273564 w 273210"/>
                  <a:gd name="connsiteY10" fmla="*/ 42950 h 1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10" h="16776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tx1"/>
              </a:solidFill>
              <a:ln w="4780" cap="flat">
                <a:noFill/>
                <a:prstDash val="solid"/>
                <a:miter/>
              </a:ln>
            </p:spPr>
            <p:txBody>
              <a:bodyPr rtlCol="0" anchor="ctr"/>
              <a:lstStyle/>
              <a:p>
                <a:endParaRPr lang="en-US" dirty="0"/>
              </a:p>
            </p:txBody>
          </p:sp>
          <p:sp>
            <p:nvSpPr>
              <p:cNvPr id="87" name="Freeform: Shape 118">
                <a:extLst>
                  <a:ext uri="{FF2B5EF4-FFF2-40B4-BE49-F238E27FC236}">
                    <a16:creationId xmlns:a16="http://schemas.microsoft.com/office/drawing/2014/main" id="{4960AE81-88F2-4C94-8D76-1B0E830925F5}"/>
                  </a:ext>
                </a:extLst>
              </p:cNvPr>
              <p:cNvSpPr/>
              <p:nvPr/>
            </p:nvSpPr>
            <p:spPr>
              <a:xfrm>
                <a:off x="3206080" y="5617828"/>
                <a:ext cx="335522" cy="335522"/>
              </a:xfrm>
              <a:custGeom>
                <a:avLst/>
                <a:gdLst>
                  <a:gd name="connsiteX0" fmla="*/ 169678 w 335521"/>
                  <a:gd name="connsiteY0" fmla="*/ 339835 h 335521"/>
                  <a:gd name="connsiteX1" fmla="*/ 0 w 335521"/>
                  <a:gd name="connsiteY1" fmla="*/ 171116 h 335521"/>
                  <a:gd name="connsiteX2" fmla="*/ 169678 w 335521"/>
                  <a:gd name="connsiteY2" fmla="*/ 0 h 335521"/>
                  <a:gd name="connsiteX3" fmla="*/ 339836 w 335521"/>
                  <a:gd name="connsiteY3" fmla="*/ 169199 h 335521"/>
                  <a:gd name="connsiteX4" fmla="*/ 169678 w 335521"/>
                  <a:gd name="connsiteY4" fmla="*/ 339835 h 33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1" h="335521">
                    <a:moveTo>
                      <a:pt x="169678" y="339835"/>
                    </a:moveTo>
                    <a:cubicBezTo>
                      <a:pt x="74773" y="339835"/>
                      <a:pt x="479" y="266021"/>
                      <a:pt x="0" y="171116"/>
                    </a:cubicBezTo>
                    <a:cubicBezTo>
                      <a:pt x="0" y="75732"/>
                      <a:pt x="74294" y="0"/>
                      <a:pt x="169678" y="0"/>
                    </a:cubicBezTo>
                    <a:cubicBezTo>
                      <a:pt x="263624" y="0"/>
                      <a:pt x="339836" y="75732"/>
                      <a:pt x="339836" y="169199"/>
                    </a:cubicBezTo>
                    <a:cubicBezTo>
                      <a:pt x="340315" y="264103"/>
                      <a:pt x="265062" y="339835"/>
                      <a:pt x="169678" y="339835"/>
                    </a:cubicBezTo>
                    <a:close/>
                  </a:path>
                </a:pathLst>
              </a:custGeom>
              <a:solidFill>
                <a:schemeClr val="accent5">
                  <a:lumMod val="50000"/>
                </a:schemeClr>
              </a:solidFill>
              <a:ln w="4780" cap="flat">
                <a:noFill/>
                <a:prstDash val="solid"/>
                <a:miter/>
              </a:ln>
            </p:spPr>
            <p:txBody>
              <a:bodyPr rtlCol="0" anchor="ctr"/>
              <a:lstStyle/>
              <a:p>
                <a:endParaRPr lang="en-US" dirty="0"/>
              </a:p>
            </p:txBody>
          </p:sp>
        </p:grpSp>
        <p:grpSp>
          <p:nvGrpSpPr>
            <p:cNvPr id="88" name="Group 217">
              <a:extLst>
                <a:ext uri="{FF2B5EF4-FFF2-40B4-BE49-F238E27FC236}">
                  <a16:creationId xmlns:a16="http://schemas.microsoft.com/office/drawing/2014/main" id="{4D76E8BD-7FA5-4A01-9212-B58EB2FCD223}"/>
                </a:ext>
              </a:extLst>
            </p:cNvPr>
            <p:cNvGrpSpPr/>
            <p:nvPr/>
          </p:nvGrpSpPr>
          <p:grpSpPr>
            <a:xfrm rot="19991619">
              <a:off x="3371205" y="4866131"/>
              <a:ext cx="1316147" cy="518672"/>
              <a:chOff x="8060641" y="1503156"/>
              <a:chExt cx="3004811" cy="1184147"/>
            </a:xfrm>
            <a:solidFill>
              <a:schemeClr val="accent4"/>
            </a:solidFill>
          </p:grpSpPr>
          <p:sp>
            <p:nvSpPr>
              <p:cNvPr id="89" name="Freeform 7">
                <a:extLst>
                  <a:ext uri="{FF2B5EF4-FFF2-40B4-BE49-F238E27FC236}">
                    <a16:creationId xmlns:a16="http://schemas.microsoft.com/office/drawing/2014/main" id="{4356538D-B246-4C89-AE80-AD63D05E5DE0}"/>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0" name="Freeform 10">
                <a:extLst>
                  <a:ext uri="{FF2B5EF4-FFF2-40B4-BE49-F238E27FC236}">
                    <a16:creationId xmlns:a16="http://schemas.microsoft.com/office/drawing/2014/main" id="{BF158A61-2CE1-4CD0-985A-43DCE13AF96E}"/>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3">
                <a:extLst>
                  <a:ext uri="{FF2B5EF4-FFF2-40B4-BE49-F238E27FC236}">
                    <a16:creationId xmlns:a16="http://schemas.microsoft.com/office/drawing/2014/main" id="{A4C8EFA0-62A5-4D38-907F-2A3F1393B3A9}"/>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Freeform 11">
                <a:extLst>
                  <a:ext uri="{FF2B5EF4-FFF2-40B4-BE49-F238E27FC236}">
                    <a16:creationId xmlns:a16="http://schemas.microsoft.com/office/drawing/2014/main" id="{99F8B6E9-67DA-4340-8A8C-05D8472BE78F}"/>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3" name="그룹 167">
                <a:extLst>
                  <a:ext uri="{FF2B5EF4-FFF2-40B4-BE49-F238E27FC236}">
                    <a16:creationId xmlns:a16="http://schemas.microsoft.com/office/drawing/2014/main" id="{894114F0-8B9A-4BD7-B58E-4AE45552EC8A}"/>
                  </a:ext>
                </a:extLst>
              </p:cNvPr>
              <p:cNvGrpSpPr/>
              <p:nvPr/>
            </p:nvGrpSpPr>
            <p:grpSpPr>
              <a:xfrm>
                <a:off x="8060641" y="1503156"/>
                <a:ext cx="3004811" cy="1032308"/>
                <a:chOff x="3493700" y="2896331"/>
                <a:chExt cx="5204600" cy="1788050"/>
              </a:xfrm>
              <a:grpFill/>
            </p:grpSpPr>
            <p:sp>
              <p:nvSpPr>
                <p:cNvPr id="94" name="Freeform 4">
                  <a:extLst>
                    <a:ext uri="{FF2B5EF4-FFF2-40B4-BE49-F238E27FC236}">
                      <a16:creationId xmlns:a16="http://schemas.microsoft.com/office/drawing/2014/main" id="{A2BA61E9-D388-4856-AAFB-5E64BA823B7B}"/>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Freeform 9">
                  <a:extLst>
                    <a:ext uri="{FF2B5EF4-FFF2-40B4-BE49-F238E27FC236}">
                      <a16:creationId xmlns:a16="http://schemas.microsoft.com/office/drawing/2014/main" id="{9164EB23-3655-4EC8-A665-A01CFDCAD72A}"/>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96" name="Freeform: Shape 143">
              <a:extLst>
                <a:ext uri="{FF2B5EF4-FFF2-40B4-BE49-F238E27FC236}">
                  <a16:creationId xmlns:a16="http://schemas.microsoft.com/office/drawing/2014/main" id="{5D48F70B-AC55-426C-833D-5AA46CC770CF}"/>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97" name="Freeform: Shape 136">
              <a:extLst>
                <a:ext uri="{FF2B5EF4-FFF2-40B4-BE49-F238E27FC236}">
                  <a16:creationId xmlns:a16="http://schemas.microsoft.com/office/drawing/2014/main" id="{48CDDB74-165A-4366-8343-9273A179AD11}"/>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endParaRPr lang="en-US" dirty="0"/>
            </a:p>
          </p:txBody>
        </p:sp>
        <p:grpSp>
          <p:nvGrpSpPr>
            <p:cNvPr id="98" name="Group 130">
              <a:extLst>
                <a:ext uri="{FF2B5EF4-FFF2-40B4-BE49-F238E27FC236}">
                  <a16:creationId xmlns:a16="http://schemas.microsoft.com/office/drawing/2014/main" id="{FE3782E5-5310-4BB0-BAD0-CA7681A114A3}"/>
                </a:ext>
              </a:extLst>
            </p:cNvPr>
            <p:cNvGrpSpPr/>
            <p:nvPr/>
          </p:nvGrpSpPr>
          <p:grpSpPr>
            <a:xfrm>
              <a:off x="4619223" y="3443908"/>
              <a:ext cx="2929511" cy="3412446"/>
              <a:chOff x="4619223" y="3443908"/>
              <a:chExt cx="2929511" cy="3412446"/>
            </a:xfrm>
          </p:grpSpPr>
          <p:sp>
            <p:nvSpPr>
              <p:cNvPr id="99" name="Freeform: Shape 54">
                <a:extLst>
                  <a:ext uri="{FF2B5EF4-FFF2-40B4-BE49-F238E27FC236}">
                    <a16:creationId xmlns:a16="http://schemas.microsoft.com/office/drawing/2014/main" id="{CD4F324D-6130-4164-AF99-CF08960A8C12}"/>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endParaRPr lang="en-US" dirty="0"/>
              </a:p>
            </p:txBody>
          </p:sp>
          <p:sp>
            <p:nvSpPr>
              <p:cNvPr id="100" name="Freeform: Shape 142">
                <a:extLst>
                  <a:ext uri="{FF2B5EF4-FFF2-40B4-BE49-F238E27FC236}">
                    <a16:creationId xmlns:a16="http://schemas.microsoft.com/office/drawing/2014/main" id="{512B197E-3B2C-4166-9F90-5D3652C0B73C}"/>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01" name="Freeform: Shape 141">
                <a:extLst>
                  <a:ext uri="{FF2B5EF4-FFF2-40B4-BE49-F238E27FC236}">
                    <a16:creationId xmlns:a16="http://schemas.microsoft.com/office/drawing/2014/main" id="{48A6CDCA-066E-49B3-B357-2ABB67E50BEC}"/>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02" name="Freeform: Shape 149">
                <a:extLst>
                  <a:ext uri="{FF2B5EF4-FFF2-40B4-BE49-F238E27FC236}">
                    <a16:creationId xmlns:a16="http://schemas.microsoft.com/office/drawing/2014/main" id="{1E7027DA-A2A5-4980-BE9A-7056E960CCC1}"/>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endParaRPr lang="en-US" dirty="0"/>
              </a:p>
            </p:txBody>
          </p:sp>
          <p:sp>
            <p:nvSpPr>
              <p:cNvPr id="103" name="Freeform: Shape 59">
                <a:extLst>
                  <a:ext uri="{FF2B5EF4-FFF2-40B4-BE49-F238E27FC236}">
                    <a16:creationId xmlns:a16="http://schemas.microsoft.com/office/drawing/2014/main" id="{FD2D7650-21A0-4FCB-AE0B-0ABE347357BF}"/>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endParaRPr lang="en-US" dirty="0"/>
              </a:p>
            </p:txBody>
          </p:sp>
          <p:sp>
            <p:nvSpPr>
              <p:cNvPr id="104" name="Freeform: Shape 153">
                <a:extLst>
                  <a:ext uri="{FF2B5EF4-FFF2-40B4-BE49-F238E27FC236}">
                    <a16:creationId xmlns:a16="http://schemas.microsoft.com/office/drawing/2014/main" id="{5D5B9414-6609-4230-BC20-37F87ECDE941}"/>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endParaRPr lang="en-US" dirty="0"/>
              </a:p>
            </p:txBody>
          </p:sp>
        </p:grpSp>
        <p:grpSp>
          <p:nvGrpSpPr>
            <p:cNvPr id="105" name="Group 158">
              <a:extLst>
                <a:ext uri="{FF2B5EF4-FFF2-40B4-BE49-F238E27FC236}">
                  <a16:creationId xmlns:a16="http://schemas.microsoft.com/office/drawing/2014/main" id="{A7B874CF-3783-4B97-8F6C-21924B6C974C}"/>
                </a:ext>
              </a:extLst>
            </p:cNvPr>
            <p:cNvGrpSpPr/>
            <p:nvPr/>
          </p:nvGrpSpPr>
          <p:grpSpPr>
            <a:xfrm rot="900000">
              <a:off x="8649415" y="5589697"/>
              <a:ext cx="613650" cy="832227"/>
              <a:chOff x="4524375" y="1300163"/>
              <a:chExt cx="2665364" cy="3614738"/>
            </a:xfrm>
          </p:grpSpPr>
          <p:grpSp>
            <p:nvGrpSpPr>
              <p:cNvPr id="106" name="Group 159">
                <a:extLst>
                  <a:ext uri="{FF2B5EF4-FFF2-40B4-BE49-F238E27FC236}">
                    <a16:creationId xmlns:a16="http://schemas.microsoft.com/office/drawing/2014/main" id="{7C68C582-FAFB-4B9E-9192-0EF76582D90E}"/>
                  </a:ext>
                </a:extLst>
              </p:cNvPr>
              <p:cNvGrpSpPr/>
              <p:nvPr/>
            </p:nvGrpSpPr>
            <p:grpSpPr>
              <a:xfrm>
                <a:off x="4524375" y="1300163"/>
                <a:ext cx="2665364" cy="3614738"/>
                <a:chOff x="4524375" y="1300162"/>
                <a:chExt cx="3139440" cy="4257675"/>
              </a:xfrm>
            </p:grpSpPr>
            <p:sp>
              <p:nvSpPr>
                <p:cNvPr id="138" name="Freeform: Shape 191">
                  <a:extLst>
                    <a:ext uri="{FF2B5EF4-FFF2-40B4-BE49-F238E27FC236}">
                      <a16:creationId xmlns:a16="http://schemas.microsoft.com/office/drawing/2014/main" id="{CA9DC739-786F-47C8-966D-F00D1ABC6999}"/>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dirty="0"/>
                </a:p>
              </p:txBody>
            </p:sp>
            <p:sp>
              <p:nvSpPr>
                <p:cNvPr id="139" name="Freeform: Shape 192">
                  <a:extLst>
                    <a:ext uri="{FF2B5EF4-FFF2-40B4-BE49-F238E27FC236}">
                      <a16:creationId xmlns:a16="http://schemas.microsoft.com/office/drawing/2014/main" id="{77DD0177-0541-4445-8607-B519E66B640A}"/>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40" name="Freeform: Shape 193">
                  <a:extLst>
                    <a:ext uri="{FF2B5EF4-FFF2-40B4-BE49-F238E27FC236}">
                      <a16:creationId xmlns:a16="http://schemas.microsoft.com/office/drawing/2014/main" id="{11B79D66-A68C-46F6-B8EE-004DEE429F63}"/>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dirty="0"/>
                </a:p>
              </p:txBody>
            </p:sp>
          </p:grpSp>
          <p:grpSp>
            <p:nvGrpSpPr>
              <p:cNvPr id="107" name="Group 160">
                <a:extLst>
                  <a:ext uri="{FF2B5EF4-FFF2-40B4-BE49-F238E27FC236}">
                    <a16:creationId xmlns:a16="http://schemas.microsoft.com/office/drawing/2014/main" id="{5DD307BA-2460-4379-AFAB-4C31D93F0646}"/>
                  </a:ext>
                </a:extLst>
              </p:cNvPr>
              <p:cNvGrpSpPr/>
              <p:nvPr/>
            </p:nvGrpSpPr>
            <p:grpSpPr>
              <a:xfrm>
                <a:off x="4788133" y="1765938"/>
                <a:ext cx="2137849" cy="2683189"/>
                <a:chOff x="4787778" y="1766594"/>
                <a:chExt cx="2137849" cy="2683189"/>
              </a:xfrm>
            </p:grpSpPr>
            <p:grpSp>
              <p:nvGrpSpPr>
                <p:cNvPr id="108" name="Group 161">
                  <a:extLst>
                    <a:ext uri="{FF2B5EF4-FFF2-40B4-BE49-F238E27FC236}">
                      <a16:creationId xmlns:a16="http://schemas.microsoft.com/office/drawing/2014/main" id="{FADD96DF-91EA-4F7F-9787-7B34A3A1C720}"/>
                    </a:ext>
                  </a:extLst>
                </p:cNvPr>
                <p:cNvGrpSpPr/>
                <p:nvPr/>
              </p:nvGrpSpPr>
              <p:grpSpPr>
                <a:xfrm>
                  <a:off x="4787778" y="1777071"/>
                  <a:ext cx="802957" cy="337184"/>
                  <a:chOff x="4919662" y="1750694"/>
                  <a:chExt cx="802957" cy="337184"/>
                </a:xfrm>
              </p:grpSpPr>
              <p:sp>
                <p:nvSpPr>
                  <p:cNvPr id="136" name="Freeform: Shape 189">
                    <a:extLst>
                      <a:ext uri="{FF2B5EF4-FFF2-40B4-BE49-F238E27FC236}">
                        <a16:creationId xmlns:a16="http://schemas.microsoft.com/office/drawing/2014/main" id="{93EAD1AB-58A0-4958-BB77-F2CF6AC63B0B}"/>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7" name="Freeform: Shape 190">
                    <a:extLst>
                      <a:ext uri="{FF2B5EF4-FFF2-40B4-BE49-F238E27FC236}">
                        <a16:creationId xmlns:a16="http://schemas.microsoft.com/office/drawing/2014/main" id="{E41C2663-320C-4D20-9536-A82ED3A9ED1F}"/>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09" name="Group 162">
                  <a:extLst>
                    <a:ext uri="{FF2B5EF4-FFF2-40B4-BE49-F238E27FC236}">
                      <a16:creationId xmlns:a16="http://schemas.microsoft.com/office/drawing/2014/main" id="{CB7E6468-D02D-4365-A971-D278E78C33AE}"/>
                    </a:ext>
                  </a:extLst>
                </p:cNvPr>
                <p:cNvGrpSpPr/>
                <p:nvPr/>
              </p:nvGrpSpPr>
              <p:grpSpPr>
                <a:xfrm>
                  <a:off x="4787778" y="2360953"/>
                  <a:ext cx="802957" cy="337184"/>
                  <a:chOff x="4919662" y="1750694"/>
                  <a:chExt cx="802957" cy="337184"/>
                </a:xfrm>
              </p:grpSpPr>
              <p:sp>
                <p:nvSpPr>
                  <p:cNvPr id="134" name="Freeform: Shape 187">
                    <a:extLst>
                      <a:ext uri="{FF2B5EF4-FFF2-40B4-BE49-F238E27FC236}">
                        <a16:creationId xmlns:a16="http://schemas.microsoft.com/office/drawing/2014/main" id="{C0C54674-5F0F-49ED-8559-4CFF0C13978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5" name="Freeform: Shape 188">
                    <a:extLst>
                      <a:ext uri="{FF2B5EF4-FFF2-40B4-BE49-F238E27FC236}">
                        <a16:creationId xmlns:a16="http://schemas.microsoft.com/office/drawing/2014/main" id="{D7DBF3AE-4DA6-4DBB-94A8-BB0B71EFD424}"/>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0" name="Group 163">
                  <a:extLst>
                    <a:ext uri="{FF2B5EF4-FFF2-40B4-BE49-F238E27FC236}">
                      <a16:creationId xmlns:a16="http://schemas.microsoft.com/office/drawing/2014/main" id="{F0880C30-CF57-4DA0-A759-9C18AA661695}"/>
                    </a:ext>
                  </a:extLst>
                </p:cNvPr>
                <p:cNvGrpSpPr/>
                <p:nvPr/>
              </p:nvGrpSpPr>
              <p:grpSpPr>
                <a:xfrm>
                  <a:off x="4787778" y="2944835"/>
                  <a:ext cx="802957" cy="337184"/>
                  <a:chOff x="4919662" y="1750694"/>
                  <a:chExt cx="802957" cy="337184"/>
                </a:xfrm>
              </p:grpSpPr>
              <p:sp>
                <p:nvSpPr>
                  <p:cNvPr id="132" name="Freeform: Shape 185">
                    <a:extLst>
                      <a:ext uri="{FF2B5EF4-FFF2-40B4-BE49-F238E27FC236}">
                        <a16:creationId xmlns:a16="http://schemas.microsoft.com/office/drawing/2014/main" id="{7B8E282D-9B66-4DD1-8212-E1BB7A04B30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3" name="Freeform: Shape 186">
                    <a:extLst>
                      <a:ext uri="{FF2B5EF4-FFF2-40B4-BE49-F238E27FC236}">
                        <a16:creationId xmlns:a16="http://schemas.microsoft.com/office/drawing/2014/main" id="{DA4A6A96-88E3-43C9-8C80-97EF32587298}"/>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1" name="Group 164">
                  <a:extLst>
                    <a:ext uri="{FF2B5EF4-FFF2-40B4-BE49-F238E27FC236}">
                      <a16:creationId xmlns:a16="http://schemas.microsoft.com/office/drawing/2014/main" id="{F7416671-A68D-4CDF-88CA-3553C4E0383A}"/>
                    </a:ext>
                  </a:extLst>
                </p:cNvPr>
                <p:cNvGrpSpPr/>
                <p:nvPr/>
              </p:nvGrpSpPr>
              <p:grpSpPr>
                <a:xfrm>
                  <a:off x="4787778" y="3528717"/>
                  <a:ext cx="802957" cy="337184"/>
                  <a:chOff x="4919662" y="1750694"/>
                  <a:chExt cx="802957" cy="337184"/>
                </a:xfrm>
              </p:grpSpPr>
              <p:sp>
                <p:nvSpPr>
                  <p:cNvPr id="130" name="Freeform: Shape 183">
                    <a:extLst>
                      <a:ext uri="{FF2B5EF4-FFF2-40B4-BE49-F238E27FC236}">
                        <a16:creationId xmlns:a16="http://schemas.microsoft.com/office/drawing/2014/main" id="{1D6F1EBC-4D07-407E-97A1-543953DFE64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1" name="Freeform: Shape 184">
                    <a:extLst>
                      <a:ext uri="{FF2B5EF4-FFF2-40B4-BE49-F238E27FC236}">
                        <a16:creationId xmlns:a16="http://schemas.microsoft.com/office/drawing/2014/main" id="{70EF4A4D-5316-47B1-AA12-63609BC18F41}"/>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2" name="Group 165">
                  <a:extLst>
                    <a:ext uri="{FF2B5EF4-FFF2-40B4-BE49-F238E27FC236}">
                      <a16:creationId xmlns:a16="http://schemas.microsoft.com/office/drawing/2014/main" id="{6CB365FA-37B1-41FB-A973-796363B62476}"/>
                    </a:ext>
                  </a:extLst>
                </p:cNvPr>
                <p:cNvGrpSpPr/>
                <p:nvPr/>
              </p:nvGrpSpPr>
              <p:grpSpPr>
                <a:xfrm>
                  <a:off x="4787778" y="4112599"/>
                  <a:ext cx="802957" cy="337184"/>
                  <a:chOff x="4919662" y="1750694"/>
                  <a:chExt cx="802957" cy="337184"/>
                </a:xfrm>
              </p:grpSpPr>
              <p:sp>
                <p:nvSpPr>
                  <p:cNvPr id="128" name="Freeform: Shape 181">
                    <a:extLst>
                      <a:ext uri="{FF2B5EF4-FFF2-40B4-BE49-F238E27FC236}">
                        <a16:creationId xmlns:a16="http://schemas.microsoft.com/office/drawing/2014/main" id="{7E204518-EE43-4FD4-B495-45EA367A474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9" name="Freeform: Shape 182">
                    <a:extLst>
                      <a:ext uri="{FF2B5EF4-FFF2-40B4-BE49-F238E27FC236}">
                        <a16:creationId xmlns:a16="http://schemas.microsoft.com/office/drawing/2014/main" id="{E974F149-0301-4C9E-9F75-20915DFF86FF}"/>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3" name="Group 166">
                  <a:extLst>
                    <a:ext uri="{FF2B5EF4-FFF2-40B4-BE49-F238E27FC236}">
                      <a16:creationId xmlns:a16="http://schemas.microsoft.com/office/drawing/2014/main" id="{DC3DF202-E20A-4CB5-ACBB-FD9386F7884C}"/>
                    </a:ext>
                  </a:extLst>
                </p:cNvPr>
                <p:cNvGrpSpPr/>
                <p:nvPr/>
              </p:nvGrpSpPr>
              <p:grpSpPr>
                <a:xfrm>
                  <a:off x="6122670" y="1766594"/>
                  <a:ext cx="802957" cy="337184"/>
                  <a:chOff x="4919662" y="1750694"/>
                  <a:chExt cx="802957" cy="337184"/>
                </a:xfrm>
              </p:grpSpPr>
              <p:sp>
                <p:nvSpPr>
                  <p:cNvPr id="126" name="Freeform: Shape 179">
                    <a:extLst>
                      <a:ext uri="{FF2B5EF4-FFF2-40B4-BE49-F238E27FC236}">
                        <a16:creationId xmlns:a16="http://schemas.microsoft.com/office/drawing/2014/main" id="{193559C2-8478-48D2-B840-5A493DF90B8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7" name="Freeform: Shape 180">
                    <a:extLst>
                      <a:ext uri="{FF2B5EF4-FFF2-40B4-BE49-F238E27FC236}">
                        <a16:creationId xmlns:a16="http://schemas.microsoft.com/office/drawing/2014/main" id="{C98E7E59-304E-491F-B31E-CCF49148DD30}"/>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4" name="Group 167">
                  <a:extLst>
                    <a:ext uri="{FF2B5EF4-FFF2-40B4-BE49-F238E27FC236}">
                      <a16:creationId xmlns:a16="http://schemas.microsoft.com/office/drawing/2014/main" id="{1DC1824F-4AD0-4A98-830C-17CFB695F6EB}"/>
                    </a:ext>
                  </a:extLst>
                </p:cNvPr>
                <p:cNvGrpSpPr/>
                <p:nvPr/>
              </p:nvGrpSpPr>
              <p:grpSpPr>
                <a:xfrm>
                  <a:off x="6122670" y="2350476"/>
                  <a:ext cx="802957" cy="337184"/>
                  <a:chOff x="4919662" y="1750694"/>
                  <a:chExt cx="802957" cy="337184"/>
                </a:xfrm>
              </p:grpSpPr>
              <p:sp>
                <p:nvSpPr>
                  <p:cNvPr id="124" name="Freeform: Shape 177">
                    <a:extLst>
                      <a:ext uri="{FF2B5EF4-FFF2-40B4-BE49-F238E27FC236}">
                        <a16:creationId xmlns:a16="http://schemas.microsoft.com/office/drawing/2014/main" id="{D5611BD6-603F-4F6E-BE80-18EFD3E834FD}"/>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5" name="Freeform: Shape 178">
                    <a:extLst>
                      <a:ext uri="{FF2B5EF4-FFF2-40B4-BE49-F238E27FC236}">
                        <a16:creationId xmlns:a16="http://schemas.microsoft.com/office/drawing/2014/main" id="{DDB3BE82-3AE1-465A-96BD-B7A155E3C064}"/>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5" name="Group 168">
                  <a:extLst>
                    <a:ext uri="{FF2B5EF4-FFF2-40B4-BE49-F238E27FC236}">
                      <a16:creationId xmlns:a16="http://schemas.microsoft.com/office/drawing/2014/main" id="{519090DD-DE3A-4427-817D-059A16F831DF}"/>
                    </a:ext>
                  </a:extLst>
                </p:cNvPr>
                <p:cNvGrpSpPr/>
                <p:nvPr/>
              </p:nvGrpSpPr>
              <p:grpSpPr>
                <a:xfrm>
                  <a:off x="6122670" y="2934358"/>
                  <a:ext cx="802957" cy="337184"/>
                  <a:chOff x="4919662" y="1750694"/>
                  <a:chExt cx="802957" cy="337184"/>
                </a:xfrm>
              </p:grpSpPr>
              <p:sp>
                <p:nvSpPr>
                  <p:cNvPr id="122" name="Freeform: Shape 175">
                    <a:extLst>
                      <a:ext uri="{FF2B5EF4-FFF2-40B4-BE49-F238E27FC236}">
                        <a16:creationId xmlns:a16="http://schemas.microsoft.com/office/drawing/2014/main" id="{1FC8B7EE-670E-4818-A886-3E0A8F81AFB3}"/>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3" name="Freeform: Shape 176">
                    <a:extLst>
                      <a:ext uri="{FF2B5EF4-FFF2-40B4-BE49-F238E27FC236}">
                        <a16:creationId xmlns:a16="http://schemas.microsoft.com/office/drawing/2014/main" id="{08254B59-B059-403E-8DBE-E53AAE1FDE96}"/>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6" name="Group 169">
                  <a:extLst>
                    <a:ext uri="{FF2B5EF4-FFF2-40B4-BE49-F238E27FC236}">
                      <a16:creationId xmlns:a16="http://schemas.microsoft.com/office/drawing/2014/main" id="{20AEFAE0-47DA-41F9-9F6E-E99DC4721B5B}"/>
                    </a:ext>
                  </a:extLst>
                </p:cNvPr>
                <p:cNvGrpSpPr/>
                <p:nvPr/>
              </p:nvGrpSpPr>
              <p:grpSpPr>
                <a:xfrm>
                  <a:off x="6122670" y="3518240"/>
                  <a:ext cx="802957" cy="337184"/>
                  <a:chOff x="4919662" y="1750694"/>
                  <a:chExt cx="802957" cy="337184"/>
                </a:xfrm>
              </p:grpSpPr>
              <p:sp>
                <p:nvSpPr>
                  <p:cNvPr id="120" name="Freeform: Shape 173">
                    <a:extLst>
                      <a:ext uri="{FF2B5EF4-FFF2-40B4-BE49-F238E27FC236}">
                        <a16:creationId xmlns:a16="http://schemas.microsoft.com/office/drawing/2014/main" id="{8B4F9C94-9681-4B20-9EC6-76EE806EF5F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1" name="Freeform: Shape 174">
                    <a:extLst>
                      <a:ext uri="{FF2B5EF4-FFF2-40B4-BE49-F238E27FC236}">
                        <a16:creationId xmlns:a16="http://schemas.microsoft.com/office/drawing/2014/main" id="{B9B244AE-C6B8-4605-9E7C-93ADB55706C7}"/>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7" name="Group 170">
                  <a:extLst>
                    <a:ext uri="{FF2B5EF4-FFF2-40B4-BE49-F238E27FC236}">
                      <a16:creationId xmlns:a16="http://schemas.microsoft.com/office/drawing/2014/main" id="{94FF02D4-E424-4C82-8BC6-BFF879B3B3B4}"/>
                    </a:ext>
                  </a:extLst>
                </p:cNvPr>
                <p:cNvGrpSpPr/>
                <p:nvPr/>
              </p:nvGrpSpPr>
              <p:grpSpPr>
                <a:xfrm>
                  <a:off x="6122670" y="4102122"/>
                  <a:ext cx="802957" cy="337184"/>
                  <a:chOff x="4919662" y="1750694"/>
                  <a:chExt cx="802957" cy="337184"/>
                </a:xfrm>
              </p:grpSpPr>
              <p:sp>
                <p:nvSpPr>
                  <p:cNvPr id="118" name="Freeform: Shape 171">
                    <a:extLst>
                      <a:ext uri="{FF2B5EF4-FFF2-40B4-BE49-F238E27FC236}">
                        <a16:creationId xmlns:a16="http://schemas.microsoft.com/office/drawing/2014/main" id="{ABFEA62C-B893-454F-9380-4BCFA555AB7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19" name="Freeform: Shape 172">
                    <a:extLst>
                      <a:ext uri="{FF2B5EF4-FFF2-40B4-BE49-F238E27FC236}">
                        <a16:creationId xmlns:a16="http://schemas.microsoft.com/office/drawing/2014/main" id="{BEFA75D7-6EA0-4DDF-BEF2-D01194335225}"/>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grpSp>
      </p:grpSp>
      <p:grpSp>
        <p:nvGrpSpPr>
          <p:cNvPr id="141" name="Group 3">
            <a:extLst>
              <a:ext uri="{FF2B5EF4-FFF2-40B4-BE49-F238E27FC236}">
                <a16:creationId xmlns:a16="http://schemas.microsoft.com/office/drawing/2014/main" id="{1B531262-6905-4294-8E08-4F8E88E19EF3}"/>
              </a:ext>
            </a:extLst>
          </p:cNvPr>
          <p:cNvGrpSpPr/>
          <p:nvPr/>
        </p:nvGrpSpPr>
        <p:grpSpPr>
          <a:xfrm rot="19345081" flipH="1">
            <a:off x="5729656" y="320327"/>
            <a:ext cx="489987" cy="2522261"/>
            <a:chOff x="4067944" y="-1055821"/>
            <a:chExt cx="1409422" cy="7255142"/>
          </a:xfrm>
        </p:grpSpPr>
        <p:sp>
          <p:nvSpPr>
            <p:cNvPr id="142" name="Rounded Rectangle 7">
              <a:extLst>
                <a:ext uri="{FF2B5EF4-FFF2-40B4-BE49-F238E27FC236}">
                  <a16:creationId xmlns:a16="http://schemas.microsoft.com/office/drawing/2014/main" id="{573B26A0-C5F8-4032-8ADF-CEF08F4E1A13}"/>
                </a:ext>
              </a:extLst>
            </p:cNvPr>
            <p:cNvSpPr/>
            <p:nvPr/>
          </p:nvSpPr>
          <p:spPr>
            <a:xfrm>
              <a:off x="4067944" y="-1055821"/>
              <a:ext cx="1409422" cy="7255142"/>
            </a:xfrm>
            <a:custGeom>
              <a:avLst/>
              <a:gdLst/>
              <a:ahLst/>
              <a:cxnLst/>
              <a:rect l="l" t="t" r="r" b="b"/>
              <a:pathLst>
                <a:path w="1409422" h="7255142">
                  <a:moveTo>
                    <a:pt x="704711" y="0"/>
                  </a:moveTo>
                  <a:cubicBezTo>
                    <a:pt x="1072574" y="0"/>
                    <a:pt x="1370785" y="117434"/>
                    <a:pt x="1370785" y="262297"/>
                  </a:cubicBezTo>
                  <a:cubicBezTo>
                    <a:pt x="1370785" y="345582"/>
                    <a:pt x="1272215" y="419801"/>
                    <a:pt x="1118084" y="466488"/>
                  </a:cubicBezTo>
                  <a:lnTo>
                    <a:pt x="1070943" y="803115"/>
                  </a:lnTo>
                  <a:cubicBezTo>
                    <a:pt x="1274015" y="850812"/>
                    <a:pt x="1409422" y="938764"/>
                    <a:pt x="1409422" y="1039170"/>
                  </a:cubicBezTo>
                  <a:cubicBezTo>
                    <a:pt x="1409422" y="1130174"/>
                    <a:pt x="1298186" y="1210947"/>
                    <a:pt x="1126003" y="1260423"/>
                  </a:cubicBezTo>
                  <a:cubicBezTo>
                    <a:pt x="1126434" y="1261870"/>
                    <a:pt x="1126442" y="1263323"/>
                    <a:pt x="1126442" y="1264778"/>
                  </a:cubicBezTo>
                  <a:lnTo>
                    <a:pt x="1126442" y="5050212"/>
                  </a:lnTo>
                  <a:cubicBezTo>
                    <a:pt x="1126442" y="5214603"/>
                    <a:pt x="1024927" y="5355284"/>
                    <a:pt x="880490" y="5410505"/>
                  </a:cubicBezTo>
                  <a:cubicBezTo>
                    <a:pt x="887528" y="5422594"/>
                    <a:pt x="891019" y="5436683"/>
                    <a:pt x="891019" y="5451587"/>
                  </a:cubicBezTo>
                  <a:lnTo>
                    <a:pt x="891019" y="5480845"/>
                  </a:lnTo>
                  <a:cubicBezTo>
                    <a:pt x="891019" y="5532419"/>
                    <a:pt x="849210" y="5574228"/>
                    <a:pt x="797636" y="5574228"/>
                  </a:cubicBezTo>
                  <a:lnTo>
                    <a:pt x="764319" y="5574228"/>
                  </a:lnTo>
                  <a:cubicBezTo>
                    <a:pt x="760551" y="6069812"/>
                    <a:pt x="756761" y="6511449"/>
                    <a:pt x="752970" y="7020893"/>
                  </a:cubicBezTo>
                  <a:lnTo>
                    <a:pt x="671083" y="7255142"/>
                  </a:lnTo>
                  <a:cubicBezTo>
                    <a:pt x="676129" y="6635258"/>
                    <a:pt x="656834" y="6124906"/>
                    <a:pt x="646982" y="5574228"/>
                  </a:cubicBezTo>
                  <a:lnTo>
                    <a:pt x="611786" y="5574228"/>
                  </a:lnTo>
                  <a:cubicBezTo>
                    <a:pt x="560212" y="5574228"/>
                    <a:pt x="518403" y="5532419"/>
                    <a:pt x="518403" y="5480845"/>
                  </a:cubicBezTo>
                  <a:lnTo>
                    <a:pt x="518403" y="5451587"/>
                  </a:lnTo>
                  <a:cubicBezTo>
                    <a:pt x="518403" y="5436685"/>
                    <a:pt x="521894" y="5422598"/>
                    <a:pt x="528930" y="5410510"/>
                  </a:cubicBezTo>
                  <a:cubicBezTo>
                    <a:pt x="384495" y="5355282"/>
                    <a:pt x="282981" y="5214602"/>
                    <a:pt x="282981" y="5050212"/>
                  </a:cubicBezTo>
                  <a:lnTo>
                    <a:pt x="282981" y="1264778"/>
                  </a:lnTo>
                  <a:lnTo>
                    <a:pt x="283420" y="1260424"/>
                  </a:lnTo>
                  <a:cubicBezTo>
                    <a:pt x="111236" y="1210948"/>
                    <a:pt x="0" y="1130174"/>
                    <a:pt x="0" y="1039170"/>
                  </a:cubicBezTo>
                  <a:cubicBezTo>
                    <a:pt x="0" y="938764"/>
                    <a:pt x="135407" y="850812"/>
                    <a:pt x="338481" y="803115"/>
                  </a:cubicBezTo>
                  <a:lnTo>
                    <a:pt x="291339" y="466488"/>
                  </a:lnTo>
                  <a:cubicBezTo>
                    <a:pt x="137207" y="419801"/>
                    <a:pt x="38637" y="345582"/>
                    <a:pt x="38637" y="262297"/>
                  </a:cubicBezTo>
                  <a:cubicBezTo>
                    <a:pt x="38637" y="117434"/>
                    <a:pt x="336848" y="0"/>
                    <a:pt x="704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43" name="Group 5">
              <a:extLst>
                <a:ext uri="{FF2B5EF4-FFF2-40B4-BE49-F238E27FC236}">
                  <a16:creationId xmlns:a16="http://schemas.microsoft.com/office/drawing/2014/main" id="{DF5B0504-9AC5-4DEB-839D-408BD09714C2}"/>
                </a:ext>
              </a:extLst>
            </p:cNvPr>
            <p:cNvGrpSpPr/>
            <p:nvPr/>
          </p:nvGrpSpPr>
          <p:grpSpPr>
            <a:xfrm>
              <a:off x="4445616" y="1984252"/>
              <a:ext cx="669600" cy="2316832"/>
              <a:chOff x="4445616" y="1984252"/>
              <a:chExt cx="669600" cy="2316832"/>
            </a:xfrm>
          </p:grpSpPr>
          <p:sp>
            <p:nvSpPr>
              <p:cNvPr id="144" name="Round Same Side Corner Rectangle 6">
                <a:extLst>
                  <a:ext uri="{FF2B5EF4-FFF2-40B4-BE49-F238E27FC236}">
                    <a16:creationId xmlns:a16="http://schemas.microsoft.com/office/drawing/2014/main" id="{A3C2C93F-00CB-4047-A974-A46577BB4596}"/>
                  </a:ext>
                </a:extLst>
              </p:cNvPr>
              <p:cNvSpPr/>
              <p:nvPr/>
            </p:nvSpPr>
            <p:spPr>
              <a:xfrm rot="10800000">
                <a:off x="4445616" y="2111584"/>
                <a:ext cx="669600" cy="2189500"/>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5" name="Oval 7">
                <a:extLst>
                  <a:ext uri="{FF2B5EF4-FFF2-40B4-BE49-F238E27FC236}">
                    <a16:creationId xmlns:a16="http://schemas.microsoft.com/office/drawing/2014/main" id="{B13492E4-AB97-4BFD-B3B9-F1B27C5377F8}"/>
                  </a:ext>
                </a:extLst>
              </p:cNvPr>
              <p:cNvSpPr/>
              <p:nvPr/>
            </p:nvSpPr>
            <p:spPr>
              <a:xfrm>
                <a:off x="4445616" y="1984252"/>
                <a:ext cx="668707"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355969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62489" y="136602"/>
            <a:ext cx="3407286" cy="708300"/>
          </a:xfrm>
        </p:spPr>
        <p:txBody>
          <a:bodyPr/>
          <a:lstStyle/>
          <a:p>
            <a:r>
              <a:rPr lang="es-PE" dirty="0"/>
              <a:t>Iconos editables 2</a:t>
            </a:r>
          </a:p>
        </p:txBody>
      </p:sp>
      <p:grpSp>
        <p:nvGrpSpPr>
          <p:cNvPr id="50" name="Grupo 49"/>
          <p:cNvGrpSpPr/>
          <p:nvPr/>
        </p:nvGrpSpPr>
        <p:grpSpPr>
          <a:xfrm>
            <a:off x="3262489" y="1133008"/>
            <a:ext cx="5142209" cy="3392779"/>
            <a:chOff x="4430860" y="1410562"/>
            <a:chExt cx="7202460" cy="4752113"/>
          </a:xfrm>
        </p:grpSpPr>
        <p:sp>
          <p:nvSpPr>
            <p:cNvPr id="51"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8"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1"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98"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2"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5"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96"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6"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1"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4"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0"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1"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2"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4"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236620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4294967295"/>
          </p:nvPr>
        </p:nvSpPr>
        <p:spPr>
          <a:xfrm>
            <a:off x="8674075" y="4673650"/>
            <a:ext cx="469800" cy="469800"/>
          </a:xfrm>
        </p:spPr>
        <p:txBody>
          <a:bodyPr/>
          <a:lstStyle/>
          <a:p>
            <a:pPr marL="0" lvl="0" indent="0" algn="ctr" rtl="0">
              <a:spcBef>
                <a:spcPts val="0"/>
              </a:spcBef>
              <a:spcAft>
                <a:spcPts val="0"/>
              </a:spcAft>
              <a:buNone/>
            </a:pPr>
            <a:fld id="{00000000-1234-1234-1234-123412341234}" type="slidenum">
              <a:rPr lang="es-PE" smtClean="0"/>
              <a:t>36</a:t>
            </a:fld>
            <a:endParaRPr lang="es-PE" dirty="0"/>
          </a:p>
        </p:txBody>
      </p:sp>
      <p:sp>
        <p:nvSpPr>
          <p:cNvPr id="3" name="Título 2"/>
          <p:cNvSpPr>
            <a:spLocks noGrp="1"/>
          </p:cNvSpPr>
          <p:nvPr>
            <p:ph type="title"/>
          </p:nvPr>
        </p:nvSpPr>
        <p:spPr>
          <a:xfrm>
            <a:off x="3273778" y="136602"/>
            <a:ext cx="3395997" cy="708300"/>
          </a:xfrm>
        </p:spPr>
        <p:txBody>
          <a:bodyPr/>
          <a:lstStyle/>
          <a:p>
            <a:r>
              <a:rPr lang="es-PE" dirty="0"/>
              <a:t>Iconos editables 3</a:t>
            </a:r>
          </a:p>
        </p:txBody>
      </p:sp>
      <p:grpSp>
        <p:nvGrpSpPr>
          <p:cNvPr id="147" name="Grupo 146"/>
          <p:cNvGrpSpPr/>
          <p:nvPr/>
        </p:nvGrpSpPr>
        <p:grpSpPr>
          <a:xfrm>
            <a:off x="3158597" y="1108572"/>
            <a:ext cx="5621237" cy="3666628"/>
            <a:chOff x="4242330" y="1447239"/>
            <a:chExt cx="7331363" cy="4782111"/>
          </a:xfrm>
        </p:grpSpPr>
        <p:sp>
          <p:nvSpPr>
            <p:cNvPr id="102"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3"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4"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6"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7"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8"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9"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0"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1"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2"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3"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4"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5"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6"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7"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8"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9"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0"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1"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2"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5"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6"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7"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8"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9"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0"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1"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2"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3"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4"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6"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7"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8"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9"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0"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1"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2"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3"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4"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5"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6"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157365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descr="Imagen que contiene interior, persona, ventana, joven&#10;&#10;Descripción generada automáticamente">
            <a:extLst>
              <a:ext uri="{FF2B5EF4-FFF2-40B4-BE49-F238E27FC236}">
                <a16:creationId xmlns:a16="http://schemas.microsoft.com/office/drawing/2014/main" id="{41871FD1-57B0-4360-98ED-71810845BFF5}"/>
              </a:ext>
            </a:extLst>
          </p:cNvPr>
          <p:cNvPicPr>
            <a:picLocks noGrp="1" noChangeAspect="1"/>
          </p:cNvPicPr>
          <p:nvPr>
            <p:ph type="pic" sz="quarter" idx="10"/>
          </p:nvPr>
        </p:nvPicPr>
        <p:blipFill>
          <a:blip r:embed="rId2"/>
          <a:srcRect l="24672" r="24672"/>
          <a:stretch>
            <a:fillRect/>
          </a:stretch>
        </p:blipFill>
        <p:spPr/>
      </p:pic>
      <p:sp>
        <p:nvSpPr>
          <p:cNvPr id="3" name="Título 2">
            <a:extLst>
              <a:ext uri="{FF2B5EF4-FFF2-40B4-BE49-F238E27FC236}">
                <a16:creationId xmlns:a16="http://schemas.microsoft.com/office/drawing/2014/main" id="{6217364F-AABD-4A94-A01A-93E3B8877BAC}"/>
              </a:ext>
            </a:extLst>
          </p:cNvPr>
          <p:cNvSpPr>
            <a:spLocks noGrp="1"/>
          </p:cNvSpPr>
          <p:nvPr>
            <p:ph type="title"/>
          </p:nvPr>
        </p:nvSpPr>
        <p:spPr/>
        <p:txBody>
          <a:bodyPr/>
          <a:lstStyle/>
          <a:p>
            <a:endParaRPr lang="es-PE"/>
          </a:p>
        </p:txBody>
      </p:sp>
      <p:grpSp>
        <p:nvGrpSpPr>
          <p:cNvPr id="4" name="Group 24">
            <a:extLst>
              <a:ext uri="{FF2B5EF4-FFF2-40B4-BE49-F238E27FC236}">
                <a16:creationId xmlns:a16="http://schemas.microsoft.com/office/drawing/2014/main" id="{B42B36CA-6D4B-45F0-B8C5-F594727A93AC}"/>
              </a:ext>
            </a:extLst>
          </p:cNvPr>
          <p:cNvGrpSpPr/>
          <p:nvPr/>
        </p:nvGrpSpPr>
        <p:grpSpPr>
          <a:xfrm>
            <a:off x="4290824" y="2344005"/>
            <a:ext cx="1870365" cy="1248950"/>
            <a:chOff x="395534" y="3500851"/>
            <a:chExt cx="3972999" cy="2219036"/>
          </a:xfrm>
          <a:noFill/>
        </p:grpSpPr>
        <p:sp>
          <p:nvSpPr>
            <p:cNvPr id="5" name="TextBox 5">
              <a:extLst>
                <a:ext uri="{FF2B5EF4-FFF2-40B4-BE49-F238E27FC236}">
                  <a16:creationId xmlns:a16="http://schemas.microsoft.com/office/drawing/2014/main" id="{08A2E2EA-3584-45DB-9CDC-38A6A5976CE3}"/>
                </a:ext>
              </a:extLst>
            </p:cNvPr>
            <p:cNvSpPr txBox="1"/>
            <p:nvPr/>
          </p:nvSpPr>
          <p:spPr>
            <a:xfrm>
              <a:off x="395534" y="3500851"/>
              <a:ext cx="3972999" cy="459909"/>
            </a:xfrm>
            <a:prstGeom prst="rect">
              <a:avLst/>
            </a:prstGeom>
            <a:grpFill/>
          </p:spPr>
          <p:txBody>
            <a:bodyPr wrap="square" rtlCol="0" anchor="ctr">
              <a:spAutoFit/>
            </a:bodyPr>
            <a:lstStyle/>
            <a:p>
              <a:r>
                <a:rPr lang="en-US" altLang="ko-KR" b="1" dirty="0">
                  <a:solidFill>
                    <a:schemeClr val="accent2"/>
                  </a:solidFill>
                  <a:cs typeface="Arial" pitchFamily="34" charset="0"/>
                </a:rPr>
                <a:t>Content  Here</a:t>
              </a:r>
              <a:endParaRPr lang="ko-KR" altLang="en-US" b="1" dirty="0">
                <a:solidFill>
                  <a:schemeClr val="accent2"/>
                </a:solidFill>
                <a:cs typeface="Arial" pitchFamily="34" charset="0"/>
              </a:endParaRPr>
            </a:p>
          </p:txBody>
        </p:sp>
        <p:sp>
          <p:nvSpPr>
            <p:cNvPr id="6" name="TextBox 6">
              <a:extLst>
                <a:ext uri="{FF2B5EF4-FFF2-40B4-BE49-F238E27FC236}">
                  <a16:creationId xmlns:a16="http://schemas.microsoft.com/office/drawing/2014/main" id="{CD5E5DC1-F2F0-48D2-87CF-368D77F4321D}"/>
                </a:ext>
              </a:extLst>
            </p:cNvPr>
            <p:cNvSpPr txBox="1"/>
            <p:nvPr/>
          </p:nvSpPr>
          <p:spPr>
            <a:xfrm>
              <a:off x="395536" y="3995230"/>
              <a:ext cx="3972997" cy="1724657"/>
            </a:xfrm>
            <a:prstGeom prst="rect">
              <a:avLst/>
            </a:prstGeom>
            <a:grp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grpSp>
        <p:nvGrpSpPr>
          <p:cNvPr id="7" name="Group 33">
            <a:extLst>
              <a:ext uri="{FF2B5EF4-FFF2-40B4-BE49-F238E27FC236}">
                <a16:creationId xmlns:a16="http://schemas.microsoft.com/office/drawing/2014/main" id="{EF8CE71F-7C89-45FA-8384-7A45DAD080EB}"/>
              </a:ext>
            </a:extLst>
          </p:cNvPr>
          <p:cNvGrpSpPr/>
          <p:nvPr/>
        </p:nvGrpSpPr>
        <p:grpSpPr>
          <a:xfrm>
            <a:off x="6296556" y="2344005"/>
            <a:ext cx="1791530" cy="1248950"/>
            <a:chOff x="395534" y="3500851"/>
            <a:chExt cx="3972999" cy="2219036"/>
          </a:xfrm>
          <a:noFill/>
        </p:grpSpPr>
        <p:sp>
          <p:nvSpPr>
            <p:cNvPr id="8" name="TextBox 8">
              <a:extLst>
                <a:ext uri="{FF2B5EF4-FFF2-40B4-BE49-F238E27FC236}">
                  <a16:creationId xmlns:a16="http://schemas.microsoft.com/office/drawing/2014/main" id="{C3DFB81D-088C-46D6-8BAF-EABADAC00A91}"/>
                </a:ext>
              </a:extLst>
            </p:cNvPr>
            <p:cNvSpPr txBox="1"/>
            <p:nvPr/>
          </p:nvSpPr>
          <p:spPr>
            <a:xfrm>
              <a:off x="395534" y="3500851"/>
              <a:ext cx="3972999" cy="459909"/>
            </a:xfrm>
            <a:prstGeom prst="rect">
              <a:avLst/>
            </a:prstGeom>
            <a:grpFill/>
          </p:spPr>
          <p:txBody>
            <a:bodyPr wrap="square" rtlCol="0" anchor="ctr">
              <a:spAutoFit/>
            </a:bodyPr>
            <a:lstStyle/>
            <a:p>
              <a:r>
                <a:rPr lang="en-US" altLang="ko-KR" b="1" dirty="0">
                  <a:solidFill>
                    <a:schemeClr val="accent3"/>
                  </a:solidFill>
                  <a:cs typeface="Arial" pitchFamily="34" charset="0"/>
                </a:rPr>
                <a:t>Content  Here</a:t>
              </a:r>
              <a:endParaRPr lang="ko-KR" altLang="en-US" b="1" dirty="0">
                <a:solidFill>
                  <a:schemeClr val="accent3"/>
                </a:solidFill>
                <a:cs typeface="Arial" pitchFamily="34" charset="0"/>
              </a:endParaRPr>
            </a:p>
          </p:txBody>
        </p:sp>
        <p:sp>
          <p:nvSpPr>
            <p:cNvPr id="9" name="TextBox 9">
              <a:extLst>
                <a:ext uri="{FF2B5EF4-FFF2-40B4-BE49-F238E27FC236}">
                  <a16:creationId xmlns:a16="http://schemas.microsoft.com/office/drawing/2014/main" id="{38C7FC45-D2F2-4D84-826F-6E68088C5318}"/>
                </a:ext>
              </a:extLst>
            </p:cNvPr>
            <p:cNvSpPr txBox="1"/>
            <p:nvPr/>
          </p:nvSpPr>
          <p:spPr>
            <a:xfrm>
              <a:off x="395536" y="3995230"/>
              <a:ext cx="3972997" cy="1724657"/>
            </a:xfrm>
            <a:prstGeom prst="rect">
              <a:avLst/>
            </a:prstGeom>
            <a:grp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sp>
        <p:nvSpPr>
          <p:cNvPr id="10" name="TextBox 10">
            <a:extLst>
              <a:ext uri="{FF2B5EF4-FFF2-40B4-BE49-F238E27FC236}">
                <a16:creationId xmlns:a16="http://schemas.microsoft.com/office/drawing/2014/main" id="{3ACF298E-896B-4E3C-ABAE-ADBEFFF926B5}"/>
              </a:ext>
            </a:extLst>
          </p:cNvPr>
          <p:cNvSpPr txBox="1"/>
          <p:nvPr/>
        </p:nvSpPr>
        <p:spPr>
          <a:xfrm>
            <a:off x="4290824" y="996732"/>
            <a:ext cx="4853051" cy="1077218"/>
          </a:xfrm>
          <a:prstGeom prst="rect">
            <a:avLst/>
          </a:prstGeom>
          <a:noFill/>
        </p:spPr>
        <p:txBody>
          <a:bodyPr wrap="square" rtlCol="0" anchor="ctr">
            <a:spAutoFit/>
          </a:bodyPr>
          <a:lstStyle/>
          <a:p>
            <a:r>
              <a:rPr lang="en-GB" altLang="ko-KR" sz="3200" dirty="0">
                <a:cs typeface="Arial" pitchFamily="34" charset="0"/>
              </a:rPr>
              <a:t>Clean </a:t>
            </a:r>
            <a:r>
              <a:rPr lang="en-GB" altLang="ko-KR" sz="3200" b="1" dirty="0">
                <a:solidFill>
                  <a:schemeClr val="accent3"/>
                </a:solidFill>
                <a:cs typeface="Arial" pitchFamily="34" charset="0"/>
              </a:rPr>
              <a:t>Text Slide </a:t>
            </a:r>
          </a:p>
          <a:p>
            <a:r>
              <a:rPr lang="en-GB" altLang="ko-KR" sz="3200" dirty="0">
                <a:cs typeface="Arial" pitchFamily="34" charset="0"/>
              </a:rPr>
              <a:t>for your Presentation</a:t>
            </a:r>
            <a:endParaRPr lang="ko-KR" altLang="en-US" sz="3200" dirty="0">
              <a:cs typeface="Arial" pitchFamily="34" charset="0"/>
            </a:endParaRPr>
          </a:p>
        </p:txBody>
      </p:sp>
    </p:spTree>
    <p:extLst>
      <p:ext uri="{BB962C8B-B14F-4D97-AF65-F5344CB8AC3E}">
        <p14:creationId xmlns:p14="http://schemas.microsoft.com/office/powerpoint/2010/main" val="236583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fld id="{00000000-1234-1234-1234-123412341234}" type="slidenum">
              <a:rPr lang="es-PE" smtClean="0"/>
              <a:t>5</a:t>
            </a:fld>
            <a:endParaRPr lang="es-PE" dirty="0"/>
          </a:p>
        </p:txBody>
      </p:sp>
      <p:grpSp>
        <p:nvGrpSpPr>
          <p:cNvPr id="4" name="Grupo 3">
            <a:extLst>
              <a:ext uri="{FF2B5EF4-FFF2-40B4-BE49-F238E27FC236}">
                <a16:creationId xmlns:a16="http://schemas.microsoft.com/office/drawing/2014/main" id="{7CB94495-0451-4D51-BED9-11EF6A6EFFC1}"/>
              </a:ext>
            </a:extLst>
          </p:cNvPr>
          <p:cNvGrpSpPr/>
          <p:nvPr/>
        </p:nvGrpSpPr>
        <p:grpSpPr>
          <a:xfrm>
            <a:off x="0" y="1691125"/>
            <a:ext cx="9144000" cy="1838098"/>
            <a:chOff x="0" y="2238703"/>
            <a:chExt cx="12192000" cy="2459421"/>
          </a:xfrm>
          <a:solidFill>
            <a:schemeClr val="bg2">
              <a:lumMod val="40000"/>
              <a:lumOff val="60000"/>
            </a:schemeClr>
          </a:solidFill>
        </p:grpSpPr>
        <p:sp>
          <p:nvSpPr>
            <p:cNvPr id="6" name="Rectángulo 5">
              <a:extLst>
                <a:ext uri="{FF2B5EF4-FFF2-40B4-BE49-F238E27FC236}">
                  <a16:creationId xmlns:a16="http://schemas.microsoft.com/office/drawing/2014/main" id="{9ED8D1BE-B238-4376-927B-7823DE78E1AF}"/>
                </a:ext>
              </a:extLst>
            </p:cNvPr>
            <p:cNvSpPr/>
            <p:nvPr/>
          </p:nvSpPr>
          <p:spPr>
            <a:xfrm>
              <a:off x="0" y="2238703"/>
              <a:ext cx="12192000" cy="2459421"/>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371605" y="2689245"/>
              <a:ext cx="6716111" cy="1111895"/>
            </a:xfrm>
            <a:prstGeom prst="rect">
              <a:avLst/>
            </a:prstGeom>
            <a:noFill/>
          </p:spPr>
          <p:txBody>
            <a:bodyPr wrap="square" rtlCol="0">
              <a:spAutoFit/>
            </a:bodyPr>
            <a:lstStyle/>
            <a:p>
              <a:r>
                <a:rPr lang="es-CO"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1187702" y="2414264"/>
              <a:ext cx="0" cy="2091741"/>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371605" y="3612575"/>
              <a:ext cx="5407598" cy="700081"/>
            </a:xfrm>
            <a:prstGeom prst="rect">
              <a:avLst/>
            </a:prstGeom>
            <a:noFill/>
            <a:ln>
              <a:noFill/>
            </a:ln>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grpSp>
    </p:spTree>
    <p:extLst>
      <p:ext uri="{BB962C8B-B14F-4D97-AF65-F5344CB8AC3E}">
        <p14:creationId xmlns:p14="http://schemas.microsoft.com/office/powerpoint/2010/main" val="294982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001920" y="180108"/>
            <a:ext cx="7169308" cy="651165"/>
          </a:xfrm>
        </p:spPr>
        <p:txBody>
          <a:bodyPr/>
          <a:lstStyle/>
          <a:p>
            <a:endParaRPr lang="es-PE" dirty="0"/>
          </a:p>
        </p:txBody>
      </p:sp>
      <p:sp>
        <p:nvSpPr>
          <p:cNvPr id="21" name="AutoShape 24">
            <a:extLst>
              <a:ext uri="{FF2B5EF4-FFF2-40B4-BE49-F238E27FC236}">
                <a16:creationId xmlns:a16="http://schemas.microsoft.com/office/drawing/2014/main" id="{67DEB328-81B9-4C20-9DC9-57F611204B7F}"/>
              </a:ext>
            </a:extLst>
          </p:cNvPr>
          <p:cNvSpPr>
            <a:spLocks noChangeArrowheads="1"/>
          </p:cNvSpPr>
          <p:nvPr/>
        </p:nvSpPr>
        <p:spPr bwMode="auto">
          <a:xfrm flipH="1">
            <a:off x="6510527" y="1196715"/>
            <a:ext cx="1570792" cy="248681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97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60 h 10000"/>
              <a:gd name="connsiteX1" fmla="*/ 97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60"/>
                </a:moveTo>
                <a:lnTo>
                  <a:pt x="974" y="0"/>
                </a:lnTo>
                <a:lnTo>
                  <a:pt x="10000" y="0"/>
                </a:lnTo>
                <a:lnTo>
                  <a:pt x="10000" y="10000"/>
                </a:lnTo>
                <a:lnTo>
                  <a:pt x="0" y="10000"/>
                </a:lnTo>
                <a:lnTo>
                  <a:pt x="0" y="96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a:lnSpc>
                <a:spcPts val="1500"/>
              </a:lnSpc>
            </a:pPr>
            <a:endParaRPr lang="zh-CN" altLang="en-US" sz="1200">
              <a:solidFill>
                <a:schemeClr val="bg1"/>
              </a:solidFill>
            </a:endParaRPr>
          </a:p>
        </p:txBody>
      </p:sp>
      <p:sp>
        <p:nvSpPr>
          <p:cNvPr id="22" name="矩形 1">
            <a:extLst>
              <a:ext uri="{FF2B5EF4-FFF2-40B4-BE49-F238E27FC236}">
                <a16:creationId xmlns:a16="http://schemas.microsoft.com/office/drawing/2014/main" id="{7092AC04-686D-43F4-BA0B-84DDE7886272}"/>
              </a:ext>
            </a:extLst>
          </p:cNvPr>
          <p:cNvSpPr/>
          <p:nvPr/>
        </p:nvSpPr>
        <p:spPr>
          <a:xfrm flipH="1">
            <a:off x="669536" y="3028771"/>
            <a:ext cx="5745540" cy="654754"/>
          </a:xfrm>
          <a:custGeom>
            <a:avLst/>
            <a:gdLst/>
            <a:ahLst/>
            <a:cxnLst/>
            <a:rect l="l" t="t" r="r" b="b"/>
            <a:pathLst>
              <a:path w="5189126" h="1233513">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a:lnSpc>
                <a:spcPts val="1500"/>
              </a:lnSpc>
            </a:pPr>
            <a:endParaRPr lang="zh-CN" altLang="en-US" sz="1200" dirty="0">
              <a:solidFill>
                <a:schemeClr val="bg1"/>
              </a:solidFill>
            </a:endParaRPr>
          </a:p>
        </p:txBody>
      </p:sp>
      <p:sp>
        <p:nvSpPr>
          <p:cNvPr id="23" name="TextBox 4">
            <a:extLst>
              <a:ext uri="{FF2B5EF4-FFF2-40B4-BE49-F238E27FC236}">
                <a16:creationId xmlns:a16="http://schemas.microsoft.com/office/drawing/2014/main" id="{C113CB9C-1B64-48E7-94A0-37547E8ED46D}"/>
              </a:ext>
            </a:extLst>
          </p:cNvPr>
          <p:cNvSpPr txBox="1"/>
          <p:nvPr/>
        </p:nvSpPr>
        <p:spPr>
          <a:xfrm>
            <a:off x="1613197" y="3063761"/>
            <a:ext cx="3858218" cy="584775"/>
          </a:xfrm>
          <a:prstGeom prst="rect">
            <a:avLst/>
          </a:prstGeom>
          <a:noFill/>
          <a:effectLst/>
        </p:spPr>
        <p:txBody>
          <a:bodyPr wrap="square" rtlCol="0">
            <a:spAutoFit/>
          </a:bodyPr>
          <a:lstStyle/>
          <a:p>
            <a:r>
              <a:rPr lang="en-US" altLang="zh-CN" sz="3200" b="1" dirty="0">
                <a:solidFill>
                  <a:schemeClr val="bg1"/>
                </a:solidFill>
                <a:latin typeface="微软雅黑" pitchFamily="34" charset="-122"/>
                <a:ea typeface="微软雅黑" pitchFamily="34" charset="-122"/>
              </a:rPr>
              <a:t>Add text content</a:t>
            </a:r>
            <a:endParaRPr lang="zh-CN" altLang="en-US" sz="3200" b="1" dirty="0">
              <a:solidFill>
                <a:schemeClr val="bg1"/>
              </a:solidFill>
              <a:latin typeface="微软雅黑" pitchFamily="34" charset="-122"/>
              <a:ea typeface="微软雅黑" pitchFamily="34" charset="-122"/>
            </a:endParaRPr>
          </a:p>
        </p:txBody>
      </p:sp>
      <p:sp>
        <p:nvSpPr>
          <p:cNvPr id="24" name="TextBox 5">
            <a:extLst>
              <a:ext uri="{FF2B5EF4-FFF2-40B4-BE49-F238E27FC236}">
                <a16:creationId xmlns:a16="http://schemas.microsoft.com/office/drawing/2014/main" id="{B8EBAAEC-D1D6-48AA-85ED-821905EFC99A}"/>
              </a:ext>
            </a:extLst>
          </p:cNvPr>
          <p:cNvSpPr txBox="1"/>
          <p:nvPr/>
        </p:nvSpPr>
        <p:spPr>
          <a:xfrm>
            <a:off x="7215496" y="1350174"/>
            <a:ext cx="553998" cy="2179892"/>
          </a:xfrm>
          <a:prstGeom prst="rect">
            <a:avLst/>
          </a:prstGeom>
          <a:noFill/>
        </p:spPr>
        <p:txBody>
          <a:bodyPr vert="eaVert" wrap="none" rtlCol="0">
            <a:spAutoFit/>
          </a:bodyPr>
          <a:lstStyle/>
          <a:p>
            <a:r>
              <a:rPr lang="en-US" altLang="zh-CN" sz="2400" dirty="0">
                <a:solidFill>
                  <a:schemeClr val="bg1"/>
                </a:solidFill>
              </a:rPr>
              <a:t>Add text content</a:t>
            </a:r>
            <a:endParaRPr lang="zh-CN" altLang="en-US" sz="2400" dirty="0">
              <a:solidFill>
                <a:schemeClr val="bg1"/>
              </a:solidFill>
            </a:endParaRPr>
          </a:p>
        </p:txBody>
      </p:sp>
      <p:sp>
        <p:nvSpPr>
          <p:cNvPr id="25" name="TextBox 6">
            <a:extLst>
              <a:ext uri="{FF2B5EF4-FFF2-40B4-BE49-F238E27FC236}">
                <a16:creationId xmlns:a16="http://schemas.microsoft.com/office/drawing/2014/main" id="{D7CB6FED-5E3C-432E-8410-3C1DEDB5BE00}"/>
              </a:ext>
            </a:extLst>
          </p:cNvPr>
          <p:cNvSpPr txBox="1"/>
          <p:nvPr/>
        </p:nvSpPr>
        <p:spPr>
          <a:xfrm>
            <a:off x="805239" y="3939902"/>
            <a:ext cx="7533522" cy="783837"/>
          </a:xfrm>
          <a:prstGeom prst="rect">
            <a:avLst/>
          </a:prstGeom>
          <a:noFill/>
        </p:spPr>
        <p:txBody>
          <a:bodyPr wrap="square" lIns="63025" tIns="31512" rIns="63025" bIns="315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lnSpc>
                <a:spcPct val="130000"/>
              </a:lnSpc>
            </a:pPr>
            <a:r>
              <a:rPr lang="en-US" altLang="zh-CN" sz="1200" dirty="0">
                <a:solidFill>
                  <a:srgbClr val="292928"/>
                </a:solidFill>
                <a:latin typeface="微软雅黑" pitchFamily="34" charset="-122"/>
                <a:ea typeface="微软雅黑" pitchFamily="34" charset="-122"/>
              </a:rPr>
              <a:t>After your content hit here, or by copying your text, select Paste in this box and select Keep text only.</a:t>
            </a:r>
          </a:p>
          <a:p>
            <a:pPr algn="ctr">
              <a:lnSpc>
                <a:spcPct val="130000"/>
              </a:lnSpc>
            </a:pPr>
            <a:r>
              <a:rPr lang="en-US" altLang="zh-CN" sz="1200" dirty="0">
                <a:solidFill>
                  <a:srgbClr val="292928"/>
                </a:solidFill>
                <a:latin typeface="微软雅黑" pitchFamily="34" charset="-122"/>
                <a:ea typeface="微软雅黑" pitchFamily="34" charset="-122"/>
              </a:rPr>
              <a:t>After your content hit here, or by copying your text Type your content here, or copy it</a:t>
            </a:r>
          </a:p>
          <a:p>
            <a:pPr algn="ctr">
              <a:lnSpc>
                <a:spcPct val="130000"/>
              </a:lnSpc>
            </a:pPr>
            <a:r>
              <a:rPr lang="en-US" altLang="zh-CN" sz="1200" dirty="0">
                <a:solidFill>
                  <a:srgbClr val="292928"/>
                </a:solidFill>
                <a:latin typeface="微软雅黑" pitchFamily="34" charset="-122"/>
                <a:ea typeface="微软雅黑" pitchFamily="34" charset="-122"/>
              </a:rPr>
              <a:t>After your text, select Paste in this box and choose to keep only the text.</a:t>
            </a:r>
            <a:endParaRPr lang="zh-CN" altLang="en-US" sz="1200" dirty="0">
              <a:solidFill>
                <a:srgbClr val="292928"/>
              </a:solidFill>
              <a:latin typeface="微软雅黑" pitchFamily="34" charset="-122"/>
              <a:ea typeface="微软雅黑" pitchFamily="34" charset="-122"/>
            </a:endParaRPr>
          </a:p>
        </p:txBody>
      </p:sp>
      <p:pic>
        <p:nvPicPr>
          <p:cNvPr id="4" name="Imagen 3"/>
          <p:cNvPicPr>
            <a:picLocks noChangeAspect="1"/>
          </p:cNvPicPr>
          <p:nvPr/>
        </p:nvPicPr>
        <p:blipFill>
          <a:blip r:embed="rId2"/>
          <a:stretch>
            <a:fillRect/>
          </a:stretch>
        </p:blipFill>
        <p:spPr>
          <a:xfrm>
            <a:off x="629613" y="1626355"/>
            <a:ext cx="5785463" cy="1224660"/>
          </a:xfrm>
          <a:prstGeom prst="rect">
            <a:avLst/>
          </a:prstGeom>
        </p:spPr>
      </p:pic>
    </p:spTree>
    <p:extLst>
      <p:ext uri="{BB962C8B-B14F-4D97-AF65-F5344CB8AC3E}">
        <p14:creationId xmlns:p14="http://schemas.microsoft.com/office/powerpoint/2010/main" val="23471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2" decel="2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3641F786-3DE8-4068-A2CF-96686D962085}"/>
              </a:ext>
            </a:extLst>
          </p:cNvPr>
          <p:cNvGrpSpPr/>
          <p:nvPr/>
        </p:nvGrpSpPr>
        <p:grpSpPr>
          <a:xfrm>
            <a:off x="486180" y="3662599"/>
            <a:ext cx="523875" cy="526323"/>
            <a:chOff x="300443" y="4131377"/>
            <a:chExt cx="679450" cy="682625"/>
          </a:xfrm>
          <a:solidFill>
            <a:srgbClr val="7FC1DB"/>
          </a:solidFill>
        </p:grpSpPr>
        <p:sp>
          <p:nvSpPr>
            <p:cNvPr id="35" name="Oval 34">
              <a:extLst>
                <a:ext uri="{FF2B5EF4-FFF2-40B4-BE49-F238E27FC236}">
                  <a16:creationId xmlns:a16="http://schemas.microsoft.com/office/drawing/2014/main" id="{8AA741E9-C6AD-41F1-B316-92F63B100D11}"/>
                </a:ext>
              </a:extLst>
            </p:cNvPr>
            <p:cNvSpPr>
              <a:spLocks noChangeArrowheads="1"/>
            </p:cNvSpPr>
            <p:nvPr/>
          </p:nvSpPr>
          <p:spPr bwMode="auto">
            <a:xfrm>
              <a:off x="300443" y="4131377"/>
              <a:ext cx="679450" cy="682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6" name="Grupo 35">
              <a:extLst>
                <a:ext uri="{FF2B5EF4-FFF2-40B4-BE49-F238E27FC236}">
                  <a16:creationId xmlns:a16="http://schemas.microsoft.com/office/drawing/2014/main" id="{531B44B5-F067-4206-904F-A50F49566B7A}"/>
                </a:ext>
              </a:extLst>
            </p:cNvPr>
            <p:cNvGrpSpPr/>
            <p:nvPr/>
          </p:nvGrpSpPr>
          <p:grpSpPr>
            <a:xfrm>
              <a:off x="386539" y="4227332"/>
              <a:ext cx="507257" cy="455961"/>
              <a:chOff x="6403975" y="3382963"/>
              <a:chExt cx="282575" cy="254000"/>
            </a:xfrm>
            <a:grpFill/>
          </p:grpSpPr>
          <p:sp>
            <p:nvSpPr>
              <p:cNvPr id="37" name="Freeform 809">
                <a:extLst>
                  <a:ext uri="{FF2B5EF4-FFF2-40B4-BE49-F238E27FC236}">
                    <a16:creationId xmlns:a16="http://schemas.microsoft.com/office/drawing/2014/main" id="{7898D93A-B64F-4CDB-B2C5-C19D3A1B626B}"/>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10">
                <a:extLst>
                  <a:ext uri="{FF2B5EF4-FFF2-40B4-BE49-F238E27FC236}">
                    <a16:creationId xmlns:a16="http://schemas.microsoft.com/office/drawing/2014/main" id="{9F451C51-3083-4A87-9F8D-35E25E174E76}"/>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Oval 811">
                <a:extLst>
                  <a:ext uri="{FF2B5EF4-FFF2-40B4-BE49-F238E27FC236}">
                    <a16:creationId xmlns:a16="http://schemas.microsoft.com/office/drawing/2014/main" id="{67E222BE-BAE1-4ABA-9533-9C0FFA463B12}"/>
                  </a:ext>
                </a:extLst>
              </p:cNvPr>
              <p:cNvSpPr>
                <a:spLocks noChangeArrowheads="1"/>
              </p:cNvSpPr>
              <p:nvPr/>
            </p:nvSpPr>
            <p:spPr bwMode="auto">
              <a:xfrm>
                <a:off x="6472238" y="3459163"/>
                <a:ext cx="146050" cy="146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Freeform 812">
                <a:extLst>
                  <a:ext uri="{FF2B5EF4-FFF2-40B4-BE49-F238E27FC236}">
                    <a16:creationId xmlns:a16="http://schemas.microsoft.com/office/drawing/2014/main" id="{E0B86B5B-9BF2-4F2F-AEC0-0AF54116EC61}"/>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Freeform 813">
                <a:extLst>
                  <a:ext uri="{FF2B5EF4-FFF2-40B4-BE49-F238E27FC236}">
                    <a16:creationId xmlns:a16="http://schemas.microsoft.com/office/drawing/2014/main" id="{1E762FE1-3F53-4E3E-A28A-5503FE0475D7}"/>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sp>
        <p:nvSpPr>
          <p:cNvPr id="3" name="Freeform 8"/>
          <p:cNvSpPr>
            <a:spLocks/>
          </p:cNvSpPr>
          <p:nvPr/>
        </p:nvSpPr>
        <p:spPr bwMode="auto">
          <a:xfrm>
            <a:off x="625880" y="1652825"/>
            <a:ext cx="330200" cy="552450"/>
          </a:xfrm>
          <a:custGeom>
            <a:avLst/>
            <a:gdLst>
              <a:gd name="T0" fmla="*/ 7 w 139"/>
              <a:gd name="T1" fmla="*/ 15 h 232"/>
              <a:gd name="T2" fmla="*/ 1 w 139"/>
              <a:gd name="T3" fmla="*/ 128 h 232"/>
              <a:gd name="T4" fmla="*/ 3 w 139"/>
              <a:gd name="T5" fmla="*/ 205 h 232"/>
              <a:gd name="T6" fmla="*/ 37 w 139"/>
              <a:gd name="T7" fmla="*/ 220 h 232"/>
              <a:gd name="T8" fmla="*/ 134 w 139"/>
              <a:gd name="T9" fmla="*/ 198 h 232"/>
              <a:gd name="T10" fmla="*/ 137 w 139"/>
              <a:gd name="T11" fmla="*/ 113 h 232"/>
              <a:gd name="T12" fmla="*/ 133 w 139"/>
              <a:gd name="T13" fmla="*/ 23 h 232"/>
              <a:gd name="T14" fmla="*/ 127 w 139"/>
              <a:gd name="T15" fmla="*/ 0 h 232"/>
              <a:gd name="T16" fmla="*/ 97 w 139"/>
              <a:gd name="T17" fmla="*/ 23 h 232"/>
              <a:gd name="T18" fmla="*/ 55 w 139"/>
              <a:gd name="T19" fmla="*/ 24 h 232"/>
              <a:gd name="T20" fmla="*/ 7 w 139"/>
              <a:gd name="T21" fmla="*/ 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2">
                <a:moveTo>
                  <a:pt x="7" y="15"/>
                </a:moveTo>
                <a:cubicBezTo>
                  <a:pt x="3" y="50"/>
                  <a:pt x="1" y="88"/>
                  <a:pt x="1" y="128"/>
                </a:cubicBezTo>
                <a:cubicBezTo>
                  <a:pt x="0" y="155"/>
                  <a:pt x="1" y="180"/>
                  <a:pt x="3" y="205"/>
                </a:cubicBezTo>
                <a:cubicBezTo>
                  <a:pt x="11" y="210"/>
                  <a:pt x="22" y="216"/>
                  <a:pt x="37" y="220"/>
                </a:cubicBezTo>
                <a:cubicBezTo>
                  <a:pt x="85" y="232"/>
                  <a:pt x="125" y="204"/>
                  <a:pt x="134" y="198"/>
                </a:cubicBezTo>
                <a:cubicBezTo>
                  <a:pt x="135" y="181"/>
                  <a:pt x="136" y="151"/>
                  <a:pt x="137" y="113"/>
                </a:cubicBezTo>
                <a:cubicBezTo>
                  <a:pt x="139" y="76"/>
                  <a:pt x="137" y="53"/>
                  <a:pt x="133" y="23"/>
                </a:cubicBezTo>
                <a:cubicBezTo>
                  <a:pt x="131" y="13"/>
                  <a:pt x="128" y="5"/>
                  <a:pt x="127" y="0"/>
                </a:cubicBezTo>
                <a:cubicBezTo>
                  <a:pt x="121" y="7"/>
                  <a:pt x="112" y="17"/>
                  <a:pt x="97" y="23"/>
                </a:cubicBezTo>
                <a:cubicBezTo>
                  <a:pt x="84" y="27"/>
                  <a:pt x="74" y="26"/>
                  <a:pt x="55" y="24"/>
                </a:cubicBezTo>
                <a:cubicBezTo>
                  <a:pt x="43" y="23"/>
                  <a:pt x="26" y="21"/>
                  <a:pt x="7" y="15"/>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 name="Freeform 9"/>
          <p:cNvSpPr>
            <a:spLocks/>
          </p:cNvSpPr>
          <p:nvPr/>
        </p:nvSpPr>
        <p:spPr bwMode="auto">
          <a:xfrm>
            <a:off x="649693" y="1619487"/>
            <a:ext cx="198438" cy="90488"/>
          </a:xfrm>
          <a:custGeom>
            <a:avLst/>
            <a:gdLst>
              <a:gd name="T0" fmla="*/ 83 w 83"/>
              <a:gd name="T1" fmla="*/ 12 h 38"/>
              <a:gd name="T2" fmla="*/ 83 w 83"/>
              <a:gd name="T3" fmla="*/ 36 h 38"/>
              <a:gd name="T4" fmla="*/ 41 w 83"/>
              <a:gd name="T5" fmla="*/ 37 h 38"/>
              <a:gd name="T6" fmla="*/ 0 w 83"/>
              <a:gd name="T7" fmla="*/ 28 h 38"/>
              <a:gd name="T8" fmla="*/ 1 w 83"/>
              <a:gd name="T9" fmla="*/ 0 h 38"/>
              <a:gd name="T10" fmla="*/ 32 w 83"/>
              <a:gd name="T11" fmla="*/ 14 h 38"/>
              <a:gd name="T12" fmla="*/ 63 w 83"/>
              <a:gd name="T13" fmla="*/ 14 h 38"/>
              <a:gd name="T14" fmla="*/ 83 w 83"/>
              <a:gd name="T15" fmla="*/ 1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8">
                <a:moveTo>
                  <a:pt x="83" y="12"/>
                </a:moveTo>
                <a:cubicBezTo>
                  <a:pt x="83" y="20"/>
                  <a:pt x="83" y="28"/>
                  <a:pt x="83" y="36"/>
                </a:cubicBezTo>
                <a:cubicBezTo>
                  <a:pt x="72" y="37"/>
                  <a:pt x="58" y="38"/>
                  <a:pt x="41" y="37"/>
                </a:cubicBezTo>
                <a:cubicBezTo>
                  <a:pt x="24" y="35"/>
                  <a:pt x="10" y="32"/>
                  <a:pt x="0" y="28"/>
                </a:cubicBezTo>
                <a:cubicBezTo>
                  <a:pt x="0" y="19"/>
                  <a:pt x="1" y="9"/>
                  <a:pt x="1" y="0"/>
                </a:cubicBezTo>
                <a:cubicBezTo>
                  <a:pt x="14" y="10"/>
                  <a:pt x="25" y="13"/>
                  <a:pt x="32" y="14"/>
                </a:cubicBezTo>
                <a:cubicBezTo>
                  <a:pt x="41" y="15"/>
                  <a:pt x="48" y="15"/>
                  <a:pt x="63" y="14"/>
                </a:cubicBezTo>
                <a:cubicBezTo>
                  <a:pt x="71" y="13"/>
                  <a:pt x="78" y="13"/>
                  <a:pt x="83" y="12"/>
                </a:cubicBezTo>
                <a:close/>
              </a:path>
            </a:pathLst>
          </a:custGeom>
          <a:solidFill>
            <a:srgbClr val="2A4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0"/>
          <p:cNvSpPr>
            <a:spLocks/>
          </p:cNvSpPr>
          <p:nvPr/>
        </p:nvSpPr>
        <p:spPr bwMode="auto">
          <a:xfrm>
            <a:off x="649693" y="1605200"/>
            <a:ext cx="276225" cy="95250"/>
          </a:xfrm>
          <a:custGeom>
            <a:avLst/>
            <a:gdLst>
              <a:gd name="T0" fmla="*/ 3 w 116"/>
              <a:gd name="T1" fmla="*/ 5 h 40"/>
              <a:gd name="T2" fmla="*/ 34 w 116"/>
              <a:gd name="T3" fmla="*/ 1 h 40"/>
              <a:gd name="T4" fmla="*/ 86 w 116"/>
              <a:gd name="T5" fmla="*/ 4 h 40"/>
              <a:gd name="T6" fmla="*/ 110 w 116"/>
              <a:gd name="T7" fmla="*/ 11 h 40"/>
              <a:gd name="T8" fmla="*/ 113 w 116"/>
              <a:gd name="T9" fmla="*/ 13 h 40"/>
              <a:gd name="T10" fmla="*/ 116 w 116"/>
              <a:gd name="T11" fmla="*/ 19 h 40"/>
              <a:gd name="T12" fmla="*/ 104 w 116"/>
              <a:gd name="T13" fmla="*/ 31 h 40"/>
              <a:gd name="T14" fmla="*/ 84 w 116"/>
              <a:gd name="T15" fmla="*/ 40 h 40"/>
              <a:gd name="T16" fmla="*/ 84 w 116"/>
              <a:gd name="T17" fmla="*/ 17 h 40"/>
              <a:gd name="T18" fmla="*/ 43 w 116"/>
              <a:gd name="T19" fmla="*/ 22 h 40"/>
              <a:gd name="T20" fmla="*/ 0 w 116"/>
              <a:gd name="T21" fmla="*/ 7 h 40"/>
              <a:gd name="T22" fmla="*/ 3 w 116"/>
              <a:gd name="T2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40">
                <a:moveTo>
                  <a:pt x="3" y="5"/>
                </a:moveTo>
                <a:cubicBezTo>
                  <a:pt x="16" y="3"/>
                  <a:pt x="26" y="1"/>
                  <a:pt x="34" y="1"/>
                </a:cubicBezTo>
                <a:cubicBezTo>
                  <a:pt x="34" y="1"/>
                  <a:pt x="56" y="0"/>
                  <a:pt x="86" y="4"/>
                </a:cubicBezTo>
                <a:cubicBezTo>
                  <a:pt x="86" y="4"/>
                  <a:pt x="92" y="5"/>
                  <a:pt x="110" y="11"/>
                </a:cubicBezTo>
                <a:cubicBezTo>
                  <a:pt x="111" y="11"/>
                  <a:pt x="112" y="12"/>
                  <a:pt x="113" y="13"/>
                </a:cubicBezTo>
                <a:cubicBezTo>
                  <a:pt x="115" y="14"/>
                  <a:pt x="116" y="17"/>
                  <a:pt x="116" y="19"/>
                </a:cubicBezTo>
                <a:cubicBezTo>
                  <a:pt x="114" y="22"/>
                  <a:pt x="110" y="27"/>
                  <a:pt x="104" y="31"/>
                </a:cubicBezTo>
                <a:cubicBezTo>
                  <a:pt x="96" y="37"/>
                  <a:pt x="88" y="39"/>
                  <a:pt x="84" y="40"/>
                </a:cubicBezTo>
                <a:cubicBezTo>
                  <a:pt x="84" y="32"/>
                  <a:pt x="84" y="25"/>
                  <a:pt x="84" y="17"/>
                </a:cubicBezTo>
                <a:cubicBezTo>
                  <a:pt x="76" y="20"/>
                  <a:pt x="61" y="23"/>
                  <a:pt x="43" y="22"/>
                </a:cubicBezTo>
                <a:cubicBezTo>
                  <a:pt x="23" y="20"/>
                  <a:pt x="8" y="12"/>
                  <a:pt x="0" y="7"/>
                </a:cubicBezTo>
                <a:cubicBezTo>
                  <a:pt x="1" y="7"/>
                  <a:pt x="2" y="6"/>
                  <a:pt x="3" y="5"/>
                </a:cubicBezTo>
                <a:close/>
              </a:path>
            </a:pathLst>
          </a:custGeom>
          <a:solidFill>
            <a:srgbClr val="6B9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 name="Freeform 13"/>
          <p:cNvSpPr>
            <a:spLocks/>
          </p:cNvSpPr>
          <p:nvPr/>
        </p:nvSpPr>
        <p:spPr bwMode="auto">
          <a:xfrm>
            <a:off x="686205" y="2503725"/>
            <a:ext cx="85725" cy="311150"/>
          </a:xfrm>
          <a:custGeom>
            <a:avLst/>
            <a:gdLst>
              <a:gd name="T0" fmla="*/ 0 w 36"/>
              <a:gd name="T1" fmla="*/ 0 h 131"/>
              <a:gd name="T2" fmla="*/ 1 w 36"/>
              <a:gd name="T3" fmla="*/ 115 h 131"/>
              <a:gd name="T4" fmla="*/ 10 w 36"/>
              <a:gd name="T5" fmla="*/ 127 h 131"/>
              <a:gd name="T6" fmla="*/ 36 w 36"/>
              <a:gd name="T7" fmla="*/ 121 h 131"/>
              <a:gd name="T8" fmla="*/ 36 w 36"/>
              <a:gd name="T9" fmla="*/ 2 h 131"/>
              <a:gd name="T10" fmla="*/ 0 w 36"/>
              <a:gd name="T11" fmla="*/ 0 h 131"/>
            </a:gdLst>
            <a:ahLst/>
            <a:cxnLst>
              <a:cxn ang="0">
                <a:pos x="T0" y="T1"/>
              </a:cxn>
              <a:cxn ang="0">
                <a:pos x="T2" y="T3"/>
              </a:cxn>
              <a:cxn ang="0">
                <a:pos x="T4" y="T5"/>
              </a:cxn>
              <a:cxn ang="0">
                <a:pos x="T6" y="T7"/>
              </a:cxn>
              <a:cxn ang="0">
                <a:pos x="T8" y="T9"/>
              </a:cxn>
              <a:cxn ang="0">
                <a:pos x="T10" y="T11"/>
              </a:cxn>
            </a:cxnLst>
            <a:rect l="0" t="0" r="r" b="b"/>
            <a:pathLst>
              <a:path w="36" h="131">
                <a:moveTo>
                  <a:pt x="0" y="0"/>
                </a:moveTo>
                <a:cubicBezTo>
                  <a:pt x="0" y="39"/>
                  <a:pt x="0" y="77"/>
                  <a:pt x="1" y="115"/>
                </a:cubicBezTo>
                <a:cubicBezTo>
                  <a:pt x="1" y="117"/>
                  <a:pt x="4" y="124"/>
                  <a:pt x="10" y="127"/>
                </a:cubicBezTo>
                <a:cubicBezTo>
                  <a:pt x="18" y="131"/>
                  <a:pt x="29" y="129"/>
                  <a:pt x="36" y="121"/>
                </a:cubicBezTo>
                <a:cubicBezTo>
                  <a:pt x="36" y="81"/>
                  <a:pt x="36" y="41"/>
                  <a:pt x="36" y="2"/>
                </a:cubicBezTo>
                <a:cubicBezTo>
                  <a:pt x="24" y="1"/>
                  <a:pt x="12" y="1"/>
                  <a:pt x="0" y="0"/>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9" name="Freeform 14"/>
          <p:cNvSpPr>
            <a:spLocks/>
          </p:cNvSpPr>
          <p:nvPr/>
        </p:nvSpPr>
        <p:spPr bwMode="auto">
          <a:xfrm>
            <a:off x="536980" y="2784712"/>
            <a:ext cx="393700" cy="596900"/>
          </a:xfrm>
          <a:custGeom>
            <a:avLst/>
            <a:gdLst>
              <a:gd name="T0" fmla="*/ 53 w 166"/>
              <a:gd name="T1" fmla="*/ 0 h 251"/>
              <a:gd name="T2" fmla="*/ 21 w 166"/>
              <a:gd name="T3" fmla="*/ 22 h 251"/>
              <a:gd name="T4" fmla="*/ 0 w 166"/>
              <a:gd name="T5" fmla="*/ 60 h 251"/>
              <a:gd name="T6" fmla="*/ 0 w 166"/>
              <a:gd name="T7" fmla="*/ 192 h 251"/>
              <a:gd name="T8" fmla="*/ 61 w 166"/>
              <a:gd name="T9" fmla="*/ 243 h 251"/>
              <a:gd name="T10" fmla="*/ 125 w 166"/>
              <a:gd name="T11" fmla="*/ 237 h 251"/>
              <a:gd name="T12" fmla="*/ 155 w 166"/>
              <a:gd name="T13" fmla="*/ 214 h 251"/>
              <a:gd name="T14" fmla="*/ 166 w 166"/>
              <a:gd name="T15" fmla="*/ 190 h 251"/>
              <a:gd name="T16" fmla="*/ 166 w 166"/>
              <a:gd name="T17" fmla="*/ 55 h 251"/>
              <a:gd name="T18" fmla="*/ 145 w 166"/>
              <a:gd name="T19" fmla="*/ 22 h 251"/>
              <a:gd name="T20" fmla="*/ 112 w 166"/>
              <a:gd name="T21" fmla="*/ 0 h 251"/>
              <a:gd name="T22" fmla="*/ 89 w 166"/>
              <a:gd name="T23" fmla="*/ 22 h 251"/>
              <a:gd name="T24" fmla="*/ 60 w 166"/>
              <a:gd name="T25" fmla="*/ 13 h 251"/>
              <a:gd name="T26" fmla="*/ 53 w 166"/>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51">
                <a:moveTo>
                  <a:pt x="53" y="0"/>
                </a:moveTo>
                <a:cubicBezTo>
                  <a:pt x="46" y="3"/>
                  <a:pt x="33" y="9"/>
                  <a:pt x="21" y="22"/>
                </a:cubicBezTo>
                <a:cubicBezTo>
                  <a:pt x="7" y="36"/>
                  <a:pt x="2" y="52"/>
                  <a:pt x="0" y="60"/>
                </a:cubicBezTo>
                <a:cubicBezTo>
                  <a:pt x="0" y="104"/>
                  <a:pt x="0" y="148"/>
                  <a:pt x="0" y="192"/>
                </a:cubicBezTo>
                <a:cubicBezTo>
                  <a:pt x="2" y="197"/>
                  <a:pt x="20" y="233"/>
                  <a:pt x="61" y="243"/>
                </a:cubicBezTo>
                <a:cubicBezTo>
                  <a:pt x="92" y="251"/>
                  <a:pt x="117" y="240"/>
                  <a:pt x="125" y="237"/>
                </a:cubicBezTo>
                <a:cubicBezTo>
                  <a:pt x="131" y="234"/>
                  <a:pt x="144" y="228"/>
                  <a:pt x="155" y="214"/>
                </a:cubicBezTo>
                <a:cubicBezTo>
                  <a:pt x="161" y="205"/>
                  <a:pt x="164" y="196"/>
                  <a:pt x="166" y="190"/>
                </a:cubicBezTo>
                <a:cubicBezTo>
                  <a:pt x="166" y="145"/>
                  <a:pt x="166" y="100"/>
                  <a:pt x="166" y="55"/>
                </a:cubicBezTo>
                <a:cubicBezTo>
                  <a:pt x="163" y="47"/>
                  <a:pt x="157" y="34"/>
                  <a:pt x="145" y="22"/>
                </a:cubicBezTo>
                <a:cubicBezTo>
                  <a:pt x="133" y="9"/>
                  <a:pt x="119" y="3"/>
                  <a:pt x="112" y="0"/>
                </a:cubicBezTo>
                <a:cubicBezTo>
                  <a:pt x="109" y="11"/>
                  <a:pt x="100" y="19"/>
                  <a:pt x="89" y="22"/>
                </a:cubicBezTo>
                <a:cubicBezTo>
                  <a:pt x="78" y="24"/>
                  <a:pt x="67" y="20"/>
                  <a:pt x="60" y="13"/>
                </a:cubicBezTo>
                <a:cubicBezTo>
                  <a:pt x="56" y="8"/>
                  <a:pt x="54" y="3"/>
                  <a:pt x="53" y="0"/>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 name="Freeform 15"/>
          <p:cNvSpPr>
            <a:spLocks/>
          </p:cNvSpPr>
          <p:nvPr/>
        </p:nvSpPr>
        <p:spPr bwMode="auto">
          <a:xfrm>
            <a:off x="600480" y="2903775"/>
            <a:ext cx="263525" cy="192088"/>
          </a:xfrm>
          <a:custGeom>
            <a:avLst/>
            <a:gdLst>
              <a:gd name="T0" fmla="*/ 0 w 111"/>
              <a:gd name="T1" fmla="*/ 0 h 81"/>
              <a:gd name="T2" fmla="*/ 0 w 111"/>
              <a:gd name="T3" fmla="*/ 81 h 81"/>
              <a:gd name="T4" fmla="*/ 111 w 111"/>
              <a:gd name="T5" fmla="*/ 81 h 81"/>
              <a:gd name="T6" fmla="*/ 111 w 111"/>
              <a:gd name="T7" fmla="*/ 3 h 81"/>
              <a:gd name="T8" fmla="*/ 0 w 111"/>
              <a:gd name="T9" fmla="*/ 0 h 81"/>
            </a:gdLst>
            <a:ahLst/>
            <a:cxnLst>
              <a:cxn ang="0">
                <a:pos x="T0" y="T1"/>
              </a:cxn>
              <a:cxn ang="0">
                <a:pos x="T2" y="T3"/>
              </a:cxn>
              <a:cxn ang="0">
                <a:pos x="T4" y="T5"/>
              </a:cxn>
              <a:cxn ang="0">
                <a:pos x="T6" y="T7"/>
              </a:cxn>
              <a:cxn ang="0">
                <a:pos x="T8" y="T9"/>
              </a:cxn>
            </a:cxnLst>
            <a:rect l="0" t="0" r="r" b="b"/>
            <a:pathLst>
              <a:path w="111" h="81">
                <a:moveTo>
                  <a:pt x="0" y="0"/>
                </a:moveTo>
                <a:cubicBezTo>
                  <a:pt x="0" y="27"/>
                  <a:pt x="0" y="54"/>
                  <a:pt x="0" y="81"/>
                </a:cubicBezTo>
                <a:cubicBezTo>
                  <a:pt x="37" y="81"/>
                  <a:pt x="74" y="81"/>
                  <a:pt x="111" y="81"/>
                </a:cubicBezTo>
                <a:cubicBezTo>
                  <a:pt x="111" y="55"/>
                  <a:pt x="111" y="29"/>
                  <a:pt x="111" y="3"/>
                </a:cubicBezTo>
                <a:cubicBezTo>
                  <a:pt x="74" y="2"/>
                  <a:pt x="37" y="1"/>
                  <a:pt x="0" y="0"/>
                </a:cubicBezTo>
                <a:close/>
              </a:path>
            </a:pathLst>
          </a:custGeom>
          <a:solidFill>
            <a:srgbClr val="FD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 name="Oval 16"/>
          <p:cNvSpPr>
            <a:spLocks noChangeArrowheads="1"/>
          </p:cNvSpPr>
          <p:nvPr/>
        </p:nvSpPr>
        <p:spPr bwMode="auto">
          <a:xfrm>
            <a:off x="783043" y="3167300"/>
            <a:ext cx="90488" cy="90488"/>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Oval 17"/>
          <p:cNvSpPr>
            <a:spLocks noChangeArrowheads="1"/>
          </p:cNvSpPr>
          <p:nvPr/>
        </p:nvSpPr>
        <p:spPr bwMode="auto">
          <a:xfrm>
            <a:off x="600480" y="3167300"/>
            <a:ext cx="87313" cy="90488"/>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18"/>
          <p:cNvSpPr>
            <a:spLocks/>
          </p:cNvSpPr>
          <p:nvPr/>
        </p:nvSpPr>
        <p:spPr bwMode="auto">
          <a:xfrm>
            <a:off x="721130" y="3137137"/>
            <a:ext cx="26988" cy="131763"/>
          </a:xfrm>
          <a:custGeom>
            <a:avLst/>
            <a:gdLst>
              <a:gd name="T0" fmla="*/ 5 w 11"/>
              <a:gd name="T1" fmla="*/ 56 h 56"/>
              <a:gd name="T2" fmla="*/ 5 w 11"/>
              <a:gd name="T3" fmla="*/ 56 h 56"/>
              <a:gd name="T4" fmla="*/ 0 w 11"/>
              <a:gd name="T5" fmla="*/ 50 h 56"/>
              <a:gd name="T6" fmla="*/ 0 w 11"/>
              <a:gd name="T7" fmla="*/ 5 h 56"/>
              <a:gd name="T8" fmla="*/ 5 w 11"/>
              <a:gd name="T9" fmla="*/ 0 h 56"/>
              <a:gd name="T10" fmla="*/ 5 w 11"/>
              <a:gd name="T11" fmla="*/ 0 h 56"/>
              <a:gd name="T12" fmla="*/ 11 w 11"/>
              <a:gd name="T13" fmla="*/ 5 h 56"/>
              <a:gd name="T14" fmla="*/ 11 w 11"/>
              <a:gd name="T15" fmla="*/ 50 h 56"/>
              <a:gd name="T16" fmla="*/ 5 w 11"/>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6">
                <a:moveTo>
                  <a:pt x="5" y="56"/>
                </a:moveTo>
                <a:cubicBezTo>
                  <a:pt x="5" y="56"/>
                  <a:pt x="5" y="56"/>
                  <a:pt x="5" y="56"/>
                </a:cubicBezTo>
                <a:cubicBezTo>
                  <a:pt x="3" y="56"/>
                  <a:pt x="0" y="53"/>
                  <a:pt x="0" y="50"/>
                </a:cubicBezTo>
                <a:cubicBezTo>
                  <a:pt x="0" y="5"/>
                  <a:pt x="0" y="5"/>
                  <a:pt x="0" y="5"/>
                </a:cubicBezTo>
                <a:cubicBezTo>
                  <a:pt x="0" y="2"/>
                  <a:pt x="3" y="0"/>
                  <a:pt x="5" y="0"/>
                </a:cubicBezTo>
                <a:cubicBezTo>
                  <a:pt x="5" y="0"/>
                  <a:pt x="5" y="0"/>
                  <a:pt x="5" y="0"/>
                </a:cubicBezTo>
                <a:cubicBezTo>
                  <a:pt x="8" y="0"/>
                  <a:pt x="11" y="2"/>
                  <a:pt x="11" y="5"/>
                </a:cubicBezTo>
                <a:cubicBezTo>
                  <a:pt x="11" y="50"/>
                  <a:pt x="11" y="50"/>
                  <a:pt x="11" y="50"/>
                </a:cubicBezTo>
                <a:cubicBezTo>
                  <a:pt x="11" y="53"/>
                  <a:pt x="8" y="56"/>
                  <a:pt x="5" y="56"/>
                </a:cubicBezTo>
                <a:close/>
              </a:path>
            </a:pathLst>
          </a:custGeom>
          <a:solidFill>
            <a:srgbClr val="377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19"/>
          <p:cNvSpPr>
            <a:spLocks/>
          </p:cNvSpPr>
          <p:nvPr/>
        </p:nvSpPr>
        <p:spPr bwMode="auto">
          <a:xfrm>
            <a:off x="263930" y="1883012"/>
            <a:ext cx="288925" cy="404813"/>
          </a:xfrm>
          <a:custGeom>
            <a:avLst/>
            <a:gdLst>
              <a:gd name="T0" fmla="*/ 111 w 122"/>
              <a:gd name="T1" fmla="*/ 170 h 170"/>
              <a:gd name="T2" fmla="*/ 11 w 122"/>
              <a:gd name="T3" fmla="*/ 170 h 170"/>
              <a:gd name="T4" fmla="*/ 0 w 122"/>
              <a:gd name="T5" fmla="*/ 159 h 170"/>
              <a:gd name="T6" fmla="*/ 0 w 122"/>
              <a:gd name="T7" fmla="*/ 11 h 170"/>
              <a:gd name="T8" fmla="*/ 11 w 122"/>
              <a:gd name="T9" fmla="*/ 0 h 170"/>
              <a:gd name="T10" fmla="*/ 111 w 122"/>
              <a:gd name="T11" fmla="*/ 0 h 170"/>
              <a:gd name="T12" fmla="*/ 122 w 122"/>
              <a:gd name="T13" fmla="*/ 11 h 170"/>
              <a:gd name="T14" fmla="*/ 122 w 122"/>
              <a:gd name="T15" fmla="*/ 159 h 170"/>
              <a:gd name="T16" fmla="*/ 111 w 122"/>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70">
                <a:moveTo>
                  <a:pt x="111" y="170"/>
                </a:moveTo>
                <a:cubicBezTo>
                  <a:pt x="11" y="170"/>
                  <a:pt x="11" y="170"/>
                  <a:pt x="11" y="170"/>
                </a:cubicBezTo>
                <a:cubicBezTo>
                  <a:pt x="5" y="170"/>
                  <a:pt x="0" y="165"/>
                  <a:pt x="0" y="159"/>
                </a:cubicBezTo>
                <a:cubicBezTo>
                  <a:pt x="0" y="11"/>
                  <a:pt x="0" y="11"/>
                  <a:pt x="0" y="11"/>
                </a:cubicBezTo>
                <a:cubicBezTo>
                  <a:pt x="0" y="5"/>
                  <a:pt x="5" y="0"/>
                  <a:pt x="11" y="0"/>
                </a:cubicBezTo>
                <a:cubicBezTo>
                  <a:pt x="111" y="0"/>
                  <a:pt x="111" y="0"/>
                  <a:pt x="111" y="0"/>
                </a:cubicBezTo>
                <a:cubicBezTo>
                  <a:pt x="117" y="0"/>
                  <a:pt x="122" y="5"/>
                  <a:pt x="122" y="11"/>
                </a:cubicBezTo>
                <a:cubicBezTo>
                  <a:pt x="122" y="159"/>
                  <a:pt x="122" y="159"/>
                  <a:pt x="122" y="159"/>
                </a:cubicBezTo>
                <a:cubicBezTo>
                  <a:pt x="122" y="165"/>
                  <a:pt x="117" y="170"/>
                  <a:pt x="111" y="170"/>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5" name="Oval 20"/>
          <p:cNvSpPr>
            <a:spLocks noChangeArrowheads="1"/>
          </p:cNvSpPr>
          <p:nvPr/>
        </p:nvSpPr>
        <p:spPr bwMode="auto">
          <a:xfrm>
            <a:off x="305205"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Oval 21"/>
          <p:cNvSpPr>
            <a:spLocks noChangeArrowheads="1"/>
          </p:cNvSpPr>
          <p:nvPr/>
        </p:nvSpPr>
        <p:spPr bwMode="auto">
          <a:xfrm>
            <a:off x="381405"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Oval 22"/>
          <p:cNvSpPr>
            <a:spLocks noChangeArrowheads="1"/>
          </p:cNvSpPr>
          <p:nvPr/>
        </p:nvSpPr>
        <p:spPr bwMode="auto">
          <a:xfrm>
            <a:off x="460780"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23"/>
          <p:cNvSpPr>
            <a:spLocks/>
          </p:cNvSpPr>
          <p:nvPr/>
        </p:nvSpPr>
        <p:spPr bwMode="auto">
          <a:xfrm>
            <a:off x="279805" y="1916350"/>
            <a:ext cx="252413" cy="255588"/>
          </a:xfrm>
          <a:custGeom>
            <a:avLst/>
            <a:gdLst>
              <a:gd name="T0" fmla="*/ 97 w 106"/>
              <a:gd name="T1" fmla="*/ 107 h 107"/>
              <a:gd name="T2" fmla="*/ 9 w 106"/>
              <a:gd name="T3" fmla="*/ 107 h 107"/>
              <a:gd name="T4" fmla="*/ 0 w 106"/>
              <a:gd name="T5" fmla="*/ 98 h 107"/>
              <a:gd name="T6" fmla="*/ 0 w 106"/>
              <a:gd name="T7" fmla="*/ 9 h 107"/>
              <a:gd name="T8" fmla="*/ 9 w 106"/>
              <a:gd name="T9" fmla="*/ 0 h 107"/>
              <a:gd name="T10" fmla="*/ 97 w 106"/>
              <a:gd name="T11" fmla="*/ 0 h 107"/>
              <a:gd name="T12" fmla="*/ 106 w 106"/>
              <a:gd name="T13" fmla="*/ 9 h 107"/>
              <a:gd name="T14" fmla="*/ 106 w 106"/>
              <a:gd name="T15" fmla="*/ 98 h 107"/>
              <a:gd name="T16" fmla="*/ 97 w 106"/>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7">
                <a:moveTo>
                  <a:pt x="97" y="107"/>
                </a:moveTo>
                <a:cubicBezTo>
                  <a:pt x="9" y="107"/>
                  <a:pt x="9" y="107"/>
                  <a:pt x="9" y="107"/>
                </a:cubicBezTo>
                <a:cubicBezTo>
                  <a:pt x="4" y="107"/>
                  <a:pt x="0" y="103"/>
                  <a:pt x="0" y="98"/>
                </a:cubicBezTo>
                <a:cubicBezTo>
                  <a:pt x="0" y="9"/>
                  <a:pt x="0" y="9"/>
                  <a:pt x="0" y="9"/>
                </a:cubicBezTo>
                <a:cubicBezTo>
                  <a:pt x="0" y="4"/>
                  <a:pt x="4" y="0"/>
                  <a:pt x="9" y="0"/>
                </a:cubicBezTo>
                <a:cubicBezTo>
                  <a:pt x="97" y="0"/>
                  <a:pt x="97" y="0"/>
                  <a:pt x="97" y="0"/>
                </a:cubicBezTo>
                <a:cubicBezTo>
                  <a:pt x="102" y="0"/>
                  <a:pt x="106" y="4"/>
                  <a:pt x="106" y="9"/>
                </a:cubicBezTo>
                <a:cubicBezTo>
                  <a:pt x="106" y="98"/>
                  <a:pt x="106" y="98"/>
                  <a:pt x="106" y="98"/>
                </a:cubicBezTo>
                <a:cubicBezTo>
                  <a:pt x="106" y="103"/>
                  <a:pt x="102" y="107"/>
                  <a:pt x="97" y="107"/>
                </a:cubicBezTo>
                <a:close/>
              </a:path>
            </a:pathLst>
          </a:custGeom>
          <a:solidFill>
            <a:srgbClr val="EAF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24"/>
          <p:cNvSpPr>
            <a:spLocks/>
          </p:cNvSpPr>
          <p:nvPr/>
        </p:nvSpPr>
        <p:spPr bwMode="auto">
          <a:xfrm>
            <a:off x="305205" y="1938575"/>
            <a:ext cx="190500" cy="225425"/>
          </a:xfrm>
          <a:custGeom>
            <a:avLst/>
            <a:gdLst>
              <a:gd name="T0" fmla="*/ 0 w 80"/>
              <a:gd name="T1" fmla="*/ 39 h 95"/>
              <a:gd name="T2" fmla="*/ 2 w 80"/>
              <a:gd name="T3" fmla="*/ 66 h 95"/>
              <a:gd name="T4" fmla="*/ 31 w 80"/>
              <a:gd name="T5" fmla="*/ 37 h 95"/>
              <a:gd name="T6" fmla="*/ 31 w 80"/>
              <a:gd name="T7" fmla="*/ 95 h 95"/>
              <a:gd name="T8" fmla="*/ 51 w 80"/>
              <a:gd name="T9" fmla="*/ 95 h 95"/>
              <a:gd name="T10" fmla="*/ 51 w 80"/>
              <a:gd name="T11" fmla="*/ 37 h 95"/>
              <a:gd name="T12" fmla="*/ 80 w 80"/>
              <a:gd name="T13" fmla="*/ 65 h 95"/>
              <a:gd name="T14" fmla="*/ 80 w 80"/>
              <a:gd name="T15" fmla="*/ 39 h 95"/>
              <a:gd name="T16" fmla="*/ 40 w 80"/>
              <a:gd name="T17" fmla="*/ 0 h 95"/>
              <a:gd name="T18" fmla="*/ 0 w 80"/>
              <a:gd name="T19"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5">
                <a:moveTo>
                  <a:pt x="0" y="39"/>
                </a:moveTo>
                <a:cubicBezTo>
                  <a:pt x="1" y="48"/>
                  <a:pt x="1" y="57"/>
                  <a:pt x="2" y="66"/>
                </a:cubicBezTo>
                <a:cubicBezTo>
                  <a:pt x="11" y="56"/>
                  <a:pt x="21" y="47"/>
                  <a:pt x="31" y="37"/>
                </a:cubicBezTo>
                <a:cubicBezTo>
                  <a:pt x="31" y="57"/>
                  <a:pt x="31" y="76"/>
                  <a:pt x="31" y="95"/>
                </a:cubicBezTo>
                <a:cubicBezTo>
                  <a:pt x="38" y="95"/>
                  <a:pt x="44" y="95"/>
                  <a:pt x="51" y="95"/>
                </a:cubicBezTo>
                <a:cubicBezTo>
                  <a:pt x="51" y="76"/>
                  <a:pt x="51" y="56"/>
                  <a:pt x="51" y="37"/>
                </a:cubicBezTo>
                <a:cubicBezTo>
                  <a:pt x="61" y="46"/>
                  <a:pt x="70" y="56"/>
                  <a:pt x="80" y="65"/>
                </a:cubicBezTo>
                <a:cubicBezTo>
                  <a:pt x="80" y="57"/>
                  <a:pt x="80" y="48"/>
                  <a:pt x="80" y="39"/>
                </a:cubicBezTo>
                <a:cubicBezTo>
                  <a:pt x="67" y="26"/>
                  <a:pt x="53" y="13"/>
                  <a:pt x="40" y="0"/>
                </a:cubicBezTo>
                <a:cubicBezTo>
                  <a:pt x="27" y="13"/>
                  <a:pt x="14" y="26"/>
                  <a:pt x="0" y="39"/>
                </a:cubicBezTo>
                <a:close/>
              </a:path>
            </a:pathLst>
          </a:custGeom>
          <a:solidFill>
            <a:srgbClr val="1D2C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5"/>
          <p:cNvSpPr>
            <a:spLocks/>
          </p:cNvSpPr>
          <p:nvPr/>
        </p:nvSpPr>
        <p:spPr bwMode="auto">
          <a:xfrm>
            <a:off x="381405" y="2162412"/>
            <a:ext cx="420688" cy="274638"/>
          </a:xfrm>
          <a:custGeom>
            <a:avLst/>
            <a:gdLst>
              <a:gd name="T0" fmla="*/ 16 w 177"/>
              <a:gd name="T1" fmla="*/ 52 h 116"/>
              <a:gd name="T2" fmla="*/ 60 w 177"/>
              <a:gd name="T3" fmla="*/ 92 h 116"/>
              <a:gd name="T4" fmla="*/ 105 w 177"/>
              <a:gd name="T5" fmla="*/ 92 h 116"/>
              <a:gd name="T6" fmla="*/ 144 w 177"/>
              <a:gd name="T7" fmla="*/ 50 h 116"/>
              <a:gd name="T8" fmla="*/ 152 w 177"/>
              <a:gd name="T9" fmla="*/ 33 h 116"/>
              <a:gd name="T10" fmla="*/ 159 w 177"/>
              <a:gd name="T11" fmla="*/ 17 h 116"/>
              <a:gd name="T12" fmla="*/ 157 w 177"/>
              <a:gd name="T13" fmla="*/ 0 h 116"/>
              <a:gd name="T14" fmla="*/ 177 w 177"/>
              <a:gd name="T15" fmla="*/ 0 h 116"/>
              <a:gd name="T16" fmla="*/ 172 w 177"/>
              <a:gd name="T17" fmla="*/ 29 h 116"/>
              <a:gd name="T18" fmla="*/ 161 w 177"/>
              <a:gd name="T19" fmla="*/ 53 h 116"/>
              <a:gd name="T20" fmla="*/ 136 w 177"/>
              <a:gd name="T21" fmla="*/ 87 h 116"/>
              <a:gd name="T22" fmla="*/ 115 w 177"/>
              <a:gd name="T23" fmla="*/ 106 h 116"/>
              <a:gd name="T24" fmla="*/ 66 w 177"/>
              <a:gd name="T25" fmla="*/ 110 h 116"/>
              <a:gd name="T26" fmla="*/ 23 w 177"/>
              <a:gd name="T27" fmla="*/ 90 h 116"/>
              <a:gd name="T28" fmla="*/ 0 w 177"/>
              <a:gd name="T29" fmla="*/ 51 h 116"/>
              <a:gd name="T30" fmla="*/ 16 w 177"/>
              <a:gd name="T3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16">
                <a:moveTo>
                  <a:pt x="16" y="52"/>
                </a:moveTo>
                <a:cubicBezTo>
                  <a:pt x="19" y="58"/>
                  <a:pt x="31" y="82"/>
                  <a:pt x="60" y="92"/>
                </a:cubicBezTo>
                <a:cubicBezTo>
                  <a:pt x="66" y="94"/>
                  <a:pt x="85" y="101"/>
                  <a:pt x="105" y="92"/>
                </a:cubicBezTo>
                <a:cubicBezTo>
                  <a:pt x="125" y="84"/>
                  <a:pt x="136" y="63"/>
                  <a:pt x="144" y="50"/>
                </a:cubicBezTo>
                <a:cubicBezTo>
                  <a:pt x="146" y="45"/>
                  <a:pt x="147" y="43"/>
                  <a:pt x="152" y="33"/>
                </a:cubicBezTo>
                <a:cubicBezTo>
                  <a:pt x="156" y="25"/>
                  <a:pt x="158" y="22"/>
                  <a:pt x="159" y="17"/>
                </a:cubicBezTo>
                <a:cubicBezTo>
                  <a:pt x="160" y="10"/>
                  <a:pt x="159" y="4"/>
                  <a:pt x="157" y="0"/>
                </a:cubicBezTo>
                <a:cubicBezTo>
                  <a:pt x="164" y="0"/>
                  <a:pt x="170" y="0"/>
                  <a:pt x="177" y="0"/>
                </a:cubicBezTo>
                <a:cubicBezTo>
                  <a:pt x="176" y="8"/>
                  <a:pt x="175" y="18"/>
                  <a:pt x="172" y="29"/>
                </a:cubicBezTo>
                <a:cubicBezTo>
                  <a:pt x="168" y="40"/>
                  <a:pt x="164" y="47"/>
                  <a:pt x="161" y="53"/>
                </a:cubicBezTo>
                <a:cubicBezTo>
                  <a:pt x="158" y="59"/>
                  <a:pt x="150" y="73"/>
                  <a:pt x="136" y="87"/>
                </a:cubicBezTo>
                <a:cubicBezTo>
                  <a:pt x="127" y="97"/>
                  <a:pt x="122" y="102"/>
                  <a:pt x="115" y="106"/>
                </a:cubicBezTo>
                <a:cubicBezTo>
                  <a:pt x="96" y="116"/>
                  <a:pt x="75" y="112"/>
                  <a:pt x="66" y="110"/>
                </a:cubicBezTo>
                <a:cubicBezTo>
                  <a:pt x="57" y="109"/>
                  <a:pt x="39" y="105"/>
                  <a:pt x="23" y="90"/>
                </a:cubicBezTo>
                <a:cubicBezTo>
                  <a:pt x="8" y="75"/>
                  <a:pt x="2" y="59"/>
                  <a:pt x="0" y="51"/>
                </a:cubicBezTo>
                <a:cubicBezTo>
                  <a:pt x="5" y="52"/>
                  <a:pt x="11" y="52"/>
                  <a:pt x="16" y="52"/>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1" name="Line 26"/>
          <p:cNvSpPr>
            <a:spLocks noChangeShapeType="1"/>
          </p:cNvSpPr>
          <p:nvPr/>
        </p:nvSpPr>
        <p:spPr bwMode="auto">
          <a:xfrm>
            <a:off x="940205" y="2359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Line 27"/>
          <p:cNvSpPr>
            <a:spLocks noChangeShapeType="1"/>
          </p:cNvSpPr>
          <p:nvPr/>
        </p:nvSpPr>
        <p:spPr bwMode="auto">
          <a:xfrm>
            <a:off x="940205" y="2359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Line 28"/>
          <p:cNvSpPr>
            <a:spLocks noChangeShapeType="1"/>
          </p:cNvSpPr>
          <p:nvPr/>
        </p:nvSpPr>
        <p:spPr bwMode="auto">
          <a:xfrm>
            <a:off x="475068" y="22211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Line 29"/>
          <p:cNvSpPr>
            <a:spLocks noChangeShapeType="1"/>
          </p:cNvSpPr>
          <p:nvPr/>
        </p:nvSpPr>
        <p:spPr bwMode="auto">
          <a:xfrm>
            <a:off x="475068" y="22211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Oval 30"/>
          <p:cNvSpPr>
            <a:spLocks noChangeArrowheads="1"/>
          </p:cNvSpPr>
          <p:nvPr/>
        </p:nvSpPr>
        <p:spPr bwMode="auto">
          <a:xfrm>
            <a:off x="5589984" y="2011600"/>
            <a:ext cx="2166938" cy="2168525"/>
          </a:xfrm>
          <a:prstGeom prst="ellipse">
            <a:avLst/>
          </a:prstGeom>
          <a:solidFill>
            <a:srgbClr val="1499B8"/>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Freeform 31"/>
          <p:cNvSpPr>
            <a:spLocks/>
          </p:cNvSpPr>
          <p:nvPr/>
        </p:nvSpPr>
        <p:spPr bwMode="auto">
          <a:xfrm>
            <a:off x="6451996" y="2178287"/>
            <a:ext cx="442913" cy="407988"/>
          </a:xfrm>
          <a:custGeom>
            <a:avLst/>
            <a:gdLst>
              <a:gd name="T0" fmla="*/ 93 w 186"/>
              <a:gd name="T1" fmla="*/ 34 h 172"/>
              <a:gd name="T2" fmla="*/ 75 w 186"/>
              <a:gd name="T3" fmla="*/ 14 h 172"/>
              <a:gd name="T4" fmla="*/ 32 w 186"/>
              <a:gd name="T5" fmla="*/ 9 h 172"/>
              <a:gd name="T6" fmla="*/ 8 w 186"/>
              <a:gd name="T7" fmla="*/ 31 h 172"/>
              <a:gd name="T8" fmla="*/ 3 w 186"/>
              <a:gd name="T9" fmla="*/ 70 h 172"/>
              <a:gd name="T10" fmla="*/ 12 w 186"/>
              <a:gd name="T11" fmla="*/ 97 h 172"/>
              <a:gd name="T12" fmla="*/ 37 w 186"/>
              <a:gd name="T13" fmla="*/ 124 h 172"/>
              <a:gd name="T14" fmla="*/ 65 w 186"/>
              <a:gd name="T15" fmla="*/ 150 h 172"/>
              <a:gd name="T16" fmla="*/ 92 w 186"/>
              <a:gd name="T17" fmla="*/ 172 h 172"/>
              <a:gd name="T18" fmla="*/ 127 w 186"/>
              <a:gd name="T19" fmla="*/ 142 h 172"/>
              <a:gd name="T20" fmla="*/ 166 w 186"/>
              <a:gd name="T21" fmla="*/ 107 h 172"/>
              <a:gd name="T22" fmla="*/ 184 w 186"/>
              <a:gd name="T23" fmla="*/ 65 h 172"/>
              <a:gd name="T24" fmla="*/ 175 w 186"/>
              <a:gd name="T25" fmla="*/ 26 h 172"/>
              <a:gd name="T26" fmla="*/ 142 w 186"/>
              <a:gd name="T27" fmla="*/ 7 h 172"/>
              <a:gd name="T28" fmla="*/ 114 w 186"/>
              <a:gd name="T29" fmla="*/ 13 h 172"/>
              <a:gd name="T30" fmla="*/ 93 w 186"/>
              <a:gd name="T31"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72">
                <a:moveTo>
                  <a:pt x="93" y="34"/>
                </a:moveTo>
                <a:cubicBezTo>
                  <a:pt x="91" y="29"/>
                  <a:pt x="85" y="20"/>
                  <a:pt x="75" y="14"/>
                </a:cubicBezTo>
                <a:cubicBezTo>
                  <a:pt x="72" y="12"/>
                  <a:pt x="53" y="0"/>
                  <a:pt x="32" y="9"/>
                </a:cubicBezTo>
                <a:cubicBezTo>
                  <a:pt x="17" y="15"/>
                  <a:pt x="10" y="27"/>
                  <a:pt x="8" y="31"/>
                </a:cubicBezTo>
                <a:cubicBezTo>
                  <a:pt x="0" y="46"/>
                  <a:pt x="2" y="60"/>
                  <a:pt x="3" y="70"/>
                </a:cubicBezTo>
                <a:cubicBezTo>
                  <a:pt x="5" y="84"/>
                  <a:pt x="11" y="94"/>
                  <a:pt x="12" y="97"/>
                </a:cubicBezTo>
                <a:cubicBezTo>
                  <a:pt x="14" y="100"/>
                  <a:pt x="17" y="104"/>
                  <a:pt x="37" y="124"/>
                </a:cubicBezTo>
                <a:cubicBezTo>
                  <a:pt x="50" y="136"/>
                  <a:pt x="56" y="142"/>
                  <a:pt x="65" y="150"/>
                </a:cubicBezTo>
                <a:cubicBezTo>
                  <a:pt x="75" y="159"/>
                  <a:pt x="84" y="166"/>
                  <a:pt x="92" y="172"/>
                </a:cubicBezTo>
                <a:cubicBezTo>
                  <a:pt x="101" y="164"/>
                  <a:pt x="113" y="154"/>
                  <a:pt x="127" y="142"/>
                </a:cubicBezTo>
                <a:cubicBezTo>
                  <a:pt x="151" y="123"/>
                  <a:pt x="158" y="119"/>
                  <a:pt x="166" y="107"/>
                </a:cubicBezTo>
                <a:cubicBezTo>
                  <a:pt x="172" y="99"/>
                  <a:pt x="182" y="85"/>
                  <a:pt x="184" y="65"/>
                </a:cubicBezTo>
                <a:cubicBezTo>
                  <a:pt x="184" y="56"/>
                  <a:pt x="186" y="41"/>
                  <a:pt x="175" y="26"/>
                </a:cubicBezTo>
                <a:cubicBezTo>
                  <a:pt x="174" y="24"/>
                  <a:pt x="162" y="9"/>
                  <a:pt x="142" y="7"/>
                </a:cubicBezTo>
                <a:cubicBezTo>
                  <a:pt x="128" y="5"/>
                  <a:pt x="118" y="11"/>
                  <a:pt x="114" y="13"/>
                </a:cubicBezTo>
                <a:cubicBezTo>
                  <a:pt x="101" y="20"/>
                  <a:pt x="95" y="30"/>
                  <a:pt x="93" y="34"/>
                </a:cubicBezTo>
                <a:close/>
              </a:path>
            </a:pathLst>
          </a:custGeom>
          <a:solidFill>
            <a:srgbClr val="FB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Google Shape;27;p5"/>
          <p:cNvSpPr txBox="1">
            <a:spLocks noGrp="1"/>
          </p:cNvSpPr>
          <p:nvPr>
            <p:ph type="ctrTitle"/>
          </p:nvPr>
        </p:nvSpPr>
        <p:spPr>
          <a:xfrm>
            <a:off x="988066" y="98855"/>
            <a:ext cx="7169308" cy="768684"/>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s-PE" dirty="0">
                <a:solidFill>
                  <a:srgbClr val="1499B8"/>
                </a:solidFill>
              </a:rPr>
              <a:t>Titulo de la presentación</a:t>
            </a:r>
            <a:endParaRPr dirty="0">
              <a:solidFill>
                <a:srgbClr val="1499B8"/>
              </a:solidFill>
            </a:endParaRPr>
          </a:p>
        </p:txBody>
      </p:sp>
      <p:sp>
        <p:nvSpPr>
          <p:cNvPr id="30" name="Google Shape;149;p20"/>
          <p:cNvSpPr txBox="1">
            <a:spLocks/>
          </p:cNvSpPr>
          <p:nvPr/>
        </p:nvSpPr>
        <p:spPr>
          <a:xfrm>
            <a:off x="5884350" y="2598976"/>
            <a:ext cx="1578203" cy="205763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b="1" dirty="0">
                <a:solidFill>
                  <a:schemeClr val="bg1"/>
                </a:solidFill>
              </a:rPr>
              <a:t>Red</a:t>
            </a:r>
          </a:p>
          <a:p>
            <a:pPr algn="ctr">
              <a:spcBef>
                <a:spcPts val="600"/>
              </a:spcBef>
            </a:pPr>
            <a:r>
              <a:rPr lang="en-US" dirty="0">
                <a:solidFill>
                  <a:schemeClr val="bg1"/>
                </a:solidFill>
              </a:rPr>
              <a:t>Is the color of blood, and because of this it has historically been</a:t>
            </a:r>
            <a:endParaRPr lang="en-US" dirty="0"/>
          </a:p>
        </p:txBody>
      </p:sp>
      <p:sp>
        <p:nvSpPr>
          <p:cNvPr id="32" name="TextBox 18">
            <a:extLst>
              <a:ext uri="{FF2B5EF4-FFF2-40B4-BE49-F238E27FC236}">
                <a16:creationId xmlns:a16="http://schemas.microsoft.com/office/drawing/2014/main" id="{AB871FB7-905A-4C23-8202-4BAF7720F807}"/>
              </a:ext>
            </a:extLst>
          </p:cNvPr>
          <p:cNvSpPr txBox="1"/>
          <p:nvPr/>
        </p:nvSpPr>
        <p:spPr>
          <a:xfrm>
            <a:off x="1180905" y="1625817"/>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
        <p:nvSpPr>
          <p:cNvPr id="33" name="TextBox 20">
            <a:extLst>
              <a:ext uri="{FF2B5EF4-FFF2-40B4-BE49-F238E27FC236}">
                <a16:creationId xmlns:a16="http://schemas.microsoft.com/office/drawing/2014/main" id="{6339CE2C-0D14-485D-94E3-B02D7B399972}"/>
              </a:ext>
            </a:extLst>
          </p:cNvPr>
          <p:cNvSpPr txBox="1"/>
          <p:nvPr/>
        </p:nvSpPr>
        <p:spPr>
          <a:xfrm>
            <a:off x="1180905" y="2627724"/>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
        <p:nvSpPr>
          <p:cNvPr id="34" name="TextBox 22">
            <a:extLst>
              <a:ext uri="{FF2B5EF4-FFF2-40B4-BE49-F238E27FC236}">
                <a16:creationId xmlns:a16="http://schemas.microsoft.com/office/drawing/2014/main" id="{CAE804DC-B25C-4DAE-BBC6-C9F23C1E669E}"/>
              </a:ext>
            </a:extLst>
          </p:cNvPr>
          <p:cNvSpPr txBox="1"/>
          <p:nvPr/>
        </p:nvSpPr>
        <p:spPr>
          <a:xfrm>
            <a:off x="1180905" y="3629631"/>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Tree>
    <p:extLst>
      <p:ext uri="{BB962C8B-B14F-4D97-AF65-F5344CB8AC3E}">
        <p14:creationId xmlns:p14="http://schemas.microsoft.com/office/powerpoint/2010/main" val="343742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F9D7E-35CD-4E8B-99B5-BD58B54B2A3C}"/>
              </a:ext>
            </a:extLst>
          </p:cNvPr>
          <p:cNvSpPr>
            <a:spLocks noGrp="1"/>
          </p:cNvSpPr>
          <p:nvPr>
            <p:ph type="ctrTitle"/>
          </p:nvPr>
        </p:nvSpPr>
        <p:spPr/>
        <p:txBody>
          <a:bodyPr/>
          <a:lstStyle/>
          <a:p>
            <a:endParaRPr lang="es-PE"/>
          </a:p>
        </p:txBody>
      </p:sp>
      <p:sp>
        <p:nvSpPr>
          <p:cNvPr id="3" name="矩形 8">
            <a:extLst>
              <a:ext uri="{FF2B5EF4-FFF2-40B4-BE49-F238E27FC236}">
                <a16:creationId xmlns:a16="http://schemas.microsoft.com/office/drawing/2014/main" id="{915E65D2-57EE-46BB-BE84-9C71599067FC}"/>
              </a:ext>
            </a:extLst>
          </p:cNvPr>
          <p:cNvSpPr/>
          <p:nvPr/>
        </p:nvSpPr>
        <p:spPr>
          <a:xfrm>
            <a:off x="5041189" y="1212521"/>
            <a:ext cx="3632886" cy="163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a:extLst>
              <a:ext uri="{FF2B5EF4-FFF2-40B4-BE49-F238E27FC236}">
                <a16:creationId xmlns:a16="http://schemas.microsoft.com/office/drawing/2014/main" id="{FD4AFA44-615A-422D-9724-6E0594D5B5E6}"/>
              </a:ext>
            </a:extLst>
          </p:cNvPr>
          <p:cNvSpPr/>
          <p:nvPr/>
        </p:nvSpPr>
        <p:spPr>
          <a:xfrm>
            <a:off x="5041189" y="2940713"/>
            <a:ext cx="3632886" cy="163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a:extLst>
              <a:ext uri="{FF2B5EF4-FFF2-40B4-BE49-F238E27FC236}">
                <a16:creationId xmlns:a16="http://schemas.microsoft.com/office/drawing/2014/main" id="{5B4ACBAF-5CD7-46C6-9A53-CA1A28584582}"/>
              </a:ext>
            </a:extLst>
          </p:cNvPr>
          <p:cNvSpPr>
            <a:spLocks noEditPoints="1"/>
          </p:cNvSpPr>
          <p:nvPr/>
        </p:nvSpPr>
        <p:spPr bwMode="auto">
          <a:xfrm>
            <a:off x="668338" y="1139099"/>
            <a:ext cx="2246313" cy="4003674"/>
          </a:xfrm>
          <a:custGeom>
            <a:avLst/>
            <a:gdLst>
              <a:gd name="T0" fmla="*/ 161 w 185"/>
              <a:gd name="T1" fmla="*/ 185 h 332"/>
              <a:gd name="T2" fmla="*/ 145 w 185"/>
              <a:gd name="T3" fmla="*/ 167 h 332"/>
              <a:gd name="T4" fmla="*/ 144 w 185"/>
              <a:gd name="T5" fmla="*/ 159 h 332"/>
              <a:gd name="T6" fmla="*/ 143 w 185"/>
              <a:gd name="T7" fmla="*/ 134 h 332"/>
              <a:gd name="T8" fmla="*/ 117 w 185"/>
              <a:gd name="T9" fmla="*/ 98 h 332"/>
              <a:gd name="T10" fmla="*/ 117 w 185"/>
              <a:gd name="T11" fmla="*/ 90 h 332"/>
              <a:gd name="T12" fmla="*/ 123 w 185"/>
              <a:gd name="T13" fmla="*/ 92 h 332"/>
              <a:gd name="T14" fmla="*/ 135 w 185"/>
              <a:gd name="T15" fmla="*/ 93 h 332"/>
              <a:gd name="T16" fmla="*/ 149 w 185"/>
              <a:gd name="T17" fmla="*/ 89 h 332"/>
              <a:gd name="T18" fmla="*/ 152 w 185"/>
              <a:gd name="T19" fmla="*/ 88 h 332"/>
              <a:gd name="T20" fmla="*/ 168 w 185"/>
              <a:gd name="T21" fmla="*/ 72 h 332"/>
              <a:gd name="T22" fmla="*/ 169 w 185"/>
              <a:gd name="T23" fmla="*/ 71 h 332"/>
              <a:gd name="T24" fmla="*/ 155 w 185"/>
              <a:gd name="T25" fmla="*/ 21 h 332"/>
              <a:gd name="T26" fmla="*/ 147 w 185"/>
              <a:gd name="T27" fmla="*/ 18 h 332"/>
              <a:gd name="T28" fmla="*/ 131 w 185"/>
              <a:gd name="T29" fmla="*/ 8 h 332"/>
              <a:gd name="T30" fmla="*/ 114 w 185"/>
              <a:gd name="T31" fmla="*/ 5 h 332"/>
              <a:gd name="T32" fmla="*/ 101 w 185"/>
              <a:gd name="T33" fmla="*/ 16 h 332"/>
              <a:gd name="T34" fmla="*/ 69 w 185"/>
              <a:gd name="T35" fmla="*/ 60 h 332"/>
              <a:gd name="T36" fmla="*/ 64 w 185"/>
              <a:gd name="T37" fmla="*/ 79 h 332"/>
              <a:gd name="T38" fmla="*/ 61 w 185"/>
              <a:gd name="T39" fmla="*/ 86 h 332"/>
              <a:gd name="T40" fmla="*/ 3 w 185"/>
              <a:gd name="T41" fmla="*/ 161 h 332"/>
              <a:gd name="T42" fmla="*/ 3 w 185"/>
              <a:gd name="T43" fmla="*/ 173 h 332"/>
              <a:gd name="T44" fmla="*/ 35 w 185"/>
              <a:gd name="T45" fmla="*/ 216 h 332"/>
              <a:gd name="T46" fmla="*/ 60 w 185"/>
              <a:gd name="T47" fmla="*/ 232 h 332"/>
              <a:gd name="T48" fmla="*/ 64 w 185"/>
              <a:gd name="T49" fmla="*/ 240 h 332"/>
              <a:gd name="T50" fmla="*/ 56 w 185"/>
              <a:gd name="T51" fmla="*/ 279 h 332"/>
              <a:gd name="T52" fmla="*/ 58 w 185"/>
              <a:gd name="T53" fmla="*/ 298 h 332"/>
              <a:gd name="T54" fmla="*/ 58 w 185"/>
              <a:gd name="T55" fmla="*/ 325 h 332"/>
              <a:gd name="T56" fmla="*/ 64 w 185"/>
              <a:gd name="T57" fmla="*/ 331 h 332"/>
              <a:gd name="T58" fmla="*/ 99 w 185"/>
              <a:gd name="T59" fmla="*/ 331 h 332"/>
              <a:gd name="T60" fmla="*/ 134 w 185"/>
              <a:gd name="T61" fmla="*/ 331 h 332"/>
              <a:gd name="T62" fmla="*/ 143 w 185"/>
              <a:gd name="T63" fmla="*/ 324 h 332"/>
              <a:gd name="T64" fmla="*/ 147 w 185"/>
              <a:gd name="T65" fmla="*/ 275 h 332"/>
              <a:gd name="T66" fmla="*/ 157 w 185"/>
              <a:gd name="T67" fmla="*/ 257 h 332"/>
              <a:gd name="T68" fmla="*/ 178 w 185"/>
              <a:gd name="T69" fmla="*/ 221 h 332"/>
              <a:gd name="T70" fmla="*/ 161 w 185"/>
              <a:gd name="T71" fmla="*/ 185 h 332"/>
              <a:gd name="T72" fmla="*/ 75 w 185"/>
              <a:gd name="T73" fmla="*/ 203 h 332"/>
              <a:gd name="T74" fmla="*/ 66 w 185"/>
              <a:gd name="T75" fmla="*/ 208 h 332"/>
              <a:gd name="T76" fmla="*/ 37 w 185"/>
              <a:gd name="T77" fmla="*/ 169 h 332"/>
              <a:gd name="T78" fmla="*/ 39 w 185"/>
              <a:gd name="T79" fmla="*/ 165 h 332"/>
              <a:gd name="T80" fmla="*/ 63 w 185"/>
              <a:gd name="T81" fmla="*/ 141 h 332"/>
              <a:gd name="T82" fmla="*/ 75 w 185"/>
              <a:gd name="T83" fmla="*/ 203 h 332"/>
              <a:gd name="T84" fmla="*/ 98 w 185"/>
              <a:gd name="T85" fmla="*/ 64 h 332"/>
              <a:gd name="T86" fmla="*/ 112 w 185"/>
              <a:gd name="T87" fmla="*/ 27 h 332"/>
              <a:gd name="T88" fmla="*/ 129 w 185"/>
              <a:gd name="T89" fmla="*/ 21 h 332"/>
              <a:gd name="T90" fmla="*/ 114 w 185"/>
              <a:gd name="T91" fmla="*/ 42 h 332"/>
              <a:gd name="T92" fmla="*/ 98 w 185"/>
              <a:gd name="T93" fmla="*/ 6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332">
                <a:moveTo>
                  <a:pt x="161" y="185"/>
                </a:moveTo>
                <a:cubicBezTo>
                  <a:pt x="156" y="179"/>
                  <a:pt x="150" y="173"/>
                  <a:pt x="145" y="167"/>
                </a:cubicBezTo>
                <a:cubicBezTo>
                  <a:pt x="142" y="165"/>
                  <a:pt x="142" y="162"/>
                  <a:pt x="144" y="159"/>
                </a:cubicBezTo>
                <a:cubicBezTo>
                  <a:pt x="150" y="150"/>
                  <a:pt x="149" y="143"/>
                  <a:pt x="143" y="134"/>
                </a:cubicBezTo>
                <a:cubicBezTo>
                  <a:pt x="134" y="123"/>
                  <a:pt x="124" y="111"/>
                  <a:pt x="117" y="98"/>
                </a:cubicBezTo>
                <a:cubicBezTo>
                  <a:pt x="116" y="95"/>
                  <a:pt x="114" y="92"/>
                  <a:pt x="117" y="90"/>
                </a:cubicBezTo>
                <a:cubicBezTo>
                  <a:pt x="121" y="87"/>
                  <a:pt x="121" y="91"/>
                  <a:pt x="123" y="92"/>
                </a:cubicBezTo>
                <a:cubicBezTo>
                  <a:pt x="127" y="95"/>
                  <a:pt x="130" y="98"/>
                  <a:pt x="135" y="93"/>
                </a:cubicBezTo>
                <a:cubicBezTo>
                  <a:pt x="138" y="90"/>
                  <a:pt x="143" y="86"/>
                  <a:pt x="149" y="89"/>
                </a:cubicBezTo>
                <a:cubicBezTo>
                  <a:pt x="151" y="90"/>
                  <a:pt x="152" y="89"/>
                  <a:pt x="152" y="88"/>
                </a:cubicBezTo>
                <a:cubicBezTo>
                  <a:pt x="155" y="80"/>
                  <a:pt x="160" y="76"/>
                  <a:pt x="168" y="72"/>
                </a:cubicBezTo>
                <a:cubicBezTo>
                  <a:pt x="168" y="72"/>
                  <a:pt x="169" y="71"/>
                  <a:pt x="169" y="71"/>
                </a:cubicBezTo>
                <a:cubicBezTo>
                  <a:pt x="185" y="52"/>
                  <a:pt x="179" y="29"/>
                  <a:pt x="155" y="21"/>
                </a:cubicBezTo>
                <a:cubicBezTo>
                  <a:pt x="153" y="20"/>
                  <a:pt x="150" y="18"/>
                  <a:pt x="147" y="18"/>
                </a:cubicBezTo>
                <a:cubicBezTo>
                  <a:pt x="139" y="18"/>
                  <a:pt x="135" y="14"/>
                  <a:pt x="131" y="8"/>
                </a:cubicBezTo>
                <a:cubicBezTo>
                  <a:pt x="127" y="1"/>
                  <a:pt x="121" y="0"/>
                  <a:pt x="114" y="5"/>
                </a:cubicBezTo>
                <a:cubicBezTo>
                  <a:pt x="109" y="8"/>
                  <a:pt x="105" y="12"/>
                  <a:pt x="101" y="16"/>
                </a:cubicBezTo>
                <a:cubicBezTo>
                  <a:pt x="89" y="30"/>
                  <a:pt x="79" y="45"/>
                  <a:pt x="69" y="60"/>
                </a:cubicBezTo>
                <a:cubicBezTo>
                  <a:pt x="65" y="66"/>
                  <a:pt x="63" y="72"/>
                  <a:pt x="64" y="79"/>
                </a:cubicBezTo>
                <a:cubicBezTo>
                  <a:pt x="64" y="82"/>
                  <a:pt x="64" y="84"/>
                  <a:pt x="61" y="86"/>
                </a:cubicBezTo>
                <a:cubicBezTo>
                  <a:pt x="41" y="110"/>
                  <a:pt x="21" y="135"/>
                  <a:pt x="3" y="161"/>
                </a:cubicBezTo>
                <a:cubicBezTo>
                  <a:pt x="0" y="165"/>
                  <a:pt x="1" y="169"/>
                  <a:pt x="3" y="173"/>
                </a:cubicBezTo>
                <a:cubicBezTo>
                  <a:pt x="13" y="188"/>
                  <a:pt x="24" y="203"/>
                  <a:pt x="35" y="216"/>
                </a:cubicBezTo>
                <a:cubicBezTo>
                  <a:pt x="42" y="224"/>
                  <a:pt x="50" y="230"/>
                  <a:pt x="60" y="232"/>
                </a:cubicBezTo>
                <a:cubicBezTo>
                  <a:pt x="66" y="233"/>
                  <a:pt x="66" y="235"/>
                  <a:pt x="64" y="240"/>
                </a:cubicBezTo>
                <a:cubicBezTo>
                  <a:pt x="57" y="252"/>
                  <a:pt x="52" y="265"/>
                  <a:pt x="56" y="279"/>
                </a:cubicBezTo>
                <a:cubicBezTo>
                  <a:pt x="58" y="285"/>
                  <a:pt x="58" y="292"/>
                  <a:pt x="58" y="298"/>
                </a:cubicBezTo>
                <a:cubicBezTo>
                  <a:pt x="58" y="307"/>
                  <a:pt x="58" y="316"/>
                  <a:pt x="58" y="325"/>
                </a:cubicBezTo>
                <a:cubicBezTo>
                  <a:pt x="57" y="330"/>
                  <a:pt x="59" y="332"/>
                  <a:pt x="64" y="331"/>
                </a:cubicBezTo>
                <a:cubicBezTo>
                  <a:pt x="76" y="331"/>
                  <a:pt x="88" y="331"/>
                  <a:pt x="99" y="331"/>
                </a:cubicBezTo>
                <a:cubicBezTo>
                  <a:pt x="111" y="331"/>
                  <a:pt x="122" y="331"/>
                  <a:pt x="134" y="331"/>
                </a:cubicBezTo>
                <a:cubicBezTo>
                  <a:pt x="140" y="332"/>
                  <a:pt x="142" y="329"/>
                  <a:pt x="143" y="324"/>
                </a:cubicBezTo>
                <a:cubicBezTo>
                  <a:pt x="146" y="307"/>
                  <a:pt x="147" y="291"/>
                  <a:pt x="147" y="275"/>
                </a:cubicBezTo>
                <a:cubicBezTo>
                  <a:pt x="147" y="266"/>
                  <a:pt x="149" y="260"/>
                  <a:pt x="157" y="257"/>
                </a:cubicBezTo>
                <a:cubicBezTo>
                  <a:pt x="172" y="250"/>
                  <a:pt x="178" y="237"/>
                  <a:pt x="178" y="221"/>
                </a:cubicBezTo>
                <a:cubicBezTo>
                  <a:pt x="178" y="206"/>
                  <a:pt x="170" y="195"/>
                  <a:pt x="161" y="185"/>
                </a:cubicBezTo>
                <a:close/>
                <a:moveTo>
                  <a:pt x="75" y="203"/>
                </a:moveTo>
                <a:cubicBezTo>
                  <a:pt x="74" y="209"/>
                  <a:pt x="71" y="210"/>
                  <a:pt x="66" y="208"/>
                </a:cubicBezTo>
                <a:cubicBezTo>
                  <a:pt x="49" y="200"/>
                  <a:pt x="42" y="186"/>
                  <a:pt x="37" y="169"/>
                </a:cubicBezTo>
                <a:cubicBezTo>
                  <a:pt x="37" y="167"/>
                  <a:pt x="38" y="166"/>
                  <a:pt x="39" y="165"/>
                </a:cubicBezTo>
                <a:cubicBezTo>
                  <a:pt x="48" y="158"/>
                  <a:pt x="55" y="149"/>
                  <a:pt x="63" y="141"/>
                </a:cubicBezTo>
                <a:cubicBezTo>
                  <a:pt x="75" y="160"/>
                  <a:pt x="78" y="181"/>
                  <a:pt x="75" y="203"/>
                </a:cubicBezTo>
                <a:close/>
                <a:moveTo>
                  <a:pt x="98" y="64"/>
                </a:moveTo>
                <a:cubicBezTo>
                  <a:pt x="103" y="51"/>
                  <a:pt x="106" y="39"/>
                  <a:pt x="112" y="27"/>
                </a:cubicBezTo>
                <a:cubicBezTo>
                  <a:pt x="116" y="19"/>
                  <a:pt x="120" y="18"/>
                  <a:pt x="129" y="21"/>
                </a:cubicBezTo>
                <a:cubicBezTo>
                  <a:pt x="120" y="26"/>
                  <a:pt x="116" y="34"/>
                  <a:pt x="114" y="42"/>
                </a:cubicBezTo>
                <a:cubicBezTo>
                  <a:pt x="111" y="51"/>
                  <a:pt x="107" y="58"/>
                  <a:pt x="98" y="64"/>
                </a:cubicBez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a:p>
        </p:txBody>
      </p:sp>
      <p:sp>
        <p:nvSpPr>
          <p:cNvPr id="6" name="AutoShape 7">
            <a:extLst>
              <a:ext uri="{FF2B5EF4-FFF2-40B4-BE49-F238E27FC236}">
                <a16:creationId xmlns:a16="http://schemas.microsoft.com/office/drawing/2014/main" id="{F6B7A204-CE9E-4B58-B0D6-5BEF453879DD}"/>
              </a:ext>
            </a:extLst>
          </p:cNvPr>
          <p:cNvSpPr>
            <a:spLocks noChangeAspect="1" noChangeArrowheads="1" noTextEdit="1"/>
          </p:cNvSpPr>
          <p:nvPr/>
        </p:nvSpPr>
        <p:spPr bwMode="auto">
          <a:xfrm>
            <a:off x="3070348" y="2096792"/>
            <a:ext cx="14954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9">
            <a:extLst>
              <a:ext uri="{FF2B5EF4-FFF2-40B4-BE49-F238E27FC236}">
                <a16:creationId xmlns:a16="http://schemas.microsoft.com/office/drawing/2014/main" id="{C4EE6AF3-7C29-49A0-8C67-D9F670F11D36}"/>
              </a:ext>
            </a:extLst>
          </p:cNvPr>
          <p:cNvSpPr>
            <a:spLocks/>
          </p:cNvSpPr>
          <p:nvPr/>
        </p:nvSpPr>
        <p:spPr bwMode="auto">
          <a:xfrm>
            <a:off x="3070348" y="2096792"/>
            <a:ext cx="1484313" cy="1257300"/>
          </a:xfrm>
          <a:custGeom>
            <a:avLst/>
            <a:gdLst>
              <a:gd name="T0" fmla="*/ 67 w 134"/>
              <a:gd name="T1" fmla="*/ 113 h 113"/>
              <a:gd name="T2" fmla="*/ 18 w 134"/>
              <a:gd name="T3" fmla="*/ 113 h 113"/>
              <a:gd name="T4" fmla="*/ 0 w 134"/>
              <a:gd name="T5" fmla="*/ 96 h 113"/>
              <a:gd name="T6" fmla="*/ 0 w 134"/>
              <a:gd name="T7" fmla="*/ 17 h 113"/>
              <a:gd name="T8" fmla="*/ 17 w 134"/>
              <a:gd name="T9" fmla="*/ 0 h 113"/>
              <a:gd name="T10" fmla="*/ 118 w 134"/>
              <a:gd name="T11" fmla="*/ 0 h 113"/>
              <a:gd name="T12" fmla="*/ 134 w 134"/>
              <a:gd name="T13" fmla="*/ 16 h 113"/>
              <a:gd name="T14" fmla="*/ 134 w 134"/>
              <a:gd name="T15" fmla="*/ 97 h 113"/>
              <a:gd name="T16" fmla="*/ 118 w 134"/>
              <a:gd name="T17" fmla="*/ 113 h 113"/>
              <a:gd name="T18" fmla="*/ 67 w 134"/>
              <a:gd name="T19" fmla="*/ 113 h 113"/>
              <a:gd name="T20" fmla="*/ 67 w 134"/>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3">
                <a:moveTo>
                  <a:pt x="67" y="113"/>
                </a:moveTo>
                <a:cubicBezTo>
                  <a:pt x="50" y="113"/>
                  <a:pt x="34" y="113"/>
                  <a:pt x="18" y="113"/>
                </a:cubicBezTo>
                <a:cubicBezTo>
                  <a:pt x="6" y="113"/>
                  <a:pt x="0" y="107"/>
                  <a:pt x="0" y="96"/>
                </a:cubicBezTo>
                <a:cubicBezTo>
                  <a:pt x="0" y="69"/>
                  <a:pt x="0" y="43"/>
                  <a:pt x="0" y="17"/>
                </a:cubicBezTo>
                <a:cubicBezTo>
                  <a:pt x="0" y="6"/>
                  <a:pt x="6" y="0"/>
                  <a:pt x="17" y="0"/>
                </a:cubicBezTo>
                <a:cubicBezTo>
                  <a:pt x="51" y="0"/>
                  <a:pt x="84" y="0"/>
                  <a:pt x="118" y="0"/>
                </a:cubicBezTo>
                <a:cubicBezTo>
                  <a:pt x="128" y="0"/>
                  <a:pt x="134" y="6"/>
                  <a:pt x="134" y="16"/>
                </a:cubicBezTo>
                <a:cubicBezTo>
                  <a:pt x="134" y="43"/>
                  <a:pt x="134" y="70"/>
                  <a:pt x="134" y="97"/>
                </a:cubicBezTo>
                <a:cubicBezTo>
                  <a:pt x="134" y="107"/>
                  <a:pt x="128" y="113"/>
                  <a:pt x="118" y="113"/>
                </a:cubicBezTo>
                <a:cubicBezTo>
                  <a:pt x="101" y="113"/>
                  <a:pt x="84" y="113"/>
                  <a:pt x="67" y="113"/>
                </a:cubicBezTo>
                <a:cubicBezTo>
                  <a:pt x="67" y="113"/>
                  <a:pt x="67" y="113"/>
                  <a:pt x="67" y="113"/>
                </a:cubicBez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a:p>
        </p:txBody>
      </p:sp>
      <p:sp>
        <p:nvSpPr>
          <p:cNvPr id="8" name="Freeform 10">
            <a:extLst>
              <a:ext uri="{FF2B5EF4-FFF2-40B4-BE49-F238E27FC236}">
                <a16:creationId xmlns:a16="http://schemas.microsoft.com/office/drawing/2014/main" id="{E127CBF8-37A9-45A1-BB73-0BB7633963D1}"/>
              </a:ext>
            </a:extLst>
          </p:cNvPr>
          <p:cNvSpPr>
            <a:spLocks/>
          </p:cNvSpPr>
          <p:nvPr/>
        </p:nvSpPr>
        <p:spPr bwMode="auto">
          <a:xfrm>
            <a:off x="3148136" y="2174579"/>
            <a:ext cx="1328738" cy="1101725"/>
          </a:xfrm>
          <a:custGeom>
            <a:avLst/>
            <a:gdLst>
              <a:gd name="T0" fmla="*/ 60 w 120"/>
              <a:gd name="T1" fmla="*/ 0 h 99"/>
              <a:gd name="T2" fmla="*/ 109 w 120"/>
              <a:gd name="T3" fmla="*/ 0 h 99"/>
              <a:gd name="T4" fmla="*/ 120 w 120"/>
              <a:gd name="T5" fmla="*/ 11 h 99"/>
              <a:gd name="T6" fmla="*/ 120 w 120"/>
              <a:gd name="T7" fmla="*/ 88 h 99"/>
              <a:gd name="T8" fmla="*/ 109 w 120"/>
              <a:gd name="T9" fmla="*/ 99 h 99"/>
              <a:gd name="T10" fmla="*/ 11 w 120"/>
              <a:gd name="T11" fmla="*/ 99 h 99"/>
              <a:gd name="T12" fmla="*/ 0 w 120"/>
              <a:gd name="T13" fmla="*/ 88 h 99"/>
              <a:gd name="T14" fmla="*/ 0 w 120"/>
              <a:gd name="T15" fmla="*/ 11 h 99"/>
              <a:gd name="T16" fmla="*/ 12 w 120"/>
              <a:gd name="T17" fmla="*/ 0 h 99"/>
              <a:gd name="T18" fmla="*/ 60 w 120"/>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9">
                <a:moveTo>
                  <a:pt x="60" y="0"/>
                </a:moveTo>
                <a:cubicBezTo>
                  <a:pt x="77" y="0"/>
                  <a:pt x="93" y="0"/>
                  <a:pt x="109" y="0"/>
                </a:cubicBezTo>
                <a:cubicBezTo>
                  <a:pt x="118" y="0"/>
                  <a:pt x="120" y="3"/>
                  <a:pt x="120" y="11"/>
                </a:cubicBezTo>
                <a:cubicBezTo>
                  <a:pt x="120" y="37"/>
                  <a:pt x="120" y="62"/>
                  <a:pt x="120" y="88"/>
                </a:cubicBezTo>
                <a:cubicBezTo>
                  <a:pt x="120" y="97"/>
                  <a:pt x="118" y="99"/>
                  <a:pt x="109" y="99"/>
                </a:cubicBezTo>
                <a:cubicBezTo>
                  <a:pt x="76" y="99"/>
                  <a:pt x="44" y="99"/>
                  <a:pt x="11" y="99"/>
                </a:cubicBezTo>
                <a:cubicBezTo>
                  <a:pt x="3" y="99"/>
                  <a:pt x="0" y="97"/>
                  <a:pt x="0" y="88"/>
                </a:cubicBezTo>
                <a:cubicBezTo>
                  <a:pt x="0" y="62"/>
                  <a:pt x="0" y="37"/>
                  <a:pt x="0" y="11"/>
                </a:cubicBezTo>
                <a:cubicBezTo>
                  <a:pt x="0" y="2"/>
                  <a:pt x="3" y="0"/>
                  <a:pt x="12" y="0"/>
                </a:cubicBezTo>
                <a:cubicBezTo>
                  <a:pt x="28" y="0"/>
                  <a:pt x="44" y="0"/>
                  <a:pt x="60" y="0"/>
                </a:cubicBezTo>
                <a:close/>
              </a:path>
            </a:pathLst>
          </a:custGeom>
          <a:solidFill>
            <a:srgbClr val="FD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1">
            <a:extLst>
              <a:ext uri="{FF2B5EF4-FFF2-40B4-BE49-F238E27FC236}">
                <a16:creationId xmlns:a16="http://schemas.microsoft.com/office/drawing/2014/main" id="{ED6AB13D-C528-45E8-83E7-3D33FAC7E7A5}"/>
              </a:ext>
            </a:extLst>
          </p:cNvPr>
          <p:cNvSpPr>
            <a:spLocks/>
          </p:cNvSpPr>
          <p:nvPr/>
        </p:nvSpPr>
        <p:spPr bwMode="auto">
          <a:xfrm>
            <a:off x="3192586" y="2330154"/>
            <a:ext cx="1239838" cy="612775"/>
          </a:xfrm>
          <a:custGeom>
            <a:avLst/>
            <a:gdLst>
              <a:gd name="T0" fmla="*/ 56 w 112"/>
              <a:gd name="T1" fmla="*/ 55 h 55"/>
              <a:gd name="T2" fmla="*/ 3 w 112"/>
              <a:gd name="T3" fmla="*/ 28 h 55"/>
              <a:gd name="T4" fmla="*/ 5 w 112"/>
              <a:gd name="T5" fmla="*/ 20 h 55"/>
              <a:gd name="T6" fmla="*/ 34 w 112"/>
              <a:gd name="T7" fmla="*/ 3 h 55"/>
              <a:gd name="T8" fmla="*/ 43 w 112"/>
              <a:gd name="T9" fmla="*/ 4 h 55"/>
              <a:gd name="T10" fmla="*/ 70 w 112"/>
              <a:gd name="T11" fmla="*/ 3 h 55"/>
              <a:gd name="T12" fmla="*/ 78 w 112"/>
              <a:gd name="T13" fmla="*/ 2 h 55"/>
              <a:gd name="T14" fmla="*/ 107 w 112"/>
              <a:gd name="T15" fmla="*/ 20 h 55"/>
              <a:gd name="T16" fmla="*/ 109 w 112"/>
              <a:gd name="T17" fmla="*/ 28 h 55"/>
              <a:gd name="T18" fmla="*/ 56 w 112"/>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55">
                <a:moveTo>
                  <a:pt x="56" y="55"/>
                </a:moveTo>
                <a:cubicBezTo>
                  <a:pt x="34" y="54"/>
                  <a:pt x="17" y="45"/>
                  <a:pt x="3" y="28"/>
                </a:cubicBezTo>
                <a:cubicBezTo>
                  <a:pt x="0" y="24"/>
                  <a:pt x="1" y="22"/>
                  <a:pt x="5" y="20"/>
                </a:cubicBezTo>
                <a:cubicBezTo>
                  <a:pt x="15" y="14"/>
                  <a:pt x="25" y="9"/>
                  <a:pt x="34" y="3"/>
                </a:cubicBezTo>
                <a:cubicBezTo>
                  <a:pt x="37" y="1"/>
                  <a:pt x="39" y="0"/>
                  <a:pt x="43" y="4"/>
                </a:cubicBezTo>
                <a:cubicBezTo>
                  <a:pt x="51" y="12"/>
                  <a:pt x="61" y="12"/>
                  <a:pt x="70" y="3"/>
                </a:cubicBezTo>
                <a:cubicBezTo>
                  <a:pt x="73" y="1"/>
                  <a:pt x="74" y="1"/>
                  <a:pt x="78" y="2"/>
                </a:cubicBezTo>
                <a:cubicBezTo>
                  <a:pt x="87" y="8"/>
                  <a:pt x="97" y="14"/>
                  <a:pt x="107" y="20"/>
                </a:cubicBezTo>
                <a:cubicBezTo>
                  <a:pt x="112" y="22"/>
                  <a:pt x="112" y="24"/>
                  <a:pt x="109" y="28"/>
                </a:cubicBezTo>
                <a:cubicBezTo>
                  <a:pt x="96" y="46"/>
                  <a:pt x="78" y="54"/>
                  <a:pt x="56" y="55"/>
                </a:cubicBez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12">
            <a:extLst>
              <a:ext uri="{FF2B5EF4-FFF2-40B4-BE49-F238E27FC236}">
                <a16:creationId xmlns:a16="http://schemas.microsoft.com/office/drawing/2014/main" id="{4FAB0C41-C508-4932-8517-1DE251924221}"/>
              </a:ext>
            </a:extLst>
          </p:cNvPr>
          <p:cNvSpPr>
            <a:spLocks/>
          </p:cNvSpPr>
          <p:nvPr/>
        </p:nvSpPr>
        <p:spPr bwMode="auto">
          <a:xfrm>
            <a:off x="3214811" y="3087392"/>
            <a:ext cx="1173163" cy="133350"/>
          </a:xfrm>
          <a:custGeom>
            <a:avLst/>
            <a:gdLst>
              <a:gd name="T0" fmla="*/ 53 w 106"/>
              <a:gd name="T1" fmla="*/ 0 h 12"/>
              <a:gd name="T2" fmla="*/ 98 w 106"/>
              <a:gd name="T3" fmla="*/ 0 h 12"/>
              <a:gd name="T4" fmla="*/ 106 w 106"/>
              <a:gd name="T5" fmla="*/ 6 h 12"/>
              <a:gd name="T6" fmla="*/ 98 w 106"/>
              <a:gd name="T7" fmla="*/ 11 h 12"/>
              <a:gd name="T8" fmla="*/ 8 w 106"/>
              <a:gd name="T9" fmla="*/ 11 h 12"/>
              <a:gd name="T10" fmla="*/ 0 w 106"/>
              <a:gd name="T11" fmla="*/ 6 h 12"/>
              <a:gd name="T12" fmla="*/ 8 w 106"/>
              <a:gd name="T13" fmla="*/ 0 h 12"/>
              <a:gd name="T14" fmla="*/ 53 w 10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2">
                <a:moveTo>
                  <a:pt x="53" y="0"/>
                </a:moveTo>
                <a:cubicBezTo>
                  <a:pt x="68" y="0"/>
                  <a:pt x="83" y="0"/>
                  <a:pt x="98" y="0"/>
                </a:cubicBezTo>
                <a:cubicBezTo>
                  <a:pt x="102" y="0"/>
                  <a:pt x="106" y="1"/>
                  <a:pt x="106" y="6"/>
                </a:cubicBezTo>
                <a:cubicBezTo>
                  <a:pt x="106" y="11"/>
                  <a:pt x="102" y="12"/>
                  <a:pt x="98" y="11"/>
                </a:cubicBezTo>
                <a:cubicBezTo>
                  <a:pt x="68" y="11"/>
                  <a:pt x="38" y="11"/>
                  <a:pt x="8" y="11"/>
                </a:cubicBezTo>
                <a:cubicBezTo>
                  <a:pt x="4" y="12"/>
                  <a:pt x="0" y="11"/>
                  <a:pt x="0" y="6"/>
                </a:cubicBezTo>
                <a:cubicBezTo>
                  <a:pt x="0" y="1"/>
                  <a:pt x="4" y="0"/>
                  <a:pt x="8" y="0"/>
                </a:cubicBezTo>
                <a:cubicBezTo>
                  <a:pt x="23" y="0"/>
                  <a:pt x="38" y="0"/>
                  <a:pt x="53" y="0"/>
                </a:cubicBezTo>
                <a:close/>
              </a:path>
            </a:pathLst>
          </a:custGeom>
          <a:solidFill>
            <a:srgbClr val="1499B8"/>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13">
            <a:extLst>
              <a:ext uri="{FF2B5EF4-FFF2-40B4-BE49-F238E27FC236}">
                <a16:creationId xmlns:a16="http://schemas.microsoft.com/office/drawing/2014/main" id="{2EF239F1-F5B5-4888-A301-1879BDC27A89}"/>
              </a:ext>
            </a:extLst>
          </p:cNvPr>
          <p:cNvSpPr>
            <a:spLocks/>
          </p:cNvSpPr>
          <p:nvPr/>
        </p:nvSpPr>
        <p:spPr bwMode="auto">
          <a:xfrm>
            <a:off x="3491036" y="2441279"/>
            <a:ext cx="609600" cy="401637"/>
          </a:xfrm>
          <a:custGeom>
            <a:avLst/>
            <a:gdLst>
              <a:gd name="T0" fmla="*/ 24 w 55"/>
              <a:gd name="T1" fmla="*/ 19 h 36"/>
              <a:gd name="T2" fmla="*/ 27 w 55"/>
              <a:gd name="T3" fmla="*/ 11 h 36"/>
              <a:gd name="T4" fmla="*/ 33 w 55"/>
              <a:gd name="T5" fmla="*/ 17 h 36"/>
              <a:gd name="T6" fmla="*/ 41 w 55"/>
              <a:gd name="T7" fmla="*/ 8 h 36"/>
              <a:gd name="T8" fmla="*/ 43 w 55"/>
              <a:gd name="T9" fmla="*/ 4 h 36"/>
              <a:gd name="T10" fmla="*/ 46 w 55"/>
              <a:gd name="T11" fmla="*/ 0 h 36"/>
              <a:gd name="T12" fmla="*/ 49 w 55"/>
              <a:gd name="T13" fmla="*/ 5 h 36"/>
              <a:gd name="T14" fmla="*/ 49 w 55"/>
              <a:gd name="T15" fmla="*/ 11 h 36"/>
              <a:gd name="T16" fmla="*/ 51 w 55"/>
              <a:gd name="T17" fmla="*/ 25 h 36"/>
              <a:gd name="T18" fmla="*/ 35 w 55"/>
              <a:gd name="T19" fmla="*/ 35 h 36"/>
              <a:gd name="T20" fmla="*/ 7 w 55"/>
              <a:gd name="T21" fmla="*/ 29 h 36"/>
              <a:gd name="T22" fmla="*/ 0 w 55"/>
              <a:gd name="T23" fmla="*/ 19 h 36"/>
              <a:gd name="T24" fmla="*/ 9 w 55"/>
              <a:gd name="T25" fmla="*/ 9 h 36"/>
              <a:gd name="T26" fmla="*/ 24 w 55"/>
              <a:gd name="T2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6">
                <a:moveTo>
                  <a:pt x="24" y="19"/>
                </a:moveTo>
                <a:cubicBezTo>
                  <a:pt x="26" y="16"/>
                  <a:pt x="24" y="12"/>
                  <a:pt x="27" y="11"/>
                </a:cubicBezTo>
                <a:cubicBezTo>
                  <a:pt x="31" y="10"/>
                  <a:pt x="30" y="15"/>
                  <a:pt x="33" y="17"/>
                </a:cubicBezTo>
                <a:cubicBezTo>
                  <a:pt x="33" y="12"/>
                  <a:pt x="36" y="8"/>
                  <a:pt x="41" y="8"/>
                </a:cubicBezTo>
                <a:cubicBezTo>
                  <a:pt x="42" y="7"/>
                  <a:pt x="43" y="6"/>
                  <a:pt x="43" y="4"/>
                </a:cubicBezTo>
                <a:cubicBezTo>
                  <a:pt x="43" y="2"/>
                  <a:pt x="42" y="0"/>
                  <a:pt x="46" y="0"/>
                </a:cubicBezTo>
                <a:cubicBezTo>
                  <a:pt x="48" y="1"/>
                  <a:pt x="50" y="3"/>
                  <a:pt x="49" y="5"/>
                </a:cubicBezTo>
                <a:cubicBezTo>
                  <a:pt x="48" y="7"/>
                  <a:pt x="46" y="9"/>
                  <a:pt x="49" y="11"/>
                </a:cubicBezTo>
                <a:cubicBezTo>
                  <a:pt x="55" y="15"/>
                  <a:pt x="54" y="20"/>
                  <a:pt x="51" y="25"/>
                </a:cubicBezTo>
                <a:cubicBezTo>
                  <a:pt x="47" y="32"/>
                  <a:pt x="43" y="36"/>
                  <a:pt x="35" y="35"/>
                </a:cubicBezTo>
                <a:cubicBezTo>
                  <a:pt x="26" y="33"/>
                  <a:pt x="17" y="29"/>
                  <a:pt x="7" y="29"/>
                </a:cubicBezTo>
                <a:cubicBezTo>
                  <a:pt x="1" y="29"/>
                  <a:pt x="0" y="24"/>
                  <a:pt x="0" y="19"/>
                </a:cubicBezTo>
                <a:cubicBezTo>
                  <a:pt x="1" y="14"/>
                  <a:pt x="3" y="9"/>
                  <a:pt x="9" y="9"/>
                </a:cubicBezTo>
                <a:cubicBezTo>
                  <a:pt x="16" y="9"/>
                  <a:pt x="19" y="11"/>
                  <a:pt x="24" y="19"/>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TextBox 18">
            <a:extLst>
              <a:ext uri="{FF2B5EF4-FFF2-40B4-BE49-F238E27FC236}">
                <a16:creationId xmlns:a16="http://schemas.microsoft.com/office/drawing/2014/main" id="{74F1A0BC-A952-44C1-BEA0-9E52A8266190}"/>
              </a:ext>
            </a:extLst>
          </p:cNvPr>
          <p:cNvSpPr txBox="1"/>
          <p:nvPr/>
        </p:nvSpPr>
        <p:spPr>
          <a:xfrm>
            <a:off x="5165713" y="1326179"/>
            <a:ext cx="3145167" cy="1569660"/>
          </a:xfrm>
          <a:prstGeom prst="rect">
            <a:avLst/>
          </a:prstGeom>
          <a:noFill/>
        </p:spPr>
        <p:txBody>
          <a:bodyPr wrap="square" rtlCol="0" anchor="ctr">
            <a:spAutoFit/>
          </a:bodyPr>
          <a:lstStyle/>
          <a:p>
            <a:r>
              <a:rPr lang="en-US" altLang="ko-KR" sz="1200" dirty="0">
                <a:solidFill>
                  <a:schemeClr val="bg1"/>
                </a:solidFill>
              </a:rPr>
              <a:t>Example Text : Get a modern PowerPoint  Presentation that is beautifully designed. I believe that this Template will your Time.</a:t>
            </a:r>
          </a:p>
          <a:p>
            <a:endParaRPr lang="en-US" altLang="ko-KR" sz="1200" dirty="0">
              <a:solidFill>
                <a:schemeClr val="bg1"/>
              </a:solidFill>
            </a:endParaRPr>
          </a:p>
          <a:p>
            <a:r>
              <a:rPr lang="en-US" altLang="ko-KR" sz="1200" dirty="0">
                <a:solidFill>
                  <a:schemeClr val="bg1"/>
                </a:solidFill>
              </a:rPr>
              <a:t>Example Text : Get a modern PowerPoint  Presentation that is beautifully designed. I believe that this Template will your Time.</a:t>
            </a:r>
            <a:endParaRPr lang="ko-KR" altLang="en-US" sz="1200" dirty="0">
              <a:solidFill>
                <a:schemeClr val="bg1"/>
              </a:solidFill>
            </a:endParaRPr>
          </a:p>
          <a:p>
            <a:endParaRPr lang="ko-KR" altLang="en-US" sz="1200" dirty="0">
              <a:solidFill>
                <a:schemeClr val="bg1"/>
              </a:solidFill>
            </a:endParaRPr>
          </a:p>
        </p:txBody>
      </p:sp>
      <p:sp>
        <p:nvSpPr>
          <p:cNvPr id="13" name="TextBox 18">
            <a:extLst>
              <a:ext uri="{FF2B5EF4-FFF2-40B4-BE49-F238E27FC236}">
                <a16:creationId xmlns:a16="http://schemas.microsoft.com/office/drawing/2014/main" id="{509B4870-9AF4-435C-A358-C08FC86EC67A}"/>
              </a:ext>
            </a:extLst>
          </p:cNvPr>
          <p:cNvSpPr txBox="1"/>
          <p:nvPr/>
        </p:nvSpPr>
        <p:spPr>
          <a:xfrm>
            <a:off x="5119727" y="3009496"/>
            <a:ext cx="3145167" cy="1569660"/>
          </a:xfrm>
          <a:prstGeom prst="rect">
            <a:avLst/>
          </a:prstGeom>
          <a:noFill/>
        </p:spPr>
        <p:txBody>
          <a:bodyPr wrap="square" rtlCol="0" anchor="ctr">
            <a:spAutoFit/>
          </a:bodyPr>
          <a:lstStyle/>
          <a:p>
            <a:r>
              <a:rPr lang="en-US" altLang="ko-KR" sz="1200" dirty="0">
                <a:solidFill>
                  <a:schemeClr val="bg1"/>
                </a:solidFill>
              </a:rPr>
              <a:t>Example Text : Get a modern PowerPoint  Presentation that is beautifully designed. I believe that this Template will your Time.</a:t>
            </a:r>
          </a:p>
          <a:p>
            <a:endParaRPr lang="en-US" altLang="ko-KR" sz="1200" dirty="0">
              <a:solidFill>
                <a:schemeClr val="bg1"/>
              </a:solidFill>
            </a:endParaRPr>
          </a:p>
          <a:p>
            <a:r>
              <a:rPr lang="en-US" altLang="ko-KR" sz="1200" dirty="0">
                <a:solidFill>
                  <a:schemeClr val="bg1"/>
                </a:solidFill>
              </a:rPr>
              <a:t>Example Text : Get a modern PowerPoint  Presentation that is beautifully designed. I believe that this Template will your Time.</a:t>
            </a:r>
            <a:endParaRPr lang="ko-KR" altLang="en-US" sz="1200" dirty="0">
              <a:solidFill>
                <a:schemeClr val="bg1"/>
              </a:solidFill>
            </a:endParaRPr>
          </a:p>
          <a:p>
            <a:endParaRPr lang="ko-KR" altLang="en-US" sz="1200" dirty="0">
              <a:solidFill>
                <a:schemeClr val="bg1"/>
              </a:solidFill>
            </a:endParaRPr>
          </a:p>
        </p:txBody>
      </p:sp>
    </p:spTree>
    <p:extLst>
      <p:ext uri="{BB962C8B-B14F-4D97-AF65-F5344CB8AC3E}">
        <p14:creationId xmlns:p14="http://schemas.microsoft.com/office/powerpoint/2010/main" val="33806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2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E98D2-7BE2-4DDC-9608-2E6625A908C9}"/>
              </a:ext>
            </a:extLst>
          </p:cNvPr>
          <p:cNvSpPr>
            <a:spLocks noGrp="1"/>
          </p:cNvSpPr>
          <p:nvPr>
            <p:ph type="ctrTitle"/>
          </p:nvPr>
        </p:nvSpPr>
        <p:spPr/>
        <p:txBody>
          <a:bodyPr/>
          <a:lstStyle/>
          <a:p>
            <a:endParaRPr lang="es-PE"/>
          </a:p>
        </p:txBody>
      </p:sp>
      <p:sp>
        <p:nvSpPr>
          <p:cNvPr id="3" name="Rounded Rectangle 23">
            <a:extLst>
              <a:ext uri="{FF2B5EF4-FFF2-40B4-BE49-F238E27FC236}">
                <a16:creationId xmlns:a16="http://schemas.microsoft.com/office/drawing/2014/main" id="{23DBBBD6-337E-4F38-A42B-586504B6FA64}"/>
              </a:ext>
            </a:extLst>
          </p:cNvPr>
          <p:cNvSpPr/>
          <p:nvPr/>
        </p:nvSpPr>
        <p:spPr>
          <a:xfrm>
            <a:off x="745473" y="1583850"/>
            <a:ext cx="1600200" cy="727694"/>
          </a:xfrm>
          <a:prstGeom prst="roundRect">
            <a:avLst>
              <a:gd name="adj" fmla="val 6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itchFamily="34" charset="0"/>
                <a:ea typeface="Open Sans" pitchFamily="34" charset="0"/>
                <a:cs typeface="Open Sans" pitchFamily="34" charset="0"/>
              </a:rPr>
              <a:t>45%</a:t>
            </a:r>
          </a:p>
          <a:p>
            <a:pPr algn="ctr"/>
            <a:r>
              <a:rPr lang="en-US" sz="1400" dirty="0"/>
              <a:t>Product</a:t>
            </a:r>
          </a:p>
        </p:txBody>
      </p:sp>
      <p:grpSp>
        <p:nvGrpSpPr>
          <p:cNvPr id="4" name="Group 11">
            <a:extLst>
              <a:ext uri="{FF2B5EF4-FFF2-40B4-BE49-F238E27FC236}">
                <a16:creationId xmlns:a16="http://schemas.microsoft.com/office/drawing/2014/main" id="{9C610E55-FCF1-48E6-9AED-E9D1A51BEA05}"/>
              </a:ext>
            </a:extLst>
          </p:cNvPr>
          <p:cNvGrpSpPr/>
          <p:nvPr/>
        </p:nvGrpSpPr>
        <p:grpSpPr>
          <a:xfrm>
            <a:off x="745474" y="2492850"/>
            <a:ext cx="1676399" cy="2163799"/>
            <a:chOff x="609601" y="2492850"/>
            <a:chExt cx="1676399" cy="2163799"/>
          </a:xfrm>
        </p:grpSpPr>
        <p:sp>
          <p:nvSpPr>
            <p:cNvPr id="5" name="Freeform 5">
              <a:extLst>
                <a:ext uri="{FF2B5EF4-FFF2-40B4-BE49-F238E27FC236}">
                  <a16:creationId xmlns:a16="http://schemas.microsoft.com/office/drawing/2014/main" id="{42A619B4-721F-4F0F-88F1-B1A64DABD91C}"/>
                </a:ext>
              </a:extLst>
            </p:cNvPr>
            <p:cNvSpPr>
              <a:spLocks noEditPoints="1"/>
            </p:cNvSpPr>
            <p:nvPr/>
          </p:nvSpPr>
          <p:spPr bwMode="auto">
            <a:xfrm>
              <a:off x="609601" y="249697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a:extLst>
                <a:ext uri="{FF2B5EF4-FFF2-40B4-BE49-F238E27FC236}">
                  <a16:creationId xmlns:a16="http://schemas.microsoft.com/office/drawing/2014/main" id="{21483244-EC88-4284-AAE9-E4285511055A}"/>
                </a:ext>
              </a:extLst>
            </p:cNvPr>
            <p:cNvSpPr>
              <a:spLocks noEditPoints="1"/>
            </p:cNvSpPr>
            <p:nvPr/>
          </p:nvSpPr>
          <p:spPr bwMode="auto">
            <a:xfrm>
              <a:off x="963649"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id="{65C1D3C4-7AD8-4E8A-B7B8-6513D60863D3}"/>
                </a:ext>
              </a:extLst>
            </p:cNvPr>
            <p:cNvSpPr>
              <a:spLocks noEditPoints="1"/>
            </p:cNvSpPr>
            <p:nvPr/>
          </p:nvSpPr>
          <p:spPr bwMode="auto">
            <a:xfrm>
              <a:off x="1318847"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F7D46139-C5CE-47C5-A725-79E68C52E6E5}"/>
                </a:ext>
              </a:extLst>
            </p:cNvPr>
            <p:cNvSpPr>
              <a:spLocks noEditPoints="1"/>
            </p:cNvSpPr>
            <p:nvPr/>
          </p:nvSpPr>
          <p:spPr bwMode="auto">
            <a:xfrm>
              <a:off x="1672895" y="2496972"/>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664D23FD-3FF3-4BC5-8012-07A8CCAD1B9D}"/>
                </a:ext>
              </a:extLst>
            </p:cNvPr>
            <p:cNvSpPr>
              <a:spLocks noEditPoints="1"/>
            </p:cNvSpPr>
            <p:nvPr/>
          </p:nvSpPr>
          <p:spPr bwMode="auto">
            <a:xfrm>
              <a:off x="2037115" y="2492850"/>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BFACAE22-42CE-4A94-A26F-0292F3AA3450}"/>
                </a:ext>
              </a:extLst>
            </p:cNvPr>
            <p:cNvSpPr>
              <a:spLocks noEditPoints="1"/>
            </p:cNvSpPr>
            <p:nvPr/>
          </p:nvSpPr>
          <p:spPr bwMode="auto">
            <a:xfrm>
              <a:off x="609601"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1BB42566-6506-43A1-A9C5-303045CCF0A3}"/>
                </a:ext>
              </a:extLst>
            </p:cNvPr>
            <p:cNvSpPr>
              <a:spLocks noEditPoints="1"/>
            </p:cNvSpPr>
            <p:nvPr/>
          </p:nvSpPr>
          <p:spPr bwMode="auto">
            <a:xfrm>
              <a:off x="963649"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extLst>
                <a:ext uri="{FF2B5EF4-FFF2-40B4-BE49-F238E27FC236}">
                  <a16:creationId xmlns:a16="http://schemas.microsoft.com/office/drawing/2014/main" id="{45899037-2E66-48FA-87D0-5E59D70642D0}"/>
                </a:ext>
              </a:extLst>
            </p:cNvPr>
            <p:cNvSpPr>
              <a:spLocks noEditPoints="1"/>
            </p:cNvSpPr>
            <p:nvPr/>
          </p:nvSpPr>
          <p:spPr bwMode="auto">
            <a:xfrm>
              <a:off x="1318847"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B8D6505C-1550-457E-91DD-9C4EA59F9F42}"/>
                </a:ext>
              </a:extLst>
            </p:cNvPr>
            <p:cNvSpPr>
              <a:spLocks noEditPoints="1"/>
            </p:cNvSpPr>
            <p:nvPr/>
          </p:nvSpPr>
          <p:spPr bwMode="auto">
            <a:xfrm>
              <a:off x="1672895" y="303143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23D435D1-DE1D-4D4E-9359-5EA50B3167F8}"/>
                </a:ext>
              </a:extLst>
            </p:cNvPr>
            <p:cNvSpPr>
              <a:spLocks noEditPoints="1"/>
            </p:cNvSpPr>
            <p:nvPr/>
          </p:nvSpPr>
          <p:spPr bwMode="auto">
            <a:xfrm>
              <a:off x="2037115" y="3027316"/>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a:extLst>
                <a:ext uri="{FF2B5EF4-FFF2-40B4-BE49-F238E27FC236}">
                  <a16:creationId xmlns:a16="http://schemas.microsoft.com/office/drawing/2014/main" id="{CBE30287-D2FF-4DDB-A176-888F66520B04}"/>
                </a:ext>
              </a:extLst>
            </p:cNvPr>
            <p:cNvSpPr>
              <a:spLocks noEditPoints="1"/>
            </p:cNvSpPr>
            <p:nvPr/>
          </p:nvSpPr>
          <p:spPr bwMode="auto">
            <a:xfrm>
              <a:off x="623404" y="358036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651DF7C6-3E59-4ACE-95E9-8F2FC9002C28}"/>
                </a:ext>
              </a:extLst>
            </p:cNvPr>
            <p:cNvSpPr>
              <a:spLocks noEditPoints="1"/>
            </p:cNvSpPr>
            <p:nvPr/>
          </p:nvSpPr>
          <p:spPr bwMode="auto">
            <a:xfrm>
              <a:off x="977453"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2068E440-EA53-47FC-93E4-76075B94998C}"/>
                </a:ext>
              </a:extLst>
            </p:cNvPr>
            <p:cNvSpPr>
              <a:spLocks noEditPoints="1"/>
            </p:cNvSpPr>
            <p:nvPr/>
          </p:nvSpPr>
          <p:spPr bwMode="auto">
            <a:xfrm>
              <a:off x="1332650"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a:extLst>
                <a:ext uri="{FF2B5EF4-FFF2-40B4-BE49-F238E27FC236}">
                  <a16:creationId xmlns:a16="http://schemas.microsoft.com/office/drawing/2014/main" id="{051CD730-E2B0-4BB8-94F7-B8DE3D6F2CEC}"/>
                </a:ext>
              </a:extLst>
            </p:cNvPr>
            <p:cNvSpPr>
              <a:spLocks noEditPoints="1"/>
            </p:cNvSpPr>
            <p:nvPr/>
          </p:nvSpPr>
          <p:spPr bwMode="auto">
            <a:xfrm>
              <a:off x="1686698"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558C2A1C-5ACF-42C1-89AD-C5F7BB8326EE}"/>
                </a:ext>
              </a:extLst>
            </p:cNvPr>
            <p:cNvSpPr>
              <a:spLocks noEditPoints="1"/>
            </p:cNvSpPr>
            <p:nvPr/>
          </p:nvSpPr>
          <p:spPr bwMode="auto">
            <a:xfrm>
              <a:off x="2050918" y="357624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08AB476C-1273-47A6-89AC-EBC1DBFF8E17}"/>
                </a:ext>
              </a:extLst>
            </p:cNvPr>
            <p:cNvSpPr>
              <a:spLocks noEditPoints="1"/>
            </p:cNvSpPr>
            <p:nvPr/>
          </p:nvSpPr>
          <p:spPr bwMode="auto">
            <a:xfrm>
              <a:off x="628185" y="414020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BD1EE917-B07A-4A31-9517-E8DBB251EB32}"/>
                </a:ext>
              </a:extLst>
            </p:cNvPr>
            <p:cNvSpPr>
              <a:spLocks noEditPoints="1"/>
            </p:cNvSpPr>
            <p:nvPr/>
          </p:nvSpPr>
          <p:spPr bwMode="auto">
            <a:xfrm>
              <a:off x="982233"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C3A9ACA9-75B5-4B0C-A5AA-8B89150E12DD}"/>
                </a:ext>
              </a:extLst>
            </p:cNvPr>
            <p:cNvSpPr>
              <a:spLocks noEditPoints="1"/>
            </p:cNvSpPr>
            <p:nvPr/>
          </p:nvSpPr>
          <p:spPr bwMode="auto">
            <a:xfrm>
              <a:off x="1337431"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F26432F5-AA06-42EE-9E59-AB19182A6267}"/>
                </a:ext>
              </a:extLst>
            </p:cNvPr>
            <p:cNvSpPr>
              <a:spLocks noEditPoints="1"/>
            </p:cNvSpPr>
            <p:nvPr/>
          </p:nvSpPr>
          <p:spPr bwMode="auto">
            <a:xfrm>
              <a:off x="1691479" y="414020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00A1B187-4BE6-43CB-9A29-97FBEDCEA895}"/>
                </a:ext>
              </a:extLst>
            </p:cNvPr>
            <p:cNvSpPr>
              <a:spLocks noEditPoints="1"/>
            </p:cNvSpPr>
            <p:nvPr/>
          </p:nvSpPr>
          <p:spPr bwMode="auto">
            <a:xfrm>
              <a:off x="2055699" y="4136085"/>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Rounded Rectangle 80">
            <a:extLst>
              <a:ext uri="{FF2B5EF4-FFF2-40B4-BE49-F238E27FC236}">
                <a16:creationId xmlns:a16="http://schemas.microsoft.com/office/drawing/2014/main" id="{5F39D4E9-B91F-4932-943C-C1486E49FA6D}"/>
              </a:ext>
            </a:extLst>
          </p:cNvPr>
          <p:cNvSpPr/>
          <p:nvPr/>
        </p:nvSpPr>
        <p:spPr>
          <a:xfrm>
            <a:off x="2726673" y="1583850"/>
            <a:ext cx="1600200" cy="727694"/>
          </a:xfrm>
          <a:prstGeom prst="roundRect">
            <a:avLst>
              <a:gd name="adj" fmla="val 67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itchFamily="34" charset="0"/>
                <a:ea typeface="Open Sans" pitchFamily="34" charset="0"/>
                <a:cs typeface="Open Sans" pitchFamily="34" charset="0"/>
              </a:rPr>
              <a:t>80%</a:t>
            </a:r>
          </a:p>
          <a:p>
            <a:pPr algn="ctr"/>
            <a:r>
              <a:rPr lang="en-US" sz="1400" dirty="0"/>
              <a:t>Value</a:t>
            </a:r>
          </a:p>
        </p:txBody>
      </p:sp>
      <p:grpSp>
        <p:nvGrpSpPr>
          <p:cNvPr id="26" name="Group 12">
            <a:extLst>
              <a:ext uri="{FF2B5EF4-FFF2-40B4-BE49-F238E27FC236}">
                <a16:creationId xmlns:a16="http://schemas.microsoft.com/office/drawing/2014/main" id="{31B650EA-CD2D-456F-9C96-C1B5BD9BF940}"/>
              </a:ext>
            </a:extLst>
          </p:cNvPr>
          <p:cNvGrpSpPr/>
          <p:nvPr/>
        </p:nvGrpSpPr>
        <p:grpSpPr>
          <a:xfrm>
            <a:off x="2726674" y="2492850"/>
            <a:ext cx="1676399" cy="2163799"/>
            <a:chOff x="2590801" y="2492850"/>
            <a:chExt cx="1676399" cy="2163799"/>
          </a:xfrm>
        </p:grpSpPr>
        <p:sp>
          <p:nvSpPr>
            <p:cNvPr id="27" name="Freeform 5">
              <a:extLst>
                <a:ext uri="{FF2B5EF4-FFF2-40B4-BE49-F238E27FC236}">
                  <a16:creationId xmlns:a16="http://schemas.microsoft.com/office/drawing/2014/main" id="{ED95A2B7-F7FE-4F7C-8A3A-5F6A7C2EE918}"/>
                </a:ext>
              </a:extLst>
            </p:cNvPr>
            <p:cNvSpPr>
              <a:spLocks noEditPoints="1"/>
            </p:cNvSpPr>
            <p:nvPr/>
          </p:nvSpPr>
          <p:spPr bwMode="auto">
            <a:xfrm>
              <a:off x="2590801" y="249697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60945278-9242-4FD7-806D-90DB8771C4BD}"/>
                </a:ext>
              </a:extLst>
            </p:cNvPr>
            <p:cNvSpPr>
              <a:spLocks noEditPoints="1"/>
            </p:cNvSpPr>
            <p:nvPr/>
          </p:nvSpPr>
          <p:spPr bwMode="auto">
            <a:xfrm>
              <a:off x="2944849"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BF4B171D-F8B2-48F0-AB42-D7A1EBA0E847}"/>
                </a:ext>
              </a:extLst>
            </p:cNvPr>
            <p:cNvSpPr>
              <a:spLocks noEditPoints="1"/>
            </p:cNvSpPr>
            <p:nvPr/>
          </p:nvSpPr>
          <p:spPr bwMode="auto">
            <a:xfrm>
              <a:off x="3300047"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a:extLst>
                <a:ext uri="{FF2B5EF4-FFF2-40B4-BE49-F238E27FC236}">
                  <a16:creationId xmlns:a16="http://schemas.microsoft.com/office/drawing/2014/main" id="{6AB65EA9-850A-4E97-8B51-69D5D4607F23}"/>
                </a:ext>
              </a:extLst>
            </p:cNvPr>
            <p:cNvSpPr>
              <a:spLocks noEditPoints="1"/>
            </p:cNvSpPr>
            <p:nvPr/>
          </p:nvSpPr>
          <p:spPr bwMode="auto">
            <a:xfrm>
              <a:off x="3654095" y="2496972"/>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04138417-77C2-4BFA-97D1-090F391BDEE4}"/>
                </a:ext>
              </a:extLst>
            </p:cNvPr>
            <p:cNvSpPr>
              <a:spLocks noEditPoints="1"/>
            </p:cNvSpPr>
            <p:nvPr/>
          </p:nvSpPr>
          <p:spPr bwMode="auto">
            <a:xfrm>
              <a:off x="4018315" y="2492850"/>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a:extLst>
                <a:ext uri="{FF2B5EF4-FFF2-40B4-BE49-F238E27FC236}">
                  <a16:creationId xmlns:a16="http://schemas.microsoft.com/office/drawing/2014/main" id="{77F7ABD1-CA19-4FA4-AF7D-9988C3480C2F}"/>
                </a:ext>
              </a:extLst>
            </p:cNvPr>
            <p:cNvSpPr>
              <a:spLocks noEditPoints="1"/>
            </p:cNvSpPr>
            <p:nvPr/>
          </p:nvSpPr>
          <p:spPr bwMode="auto">
            <a:xfrm>
              <a:off x="2590801"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A887799C-1968-4F5E-9674-DE2D8B99A13A}"/>
                </a:ext>
              </a:extLst>
            </p:cNvPr>
            <p:cNvSpPr>
              <a:spLocks noEditPoints="1"/>
            </p:cNvSpPr>
            <p:nvPr/>
          </p:nvSpPr>
          <p:spPr bwMode="auto">
            <a:xfrm>
              <a:off x="2944849"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a:extLst>
                <a:ext uri="{FF2B5EF4-FFF2-40B4-BE49-F238E27FC236}">
                  <a16:creationId xmlns:a16="http://schemas.microsoft.com/office/drawing/2014/main" id="{E0CF3D5C-077D-406F-998C-66C6650BA93E}"/>
                </a:ext>
              </a:extLst>
            </p:cNvPr>
            <p:cNvSpPr>
              <a:spLocks noEditPoints="1"/>
            </p:cNvSpPr>
            <p:nvPr/>
          </p:nvSpPr>
          <p:spPr bwMode="auto">
            <a:xfrm>
              <a:off x="3300047"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A4C119CE-7467-456B-A7C3-6CCCFEC5B3BC}"/>
                </a:ext>
              </a:extLst>
            </p:cNvPr>
            <p:cNvSpPr>
              <a:spLocks noEditPoints="1"/>
            </p:cNvSpPr>
            <p:nvPr/>
          </p:nvSpPr>
          <p:spPr bwMode="auto">
            <a:xfrm>
              <a:off x="3654095" y="303143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a:extLst>
                <a:ext uri="{FF2B5EF4-FFF2-40B4-BE49-F238E27FC236}">
                  <a16:creationId xmlns:a16="http://schemas.microsoft.com/office/drawing/2014/main" id="{0B8B354C-3A65-41BF-9797-24B751112B95}"/>
                </a:ext>
              </a:extLst>
            </p:cNvPr>
            <p:cNvSpPr>
              <a:spLocks noEditPoints="1"/>
            </p:cNvSpPr>
            <p:nvPr/>
          </p:nvSpPr>
          <p:spPr bwMode="auto">
            <a:xfrm>
              <a:off x="4018315" y="3027316"/>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B0100606-687C-466D-9927-281711349714}"/>
                </a:ext>
              </a:extLst>
            </p:cNvPr>
            <p:cNvSpPr>
              <a:spLocks noEditPoints="1"/>
            </p:cNvSpPr>
            <p:nvPr/>
          </p:nvSpPr>
          <p:spPr bwMode="auto">
            <a:xfrm>
              <a:off x="2604604" y="358036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a:extLst>
                <a:ext uri="{FF2B5EF4-FFF2-40B4-BE49-F238E27FC236}">
                  <a16:creationId xmlns:a16="http://schemas.microsoft.com/office/drawing/2014/main" id="{4B831DBC-DA46-42F6-A790-F339CFE3ADA0}"/>
                </a:ext>
              </a:extLst>
            </p:cNvPr>
            <p:cNvSpPr>
              <a:spLocks noEditPoints="1"/>
            </p:cNvSpPr>
            <p:nvPr/>
          </p:nvSpPr>
          <p:spPr bwMode="auto">
            <a:xfrm>
              <a:off x="2958653"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AA4884AF-D108-4FAA-956A-31AD62957B8D}"/>
                </a:ext>
              </a:extLst>
            </p:cNvPr>
            <p:cNvSpPr>
              <a:spLocks noEditPoints="1"/>
            </p:cNvSpPr>
            <p:nvPr/>
          </p:nvSpPr>
          <p:spPr bwMode="auto">
            <a:xfrm>
              <a:off x="3313850"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4FAD3499-D02F-4D84-9E37-7BBA56D25CBB}"/>
                </a:ext>
              </a:extLst>
            </p:cNvPr>
            <p:cNvSpPr>
              <a:spLocks noEditPoints="1"/>
            </p:cNvSpPr>
            <p:nvPr/>
          </p:nvSpPr>
          <p:spPr bwMode="auto">
            <a:xfrm>
              <a:off x="3667898"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F255C75B-4650-4868-82B4-DD3CFA7F266A}"/>
                </a:ext>
              </a:extLst>
            </p:cNvPr>
            <p:cNvSpPr>
              <a:spLocks noEditPoints="1"/>
            </p:cNvSpPr>
            <p:nvPr/>
          </p:nvSpPr>
          <p:spPr bwMode="auto">
            <a:xfrm>
              <a:off x="4032118" y="357624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a:extLst>
                <a:ext uri="{FF2B5EF4-FFF2-40B4-BE49-F238E27FC236}">
                  <a16:creationId xmlns:a16="http://schemas.microsoft.com/office/drawing/2014/main" id="{F19F151B-444C-4628-BED4-E9C59099525B}"/>
                </a:ext>
              </a:extLst>
            </p:cNvPr>
            <p:cNvSpPr>
              <a:spLocks noEditPoints="1"/>
            </p:cNvSpPr>
            <p:nvPr/>
          </p:nvSpPr>
          <p:spPr bwMode="auto">
            <a:xfrm>
              <a:off x="2609385" y="414020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94D23974-B8D3-45BF-BE2A-81DCEDDF3093}"/>
                </a:ext>
              </a:extLst>
            </p:cNvPr>
            <p:cNvSpPr>
              <a:spLocks noEditPoints="1"/>
            </p:cNvSpPr>
            <p:nvPr/>
          </p:nvSpPr>
          <p:spPr bwMode="auto">
            <a:xfrm>
              <a:off x="2963433"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a:extLst>
                <a:ext uri="{FF2B5EF4-FFF2-40B4-BE49-F238E27FC236}">
                  <a16:creationId xmlns:a16="http://schemas.microsoft.com/office/drawing/2014/main" id="{842F8132-F36F-4E65-90A5-174744516C93}"/>
                </a:ext>
              </a:extLst>
            </p:cNvPr>
            <p:cNvSpPr>
              <a:spLocks noEditPoints="1"/>
            </p:cNvSpPr>
            <p:nvPr/>
          </p:nvSpPr>
          <p:spPr bwMode="auto">
            <a:xfrm>
              <a:off x="3318631"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3B24A3A2-51ED-4595-B773-F228F54FAE92}"/>
                </a:ext>
              </a:extLst>
            </p:cNvPr>
            <p:cNvSpPr>
              <a:spLocks noEditPoints="1"/>
            </p:cNvSpPr>
            <p:nvPr/>
          </p:nvSpPr>
          <p:spPr bwMode="auto">
            <a:xfrm>
              <a:off x="3672679" y="414020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a:extLst>
                <a:ext uri="{FF2B5EF4-FFF2-40B4-BE49-F238E27FC236}">
                  <a16:creationId xmlns:a16="http://schemas.microsoft.com/office/drawing/2014/main" id="{E8D44477-758F-48CF-B93F-6CB35813C810}"/>
                </a:ext>
              </a:extLst>
            </p:cNvPr>
            <p:cNvSpPr>
              <a:spLocks noEditPoints="1"/>
            </p:cNvSpPr>
            <p:nvPr/>
          </p:nvSpPr>
          <p:spPr bwMode="auto">
            <a:xfrm>
              <a:off x="4036899" y="4136085"/>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7" name="TextBox 66">
            <a:extLst>
              <a:ext uri="{FF2B5EF4-FFF2-40B4-BE49-F238E27FC236}">
                <a16:creationId xmlns:a16="http://schemas.microsoft.com/office/drawing/2014/main" id="{0E1B4589-D7A4-4734-8D09-798D51F2E3D7}"/>
              </a:ext>
            </a:extLst>
          </p:cNvPr>
          <p:cNvSpPr txBox="1"/>
          <p:nvPr/>
        </p:nvSpPr>
        <p:spPr>
          <a:xfrm>
            <a:off x="4992965" y="1899285"/>
            <a:ext cx="3827507" cy="2545120"/>
          </a:xfrm>
          <a:prstGeom prst="rect">
            <a:avLst/>
          </a:prstGeom>
          <a:noFill/>
        </p:spPr>
        <p:txBody>
          <a:bodyPr wrap="square" lIns="0" tIns="0" rIns="0" bIns="0" rtlCol="0">
            <a:spAutoFit/>
          </a:bodyPr>
          <a:lstStyle/>
          <a:p>
            <a:pPr>
              <a:lnSpc>
                <a:spcPct val="130000"/>
              </a:lnSpc>
            </a:pPr>
            <a:r>
              <a:rPr lang="en-US" altLang="zh-CN" sz="800" dirty="0">
                <a:solidFill>
                  <a:srgbClr val="262626"/>
                </a:solidFill>
                <a:latin typeface="微软雅黑" pitchFamily="34" charset="-122"/>
                <a:ea typeface="微软雅黑" pitchFamily="34" charset="-122"/>
              </a:rPr>
              <a:t>Click to enter the brief text content. The text content needs to be summarized and refined without extra text decoration. Click to enter the brief text content. The text content needs to be summarized and refined without extra text decoration.</a:t>
            </a:r>
          </a:p>
          <a:p>
            <a:pPr>
              <a:lnSpc>
                <a:spcPct val="130000"/>
              </a:lnSpc>
            </a:pPr>
            <a:r>
              <a:rPr lang="en-US" altLang="zh-CN" sz="800" dirty="0">
                <a:solidFill>
                  <a:srgbClr val="262626"/>
                </a:solidFill>
                <a:latin typeface="微软雅黑" pitchFamily="34" charset="-122"/>
                <a:ea typeface="微软雅黑" pitchFamily="34" charset="-122"/>
              </a:rPr>
              <a:t>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p>
          <a:p>
            <a:pPr>
              <a:lnSpc>
                <a:spcPct val="130000"/>
              </a:lnSpc>
            </a:pPr>
            <a:r>
              <a:rPr lang="en-US" altLang="zh-CN" sz="800" dirty="0">
                <a:solidFill>
                  <a:srgbClr val="262626"/>
                </a:solidFill>
                <a:latin typeface="微软雅黑" pitchFamily="34" charset="-122"/>
                <a:ea typeface="微软雅黑" pitchFamily="34" charset="-122"/>
              </a:rPr>
              <a:t>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p>
        </p:txBody>
      </p:sp>
      <p:sp>
        <p:nvSpPr>
          <p:cNvPr id="48" name="Text Placeholder 2">
            <a:extLst>
              <a:ext uri="{FF2B5EF4-FFF2-40B4-BE49-F238E27FC236}">
                <a16:creationId xmlns:a16="http://schemas.microsoft.com/office/drawing/2014/main" id="{E3A01A21-7181-45A5-8272-BF840F0CB296}"/>
              </a:ext>
            </a:extLst>
          </p:cNvPr>
          <p:cNvSpPr txBox="1">
            <a:spLocks/>
          </p:cNvSpPr>
          <p:nvPr/>
        </p:nvSpPr>
        <p:spPr bwMode="auto">
          <a:xfrm>
            <a:off x="4932040" y="1600982"/>
            <a:ext cx="1523692" cy="268421"/>
          </a:xfrm>
          <a:prstGeom prst="rect">
            <a:avLst/>
          </a:prstGeom>
          <a:noFill/>
          <a:ln>
            <a:noFill/>
          </a:ln>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buClr>
                <a:schemeClr val="accent1"/>
              </a:buClr>
              <a:buSzPct val="80000"/>
              <a:buFont typeface="Corbel" pitchFamily="34" charset="0"/>
              <a:buNone/>
            </a:pPr>
            <a:r>
              <a:rPr lang="en-US" altLang="zh-CN" sz="1500" b="1" dirty="0">
                <a:solidFill>
                  <a:srgbClr val="262626"/>
                </a:solidFill>
                <a:latin typeface="微软雅黑" pitchFamily="34" charset="-122"/>
                <a:ea typeface="微软雅黑" pitchFamily="34" charset="-122"/>
              </a:rPr>
              <a:t>Add title text</a:t>
            </a:r>
            <a:endParaRPr lang="en-AU" sz="1500" b="1" dirty="0">
              <a:solidFill>
                <a:srgbClr val="262626"/>
              </a:solidFill>
              <a:latin typeface="微软雅黑" pitchFamily="34" charset="-122"/>
              <a:ea typeface="微软雅黑" pitchFamily="34" charset="-122"/>
            </a:endParaRPr>
          </a:p>
        </p:txBody>
      </p:sp>
    </p:spTree>
    <p:extLst>
      <p:ext uri="{BB962C8B-B14F-4D97-AF65-F5344CB8AC3E}">
        <p14:creationId xmlns:p14="http://schemas.microsoft.com/office/powerpoint/2010/main" val="9220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50" fill="hold"/>
                                        <p:tgtEl>
                                          <p:spTgt spid="25"/>
                                        </p:tgtEl>
                                        <p:attrNameLst>
                                          <p:attrName>ppt_x</p:attrName>
                                        </p:attrNameLst>
                                      </p:cBhvr>
                                      <p:tavLst>
                                        <p:tav tm="0">
                                          <p:val>
                                            <p:strVal val="#ppt_x"/>
                                          </p:val>
                                        </p:tav>
                                        <p:tav tm="100000">
                                          <p:val>
                                            <p:strVal val="#ppt_x"/>
                                          </p:val>
                                        </p:tav>
                                      </p:tavLst>
                                    </p:anim>
                                    <p:anim calcmode="lin" valueType="num">
                                      <p:cBhvr additive="base">
                                        <p:cTn id="18" dur="25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50" fill="hold"/>
                                        <p:tgtEl>
                                          <p:spTgt spid="26"/>
                                        </p:tgtEl>
                                        <p:attrNameLst>
                                          <p:attrName>ppt_x</p:attrName>
                                        </p:attrNameLst>
                                      </p:cBhvr>
                                      <p:tavLst>
                                        <p:tav tm="0">
                                          <p:val>
                                            <p:strVal val="#ppt_x"/>
                                          </p:val>
                                        </p:tav>
                                        <p:tav tm="100000">
                                          <p:val>
                                            <p:strVal val="#ppt_x"/>
                                          </p:val>
                                        </p:tav>
                                      </p:tavLst>
                                    </p:anim>
                                    <p:anim calcmode="lin" valueType="num">
                                      <p:cBhvr additive="base">
                                        <p:cTn id="23" dur="25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0" presetClass="entr" presetSubtype="0" decel="100000" fill="hold" grpId="0" nodeType="afterEffect">
                                  <p:stCondLst>
                                    <p:cond delay="0"/>
                                  </p:stCondLst>
                                  <p:iterate type="lt">
                                    <p:tmPct val="10000"/>
                                  </p:iterate>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strVal val="#ppt_w+.3"/>
                                          </p:val>
                                        </p:tav>
                                        <p:tav tm="100000">
                                          <p:val>
                                            <p:strVal val="#ppt_w"/>
                                          </p:val>
                                        </p:tav>
                                      </p:tavLst>
                                    </p:anim>
                                    <p:anim calcmode="lin" valueType="num">
                                      <p:cBhvr>
                                        <p:cTn id="28" dur="500" fill="hold"/>
                                        <p:tgtEl>
                                          <p:spTgt spid="48"/>
                                        </p:tgtEl>
                                        <p:attrNameLst>
                                          <p:attrName>ppt_h</p:attrName>
                                        </p:attrNameLst>
                                      </p:cBhvr>
                                      <p:tavLst>
                                        <p:tav tm="0">
                                          <p:val>
                                            <p:strVal val="#ppt_h"/>
                                          </p:val>
                                        </p:tav>
                                        <p:tav tm="100000">
                                          <p:val>
                                            <p:strVal val="#ppt_h"/>
                                          </p:val>
                                        </p:tav>
                                      </p:tavLst>
                                    </p:anim>
                                    <p:animEffect transition="in" filter="fade">
                                      <p:cBhvr>
                                        <p:cTn id="29" dur="500"/>
                                        <p:tgtEl>
                                          <p:spTgt spid="48"/>
                                        </p:tgtEl>
                                      </p:cBhvr>
                                    </p:animEffect>
                                  </p:childTnLst>
                                </p:cTn>
                              </p:par>
                              <p:par>
                                <p:cTn id="30" presetID="22" presetClass="entr" presetSubtype="8" fill="hold" grpId="0" nodeType="withEffect">
                                  <p:stCondLst>
                                    <p:cond delay="300"/>
                                  </p:stCondLst>
                                  <p:iterate type="lt">
                                    <p:tmPct val="30000"/>
                                  </p:iterate>
                                  <p:childTnLst>
                                    <p:set>
                                      <p:cBhvr>
                                        <p:cTn id="31" dur="1" fill="hold">
                                          <p:stCondLst>
                                            <p:cond delay="0"/>
                                          </p:stCondLst>
                                        </p:cTn>
                                        <p:tgtEl>
                                          <p:spTgt spid="47"/>
                                        </p:tgtEl>
                                        <p:attrNameLst>
                                          <p:attrName>style.visibility</p:attrName>
                                        </p:attrNameLst>
                                      </p:cBhvr>
                                      <p:to>
                                        <p:strVal val="visible"/>
                                      </p:to>
                                    </p:set>
                                    <p:animEffect transition="in" filter="wipe(left)">
                                      <p:cBhvr>
                                        <p:cTn id="32" dur="50"/>
                                        <p:tgtEl>
                                          <p:spTgt spid="47"/>
                                        </p:tgtEl>
                                      </p:cBhvr>
                                    </p:animEffect>
                                  </p:childTnLst>
                                </p:cTn>
                              </p:par>
                              <p:par>
                                <p:cTn id="33" presetID="36" presetClass="emph" presetSubtype="0" fill="hold" grpId="1" nodeType="withEffect">
                                  <p:stCondLst>
                                    <p:cond delay="300"/>
                                  </p:stCondLst>
                                  <p:iterate type="lt">
                                    <p:tmPct val="30000"/>
                                  </p:iterate>
                                  <p:childTnLst>
                                    <p:animScale>
                                      <p:cBhvr>
                                        <p:cTn id="34" dur="25" autoRev="1" fill="hold">
                                          <p:stCondLst>
                                            <p:cond delay="0"/>
                                          </p:stCondLst>
                                        </p:cTn>
                                        <p:tgtEl>
                                          <p:spTgt spid="47"/>
                                        </p:tgtEl>
                                      </p:cBhvr>
                                      <p:to x="80000" y="100000"/>
                                    </p:animScale>
                                    <p:anim by="(#ppt_w*0.10)" calcmode="lin" valueType="num">
                                      <p:cBhvr>
                                        <p:cTn id="35" dur="25" autoRev="1" fill="hold">
                                          <p:stCondLst>
                                            <p:cond delay="0"/>
                                          </p:stCondLst>
                                        </p:cTn>
                                        <p:tgtEl>
                                          <p:spTgt spid="47"/>
                                        </p:tgtEl>
                                        <p:attrNameLst>
                                          <p:attrName>ppt_x</p:attrName>
                                        </p:attrNameLst>
                                      </p:cBhvr>
                                    </p:anim>
                                    <p:anim by="(-#ppt_w*0.10)" calcmode="lin" valueType="num">
                                      <p:cBhvr>
                                        <p:cTn id="36" dur="25" autoRev="1" fill="hold">
                                          <p:stCondLst>
                                            <p:cond delay="0"/>
                                          </p:stCondLst>
                                        </p:cTn>
                                        <p:tgtEl>
                                          <p:spTgt spid="47"/>
                                        </p:tgtEl>
                                        <p:attrNameLst>
                                          <p:attrName>ppt_y</p:attrName>
                                        </p:attrNameLst>
                                      </p:cBhvr>
                                    </p:anim>
                                    <p:animRot by="-480000">
                                      <p:cBhvr>
                                        <p:cTn id="37" dur="25"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47" grpId="0"/>
      <p:bldP spid="47" grpId="1"/>
      <p:bldP spid="48" grpId="0"/>
    </p:bldLst>
  </p:timing>
</p:sld>
</file>

<file path=ppt/theme/theme1.xml><?xml version="1.0" encoding="utf-8"?>
<a:theme xmlns:a="http://schemas.openxmlformats.org/drawingml/2006/main" name="Dercetus template">
  <a:themeElements>
    <a:clrScheme name="Personalizado 45">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7FC1DB"/>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Personalizado 4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CC3E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1501</TotalTime>
  <Words>2108</Words>
  <Application>Microsoft Office PowerPoint</Application>
  <PresentationFormat>Presentación en pantalla (16:9)</PresentationFormat>
  <Paragraphs>245</Paragraphs>
  <Slides>36</Slides>
  <Notes>2</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36</vt:i4>
      </vt:variant>
    </vt:vector>
  </HeadingPairs>
  <TitlesOfParts>
    <vt:vector size="50" baseType="lpstr">
      <vt:lpstr>Open Sans</vt:lpstr>
      <vt:lpstr>宋体</vt:lpstr>
      <vt:lpstr>DM Sans</vt:lpstr>
      <vt:lpstr>Arial Unicode MS</vt:lpstr>
      <vt:lpstr>微软雅黑</vt:lpstr>
      <vt:lpstr>Calibri Light</vt:lpstr>
      <vt:lpstr>Calibri</vt:lpstr>
      <vt:lpstr>맑은 고딕</vt:lpstr>
      <vt:lpstr>FZShuTi</vt:lpstr>
      <vt:lpstr>Wingdings</vt:lpstr>
      <vt:lpstr>Arial</vt:lpstr>
      <vt:lpstr>Corbel</vt:lpstr>
      <vt:lpstr>Dercetus template</vt:lpstr>
      <vt:lpstr>Diseño personalizado</vt:lpstr>
      <vt:lpstr>Presentación de PowerPoint</vt:lpstr>
      <vt:lpstr>Agenda Style</vt:lpstr>
      <vt:lpstr>Presentación de PowerPoint</vt:lpstr>
      <vt:lpstr>Presentación de PowerPoint</vt:lpstr>
      <vt:lpstr>Presentación de PowerPoint</vt:lpstr>
      <vt:lpstr>Presentación de PowerPoint</vt:lpstr>
      <vt:lpstr>Titulo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Titulo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Our process is easy</vt:lpstr>
      <vt:lpstr>Presentación de PowerPoint</vt:lpstr>
      <vt:lpstr>Presentación de PowerPoint</vt:lpstr>
      <vt:lpstr>Editables</vt:lpstr>
      <vt:lpstr>Presentación de PowerPoint</vt:lpstr>
      <vt:lpstr>Presentación de PowerPoint</vt:lpstr>
      <vt:lpstr>Iconos editables 2</vt:lpstr>
      <vt:lpstr>Iconos editables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eduardo</cp:lastModifiedBy>
  <cp:revision>80</cp:revision>
  <dcterms:modified xsi:type="dcterms:W3CDTF">2023-11-20T15:00:45Z</dcterms:modified>
</cp:coreProperties>
</file>