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86" r:id="rId4"/>
    <p:sldId id="293" r:id="rId5"/>
    <p:sldId id="289" r:id="rId6"/>
    <p:sldId id="292" r:id="rId7"/>
    <p:sldId id="29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3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&#250;a%20ch&#7919;a%20l&#224;nh%20con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chữa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lành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10991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tạ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chữa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trào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tuôn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đắm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say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thú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lãng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Cho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nếm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khổ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đau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buồn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sầu</a:t>
            </a:r>
            <a:r>
              <a:rPr lang="en-US" sz="6000" b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60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62152" y="220417"/>
            <a:ext cx="10957034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cơn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tuyệt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vọng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nay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ca.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chạm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chữa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ơi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cám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cứu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thoát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cơn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nàn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dư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tràn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bênh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đỡ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Tim con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khao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khát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Xin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sắt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dẫu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nắng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mưa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trọn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4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84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26754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vượt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núi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che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lỡ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đỡ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nâng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vấp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phạm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giữ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dìu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thẳm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557840"/>
            <a:ext cx="1111819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Ôi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diệu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khúc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tri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Nguyễn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loan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phó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trọn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thôi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cám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cứu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thoát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cơn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nàn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dư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tràn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bênh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đỡ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Tim con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khao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khát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Xin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sắt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dẫu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nắng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mưa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trọn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4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190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86</TotalTime>
  <Words>278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Garamond</vt:lpstr>
      <vt:lpstr>Roboto</vt:lpstr>
      <vt:lpstr>Savon</vt:lpstr>
      <vt:lpstr>Chúa chữa lành con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53</cp:revision>
  <dcterms:created xsi:type="dcterms:W3CDTF">2024-12-09T09:39:37Z</dcterms:created>
  <dcterms:modified xsi:type="dcterms:W3CDTF">2025-09-26T08:32:39Z</dcterms:modified>
</cp:coreProperties>
</file>